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7620000" cy="10693400"/>
  <p:notesSz cx="76200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1500" y="3312985"/>
            <a:ext cx="6477000" cy="2244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43000" y="5984748"/>
            <a:ext cx="5334000" cy="2671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1000" y="2458021"/>
            <a:ext cx="3314700" cy="7053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924300" y="2458021"/>
            <a:ext cx="3314700" cy="7053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1224" y="659796"/>
            <a:ext cx="407479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154" y="4960372"/>
            <a:ext cx="6455691" cy="2631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90800" y="9938957"/>
            <a:ext cx="2438400" cy="5343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1000" y="9938957"/>
            <a:ext cx="1752600" cy="5343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318039" y="10222622"/>
            <a:ext cx="469265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75.png"/><Relationship Id="rId24" Type="http://schemas.openxmlformats.org/officeDocument/2006/relationships/image" Target="../media/image76.png"/><Relationship Id="rId25" Type="http://schemas.openxmlformats.org/officeDocument/2006/relationships/image" Target="../media/image77.png"/><Relationship Id="rId26" Type="http://schemas.openxmlformats.org/officeDocument/2006/relationships/image" Target="../media/image78.png"/><Relationship Id="rId27" Type="http://schemas.openxmlformats.org/officeDocument/2006/relationships/image" Target="../media/image79.png"/><Relationship Id="rId28" Type="http://schemas.openxmlformats.org/officeDocument/2006/relationships/image" Target="../media/image80.png"/><Relationship Id="rId29" Type="http://schemas.openxmlformats.org/officeDocument/2006/relationships/image" Target="../media/image81.png"/><Relationship Id="rId30" Type="http://schemas.openxmlformats.org/officeDocument/2006/relationships/image" Target="../media/image82.png"/><Relationship Id="rId31" Type="http://schemas.openxmlformats.org/officeDocument/2006/relationships/image" Target="../media/image83.png"/><Relationship Id="rId32" Type="http://schemas.openxmlformats.org/officeDocument/2006/relationships/image" Target="../media/image84.png"/><Relationship Id="rId33" Type="http://schemas.openxmlformats.org/officeDocument/2006/relationships/image" Target="../media/image85.png"/><Relationship Id="rId34" Type="http://schemas.openxmlformats.org/officeDocument/2006/relationships/image" Target="../media/image86.png"/><Relationship Id="rId35" Type="http://schemas.openxmlformats.org/officeDocument/2006/relationships/image" Target="../media/image87.png"/><Relationship Id="rId36" Type="http://schemas.openxmlformats.org/officeDocument/2006/relationships/image" Target="../media/image88.png"/><Relationship Id="rId37" Type="http://schemas.openxmlformats.org/officeDocument/2006/relationships/image" Target="../media/image89.png"/><Relationship Id="rId38" Type="http://schemas.openxmlformats.org/officeDocument/2006/relationships/image" Target="../media/image90.png"/><Relationship Id="rId39" Type="http://schemas.openxmlformats.org/officeDocument/2006/relationships/image" Target="../media/image91.png"/><Relationship Id="rId40" Type="http://schemas.openxmlformats.org/officeDocument/2006/relationships/image" Target="../media/image92.png"/><Relationship Id="rId41" Type="http://schemas.openxmlformats.org/officeDocument/2006/relationships/image" Target="../media/image93.png"/><Relationship Id="rId42" Type="http://schemas.openxmlformats.org/officeDocument/2006/relationships/image" Target="../media/image94.png"/><Relationship Id="rId43" Type="http://schemas.openxmlformats.org/officeDocument/2006/relationships/image" Target="../media/image95.png"/><Relationship Id="rId44" Type="http://schemas.openxmlformats.org/officeDocument/2006/relationships/image" Target="../media/image96.png"/><Relationship Id="rId45" Type="http://schemas.openxmlformats.org/officeDocument/2006/relationships/image" Target="../media/image97.png"/><Relationship Id="rId46" Type="http://schemas.openxmlformats.org/officeDocument/2006/relationships/image" Target="../media/image98.png"/><Relationship Id="rId47" Type="http://schemas.openxmlformats.org/officeDocument/2006/relationships/image" Target="../media/image99.png"/><Relationship Id="rId48" Type="http://schemas.openxmlformats.org/officeDocument/2006/relationships/image" Target="../media/image100.png"/><Relationship Id="rId49" Type="http://schemas.openxmlformats.org/officeDocument/2006/relationships/image" Target="../media/image101.png"/><Relationship Id="rId50" Type="http://schemas.openxmlformats.org/officeDocument/2006/relationships/image" Target="../media/image102.png"/><Relationship Id="rId51" Type="http://schemas.openxmlformats.org/officeDocument/2006/relationships/image" Target="../media/image103.png"/><Relationship Id="rId52" Type="http://schemas.openxmlformats.org/officeDocument/2006/relationships/image" Target="../media/image104.png"/><Relationship Id="rId53" Type="http://schemas.openxmlformats.org/officeDocument/2006/relationships/image" Target="../media/image105.png"/><Relationship Id="rId54" Type="http://schemas.openxmlformats.org/officeDocument/2006/relationships/image" Target="../media/image106.png"/><Relationship Id="rId55" Type="http://schemas.openxmlformats.org/officeDocument/2006/relationships/image" Target="../media/image107.png"/><Relationship Id="rId56" Type="http://schemas.openxmlformats.org/officeDocument/2006/relationships/image" Target="../media/image108.png"/><Relationship Id="rId57" Type="http://schemas.openxmlformats.org/officeDocument/2006/relationships/image" Target="../media/image109.png"/><Relationship Id="rId58" Type="http://schemas.openxmlformats.org/officeDocument/2006/relationships/image" Target="../media/image110.png"/><Relationship Id="rId59" Type="http://schemas.openxmlformats.org/officeDocument/2006/relationships/image" Target="../media/image111.png"/><Relationship Id="rId60" Type="http://schemas.openxmlformats.org/officeDocument/2006/relationships/image" Target="../media/image112.png"/><Relationship Id="rId61" Type="http://schemas.openxmlformats.org/officeDocument/2006/relationships/image" Target="../media/image113.png"/><Relationship Id="rId62" Type="http://schemas.openxmlformats.org/officeDocument/2006/relationships/image" Target="../media/image114.png"/><Relationship Id="rId63" Type="http://schemas.openxmlformats.org/officeDocument/2006/relationships/image" Target="../media/image115.png"/><Relationship Id="rId64" Type="http://schemas.openxmlformats.org/officeDocument/2006/relationships/image" Target="../media/image116.png"/><Relationship Id="rId65" Type="http://schemas.openxmlformats.org/officeDocument/2006/relationships/image" Target="../media/image117.png"/><Relationship Id="rId66" Type="http://schemas.openxmlformats.org/officeDocument/2006/relationships/image" Target="../media/image118.png"/><Relationship Id="rId67" Type="http://schemas.openxmlformats.org/officeDocument/2006/relationships/image" Target="../media/image119.png"/><Relationship Id="rId68" Type="http://schemas.openxmlformats.org/officeDocument/2006/relationships/image" Target="../media/image120.png"/><Relationship Id="rId69" Type="http://schemas.openxmlformats.org/officeDocument/2006/relationships/image" Target="../media/image121.png"/><Relationship Id="rId70" Type="http://schemas.openxmlformats.org/officeDocument/2006/relationships/image" Target="../media/image122.png"/><Relationship Id="rId71" Type="http://schemas.openxmlformats.org/officeDocument/2006/relationships/image" Target="../media/image123.png"/><Relationship Id="rId72" Type="http://schemas.openxmlformats.org/officeDocument/2006/relationships/image" Target="../media/image124.png"/><Relationship Id="rId73" Type="http://schemas.openxmlformats.org/officeDocument/2006/relationships/image" Target="../media/image125.png"/><Relationship Id="rId74" Type="http://schemas.openxmlformats.org/officeDocument/2006/relationships/image" Target="../media/image126.png"/><Relationship Id="rId75" Type="http://schemas.openxmlformats.org/officeDocument/2006/relationships/image" Target="../media/image127.png"/><Relationship Id="rId76" Type="http://schemas.openxmlformats.org/officeDocument/2006/relationships/image" Target="../media/image128.png"/><Relationship Id="rId77" Type="http://schemas.openxmlformats.org/officeDocument/2006/relationships/image" Target="../media/image129.png"/><Relationship Id="rId78" Type="http://schemas.openxmlformats.org/officeDocument/2006/relationships/image" Target="../media/image130.png"/><Relationship Id="rId79" Type="http://schemas.openxmlformats.org/officeDocument/2006/relationships/image" Target="../media/image131.png"/><Relationship Id="rId80" Type="http://schemas.openxmlformats.org/officeDocument/2006/relationships/image" Target="../media/image132.png"/><Relationship Id="rId81" Type="http://schemas.openxmlformats.org/officeDocument/2006/relationships/image" Target="../media/image133.png"/><Relationship Id="rId82" Type="http://schemas.openxmlformats.org/officeDocument/2006/relationships/image" Target="../media/image134.png"/><Relationship Id="rId83" Type="http://schemas.openxmlformats.org/officeDocument/2006/relationships/image" Target="../media/image135.png"/><Relationship Id="rId84" Type="http://schemas.openxmlformats.org/officeDocument/2006/relationships/image" Target="../media/image136.png"/><Relationship Id="rId85" Type="http://schemas.openxmlformats.org/officeDocument/2006/relationships/image" Target="../media/image137.png"/><Relationship Id="rId86" Type="http://schemas.openxmlformats.org/officeDocument/2006/relationships/image" Target="../media/image138.png"/><Relationship Id="rId87" Type="http://schemas.openxmlformats.org/officeDocument/2006/relationships/image" Target="../media/image139.png"/><Relationship Id="rId88" Type="http://schemas.openxmlformats.org/officeDocument/2006/relationships/image" Target="../media/image140.png"/><Relationship Id="rId89" Type="http://schemas.openxmlformats.org/officeDocument/2006/relationships/image" Target="../media/image141.png"/><Relationship Id="rId90" Type="http://schemas.openxmlformats.org/officeDocument/2006/relationships/image" Target="../media/image142.png"/><Relationship Id="rId91" Type="http://schemas.openxmlformats.org/officeDocument/2006/relationships/image" Target="../media/image143.png"/><Relationship Id="rId92" Type="http://schemas.openxmlformats.org/officeDocument/2006/relationships/image" Target="../media/image144.png"/><Relationship Id="rId93" Type="http://schemas.openxmlformats.org/officeDocument/2006/relationships/image" Target="../media/image145.png"/><Relationship Id="rId94" Type="http://schemas.openxmlformats.org/officeDocument/2006/relationships/image" Target="../media/image146.png"/><Relationship Id="rId95" Type="http://schemas.openxmlformats.org/officeDocument/2006/relationships/image" Target="../media/image147.png"/><Relationship Id="rId96" Type="http://schemas.openxmlformats.org/officeDocument/2006/relationships/image" Target="../media/image148.png"/><Relationship Id="rId97" Type="http://schemas.openxmlformats.org/officeDocument/2006/relationships/image" Target="../media/image149.png"/><Relationship Id="rId98" Type="http://schemas.openxmlformats.org/officeDocument/2006/relationships/image" Target="../media/image150.png"/><Relationship Id="rId99" Type="http://schemas.openxmlformats.org/officeDocument/2006/relationships/image" Target="../media/image151.png"/><Relationship Id="rId100" Type="http://schemas.openxmlformats.org/officeDocument/2006/relationships/image" Target="../media/image152.png"/><Relationship Id="rId101" Type="http://schemas.openxmlformats.org/officeDocument/2006/relationships/image" Target="../media/image153.png"/><Relationship Id="rId102" Type="http://schemas.openxmlformats.org/officeDocument/2006/relationships/image" Target="../media/image154.png"/><Relationship Id="rId103" Type="http://schemas.openxmlformats.org/officeDocument/2006/relationships/image" Target="../media/image155.png"/><Relationship Id="rId104" Type="http://schemas.openxmlformats.org/officeDocument/2006/relationships/image" Target="../media/image156.png"/><Relationship Id="rId105" Type="http://schemas.openxmlformats.org/officeDocument/2006/relationships/image" Target="../media/image157.png"/><Relationship Id="rId106" Type="http://schemas.openxmlformats.org/officeDocument/2006/relationships/image" Target="../media/image158.png"/><Relationship Id="rId107" Type="http://schemas.openxmlformats.org/officeDocument/2006/relationships/image" Target="../media/image15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Relationship Id="rId12" Type="http://schemas.openxmlformats.org/officeDocument/2006/relationships/image" Target="../media/image17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jpg"/><Relationship Id="rId12" Type="http://schemas.openxmlformats.org/officeDocument/2006/relationships/image" Target="../media/image15.jpg"/><Relationship Id="rId13" Type="http://schemas.openxmlformats.org/officeDocument/2006/relationships/image" Target="../media/image16.png"/><Relationship Id="rId14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5" Type="http://schemas.openxmlformats.org/officeDocument/2006/relationships/image" Target="../media/image4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616825" cy="10686415"/>
            <a:chOff x="0" y="0"/>
            <a:chExt cx="7616825" cy="106864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616673" cy="1068636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5070" y="9015304"/>
              <a:ext cx="2528985" cy="43611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5636" y="3796369"/>
            <a:ext cx="3375660" cy="332612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8899"/>
              </a:lnSpc>
              <a:spcBef>
                <a:spcPts val="100"/>
              </a:spcBef>
            </a:pPr>
            <a:r>
              <a:rPr dirty="0" sz="4200">
                <a:solidFill>
                  <a:srgbClr val="151616"/>
                </a:solidFill>
                <a:latin typeface="Arial"/>
                <a:cs typeface="Arial"/>
              </a:rPr>
              <a:t>Key</a:t>
            </a:r>
            <a:r>
              <a:rPr dirty="0" sz="4200" spc="-8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dirty="0" sz="4200" spc="-10">
                <a:solidFill>
                  <a:srgbClr val="151616"/>
                </a:solidFill>
                <a:latin typeface="Arial"/>
                <a:cs typeface="Arial"/>
              </a:rPr>
              <a:t>Features </a:t>
            </a:r>
            <a:r>
              <a:rPr dirty="0" sz="4200" spc="-25">
                <a:solidFill>
                  <a:srgbClr val="151616"/>
                </a:solidFill>
                <a:latin typeface="Arial"/>
                <a:cs typeface="Arial"/>
              </a:rPr>
              <a:t>of</a:t>
            </a:r>
            <a:endParaRPr sz="4200">
              <a:latin typeface="Arial"/>
              <a:cs typeface="Arial"/>
            </a:endParaRPr>
          </a:p>
          <a:p>
            <a:pPr algn="ctr" marL="412115" marR="404495" indent="635">
              <a:lnSpc>
                <a:spcPct val="128899"/>
              </a:lnSpc>
            </a:pPr>
            <a:r>
              <a:rPr dirty="0" sz="4200" spc="-10">
                <a:solidFill>
                  <a:srgbClr val="151616"/>
                </a:solidFill>
                <a:latin typeface="Arial"/>
                <a:cs typeface="Arial"/>
              </a:rPr>
              <a:t>Budget </a:t>
            </a:r>
            <a:r>
              <a:rPr dirty="0" sz="4200" spc="-30">
                <a:solidFill>
                  <a:srgbClr val="151616"/>
                </a:solidFill>
                <a:latin typeface="Arial"/>
                <a:cs typeface="Arial"/>
              </a:rPr>
              <a:t>2025-</a:t>
            </a:r>
            <a:r>
              <a:rPr dirty="0" sz="4200" spc="-20">
                <a:solidFill>
                  <a:srgbClr val="151616"/>
                </a:solidFill>
                <a:latin typeface="Arial"/>
                <a:cs typeface="Arial"/>
              </a:rPr>
              <a:t>2026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33824" y="7912417"/>
            <a:ext cx="1639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151616"/>
                </a:solidFill>
                <a:latin typeface="Arial"/>
                <a:cs typeface="Arial"/>
              </a:rPr>
              <a:t>February, </a:t>
            </a:r>
            <a:r>
              <a:rPr dirty="0" sz="1800" spc="-20" b="1" i="1">
                <a:solidFill>
                  <a:srgbClr val="151616"/>
                </a:solidFill>
                <a:latin typeface="Arial"/>
                <a:cs typeface="Arial"/>
              </a:rPr>
              <a:t>2025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124369" y="999073"/>
            <a:ext cx="1458595" cy="1478915"/>
            <a:chOff x="3124369" y="999073"/>
            <a:chExt cx="1458595" cy="1478915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4369" y="2395874"/>
              <a:ext cx="1458147" cy="8195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64" y="999073"/>
              <a:ext cx="602477" cy="902357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3576361" y="1920915"/>
            <a:ext cx="554355" cy="1733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40" b="1">
                <a:solidFill>
                  <a:srgbClr val="D19C49"/>
                </a:solidFill>
                <a:latin typeface="Arial"/>
                <a:cs typeface="Arial"/>
              </a:rPr>
              <a:t>ºtiªtàt`ct</a:t>
            </a:r>
            <a:r>
              <a:rPr dirty="0" sz="950" spc="114" b="1">
                <a:solidFill>
                  <a:srgbClr val="D19C49"/>
                </a:solidFill>
                <a:latin typeface="Arial"/>
                <a:cs typeface="Arial"/>
              </a:rPr>
              <a:t> </a:t>
            </a:r>
            <a:r>
              <a:rPr dirty="0" sz="950" spc="-125" b="1">
                <a:solidFill>
                  <a:srgbClr val="D19C49"/>
                </a:solidFill>
                <a:latin typeface="Arial"/>
                <a:cs typeface="Arial"/>
              </a:rPr>
              <a:t>Vtªtit`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22452" y="1377937"/>
            <a:ext cx="5228590" cy="784225"/>
            <a:chOff x="522452" y="1377937"/>
            <a:chExt cx="5228590" cy="784225"/>
          </a:xfrm>
        </p:grpSpPr>
        <p:sp>
          <p:nvSpPr>
            <p:cNvPr id="3" name="object 3" descr=""/>
            <p:cNvSpPr/>
            <p:nvPr/>
          </p:nvSpPr>
          <p:spPr>
            <a:xfrm>
              <a:off x="522452" y="1517053"/>
              <a:ext cx="1012190" cy="644525"/>
            </a:xfrm>
            <a:custGeom>
              <a:avLst/>
              <a:gdLst/>
              <a:ahLst/>
              <a:cxnLst/>
              <a:rect l="l" t="t" r="r" b="b"/>
              <a:pathLst>
                <a:path w="1012190" h="644525">
                  <a:moveTo>
                    <a:pt x="1011910" y="0"/>
                  </a:moveTo>
                  <a:lnTo>
                    <a:pt x="0" y="0"/>
                  </a:lnTo>
                  <a:lnTo>
                    <a:pt x="0" y="644512"/>
                  </a:lnTo>
                  <a:lnTo>
                    <a:pt x="1011910" y="644512"/>
                  </a:lnTo>
                  <a:lnTo>
                    <a:pt x="1011910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64183" y="1377937"/>
              <a:ext cx="4486910" cy="608330"/>
            </a:xfrm>
            <a:custGeom>
              <a:avLst/>
              <a:gdLst/>
              <a:ahLst/>
              <a:cxnLst/>
              <a:rect l="l" t="t" r="r" b="b"/>
              <a:pathLst>
                <a:path w="4486910" h="608330">
                  <a:moveTo>
                    <a:pt x="4182364" y="0"/>
                  </a:moveTo>
                  <a:lnTo>
                    <a:pt x="0" y="0"/>
                  </a:lnTo>
                  <a:lnTo>
                    <a:pt x="0" y="608202"/>
                  </a:lnTo>
                  <a:lnTo>
                    <a:pt x="4182364" y="608202"/>
                  </a:lnTo>
                  <a:lnTo>
                    <a:pt x="4486529" y="304164"/>
                  </a:lnTo>
                  <a:lnTo>
                    <a:pt x="4182364" y="0"/>
                  </a:lnTo>
                  <a:close/>
                </a:path>
              </a:pathLst>
            </a:custGeom>
            <a:solidFill>
              <a:srgbClr val="F9C9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64170" y="1980107"/>
              <a:ext cx="301625" cy="181610"/>
            </a:xfrm>
            <a:custGeom>
              <a:avLst/>
              <a:gdLst/>
              <a:ahLst/>
              <a:cxnLst/>
              <a:rect l="l" t="t" r="r" b="b"/>
              <a:pathLst>
                <a:path w="301625" h="181610">
                  <a:moveTo>
                    <a:pt x="301612" y="0"/>
                  </a:moveTo>
                  <a:lnTo>
                    <a:pt x="0" y="0"/>
                  </a:lnTo>
                  <a:lnTo>
                    <a:pt x="301612" y="181457"/>
                  </a:lnTo>
                  <a:lnTo>
                    <a:pt x="301612" y="0"/>
                  </a:lnTo>
                  <a:close/>
                </a:path>
              </a:pathLst>
            </a:custGeom>
            <a:solidFill>
              <a:srgbClr val="7C36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684213" y="1500365"/>
            <a:ext cx="3646804" cy="4883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74115" marR="5080" indent="-1162050">
              <a:lnSpc>
                <a:spcPct val="101299"/>
              </a:lnSpc>
              <a:spcBef>
                <a:spcPts val="90"/>
              </a:spcBef>
            </a:pPr>
            <a:r>
              <a:rPr dirty="0" sz="1500">
                <a:solidFill>
                  <a:srgbClr val="231F20"/>
                </a:solidFill>
                <a:latin typeface="Times New Roman"/>
                <a:cs typeface="Times New Roman"/>
              </a:rPr>
              <a:t>Rationalisation</a:t>
            </a:r>
            <a:r>
              <a:rPr dirty="0" sz="150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500" spc="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31F20"/>
                </a:solidFill>
                <a:latin typeface="Times New Roman"/>
                <a:cs typeface="Times New Roman"/>
              </a:rPr>
              <a:t>Customs</a:t>
            </a:r>
            <a:r>
              <a:rPr dirty="0" sz="1500" spc="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31F20"/>
                </a:solidFill>
                <a:latin typeface="Times New Roman"/>
                <a:cs typeface="Times New Roman"/>
              </a:rPr>
              <a:t>Tariff</a:t>
            </a:r>
            <a:r>
              <a:rPr dirty="0" sz="1500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31F20"/>
                </a:solidFill>
                <a:latin typeface="Times New Roman"/>
                <a:cs typeface="Times New Roman"/>
              </a:rPr>
              <a:t>Structure</a:t>
            </a:r>
            <a:r>
              <a:rPr dirty="0" sz="15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 spc="-25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500">
                <a:solidFill>
                  <a:srgbClr val="231F20"/>
                </a:solidFill>
                <a:latin typeface="Times New Roman"/>
                <a:cs typeface="Times New Roman"/>
              </a:rPr>
              <a:t>Industrial</a:t>
            </a:r>
            <a:r>
              <a:rPr dirty="0" sz="1500" spc="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Times New Roman"/>
                <a:cs typeface="Times New Roman"/>
              </a:rPr>
              <a:t>Goods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2452" y="640689"/>
            <a:ext cx="6515734" cy="701675"/>
          </a:xfrm>
          <a:prstGeom prst="rect"/>
          <a:solidFill>
            <a:srgbClr val="B65475"/>
          </a:solidFill>
          <a:ln w="12065">
            <a:solidFill>
              <a:srgbClr val="9C85BE"/>
            </a:solidFill>
          </a:ln>
        </p:spPr>
        <p:txBody>
          <a:bodyPr wrap="square" lIns="0" tIns="1371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dirty="0">
                <a:solidFill>
                  <a:srgbClr val="FFFFFF"/>
                </a:solidFill>
              </a:rPr>
              <a:t>Indirect</a:t>
            </a:r>
            <a:r>
              <a:rPr dirty="0" spc="-125">
                <a:solidFill>
                  <a:srgbClr val="FFFFFF"/>
                </a:solidFill>
              </a:rPr>
              <a:t> </a:t>
            </a:r>
            <a:r>
              <a:rPr dirty="0" spc="-45">
                <a:solidFill>
                  <a:srgbClr val="FFFFFF"/>
                </a:solidFill>
              </a:rPr>
              <a:t>Tax</a:t>
            </a:r>
            <a:r>
              <a:rPr dirty="0" spc="-8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proposals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522452" y="4067467"/>
            <a:ext cx="3858260" cy="784225"/>
            <a:chOff x="522452" y="4067467"/>
            <a:chExt cx="3858260" cy="784225"/>
          </a:xfrm>
        </p:grpSpPr>
        <p:sp>
          <p:nvSpPr>
            <p:cNvPr id="9" name="object 9" descr=""/>
            <p:cNvSpPr/>
            <p:nvPr/>
          </p:nvSpPr>
          <p:spPr>
            <a:xfrm>
              <a:off x="522452" y="4206697"/>
              <a:ext cx="1204595" cy="644525"/>
            </a:xfrm>
            <a:custGeom>
              <a:avLst/>
              <a:gdLst/>
              <a:ahLst/>
              <a:cxnLst/>
              <a:rect l="l" t="t" r="r" b="b"/>
              <a:pathLst>
                <a:path w="1204595" h="644525">
                  <a:moveTo>
                    <a:pt x="1204480" y="0"/>
                  </a:moveTo>
                  <a:lnTo>
                    <a:pt x="0" y="0"/>
                  </a:lnTo>
                  <a:lnTo>
                    <a:pt x="0" y="644512"/>
                  </a:lnTo>
                  <a:lnTo>
                    <a:pt x="1204480" y="644512"/>
                  </a:lnTo>
                  <a:lnTo>
                    <a:pt x="1204480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05331" y="4067467"/>
              <a:ext cx="2974975" cy="608330"/>
            </a:xfrm>
            <a:custGeom>
              <a:avLst/>
              <a:gdLst/>
              <a:ahLst/>
              <a:cxnLst/>
              <a:rect l="l" t="t" r="r" b="b"/>
              <a:pathLst>
                <a:path w="2974975" h="608329">
                  <a:moveTo>
                    <a:pt x="2670746" y="0"/>
                  </a:moveTo>
                  <a:lnTo>
                    <a:pt x="0" y="0"/>
                  </a:lnTo>
                  <a:lnTo>
                    <a:pt x="0" y="608317"/>
                  </a:lnTo>
                  <a:lnTo>
                    <a:pt x="2670746" y="608317"/>
                  </a:lnTo>
                  <a:lnTo>
                    <a:pt x="2974898" y="304165"/>
                  </a:lnTo>
                  <a:lnTo>
                    <a:pt x="2670746" y="0"/>
                  </a:lnTo>
                  <a:close/>
                </a:path>
              </a:pathLst>
            </a:custGeom>
            <a:solidFill>
              <a:srgbClr val="F9C9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05318" y="4669637"/>
              <a:ext cx="359410" cy="181610"/>
            </a:xfrm>
            <a:custGeom>
              <a:avLst/>
              <a:gdLst/>
              <a:ahLst/>
              <a:cxnLst/>
              <a:rect l="l" t="t" r="r" b="b"/>
              <a:pathLst>
                <a:path w="359410" h="181610">
                  <a:moveTo>
                    <a:pt x="358978" y="0"/>
                  </a:moveTo>
                  <a:lnTo>
                    <a:pt x="0" y="0"/>
                  </a:lnTo>
                  <a:lnTo>
                    <a:pt x="358978" y="181571"/>
                  </a:lnTo>
                  <a:lnTo>
                    <a:pt x="358978" y="0"/>
                  </a:lnTo>
                  <a:close/>
                </a:path>
              </a:pathLst>
            </a:custGeom>
            <a:solidFill>
              <a:srgbClr val="7C36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559981" y="4202333"/>
            <a:ext cx="219646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>
                <a:solidFill>
                  <a:srgbClr val="231F20"/>
                </a:solidFill>
                <a:latin typeface="Times New Roman"/>
                <a:cs typeface="Times New Roman"/>
              </a:rPr>
              <a:t>Sector</a:t>
            </a: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231F20"/>
                </a:solidFill>
                <a:latin typeface="Times New Roman"/>
                <a:cs typeface="Times New Roman"/>
              </a:rPr>
              <a:t>specific</a:t>
            </a: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 proposals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88785" y="3187905"/>
            <a:ext cx="1031240" cy="43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7320" marR="5080" indent="-135255">
              <a:lnSpc>
                <a:spcPct val="102299"/>
              </a:lnSpc>
              <a:spcBef>
                <a:spcPts val="95"/>
              </a:spcBef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Removal</a:t>
            </a:r>
            <a:r>
              <a:rPr dirty="0" sz="130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3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25">
                <a:solidFill>
                  <a:srgbClr val="231F20"/>
                </a:solidFill>
                <a:latin typeface="Times New Roman"/>
                <a:cs typeface="Times New Roman"/>
              </a:rPr>
              <a:t>07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tariff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 rates.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763792" y="3182485"/>
            <a:ext cx="1520825" cy="43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4450">
              <a:lnSpc>
                <a:spcPct val="102299"/>
              </a:lnSpc>
              <a:spcBef>
                <a:spcPts val="95"/>
              </a:spcBef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Apply</a:t>
            </a:r>
            <a:r>
              <a:rPr dirty="0" sz="1300" spc="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not</a:t>
            </a:r>
            <a:r>
              <a:rPr dirty="0" sz="1300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dirty="0" sz="1300" spc="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231F20"/>
                </a:solidFill>
                <a:latin typeface="Times New Roman"/>
                <a:cs typeface="Times New Roman"/>
              </a:rPr>
              <a:t>than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one</a:t>
            </a:r>
            <a:r>
              <a:rPr dirty="0" sz="1300" spc="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cess</a:t>
            </a:r>
            <a:r>
              <a:rPr dirty="0" sz="130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or</a:t>
            </a:r>
            <a:r>
              <a:rPr dirty="0" sz="1300" spc="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surcharge.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92493" y="4635243"/>
            <a:ext cx="6445250" cy="3048635"/>
            <a:chOff x="592493" y="4635243"/>
            <a:chExt cx="6445250" cy="3048635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104" y="6425184"/>
              <a:ext cx="2318460" cy="125865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4780686" y="4635243"/>
              <a:ext cx="2186305" cy="2745105"/>
            </a:xfrm>
            <a:custGeom>
              <a:avLst/>
              <a:gdLst/>
              <a:ahLst/>
              <a:cxnLst/>
              <a:rect l="l" t="t" r="r" b="b"/>
              <a:pathLst>
                <a:path w="2186304" h="2745104">
                  <a:moveTo>
                    <a:pt x="1094178" y="0"/>
                  </a:moveTo>
                  <a:lnTo>
                    <a:pt x="1052796" y="964"/>
                  </a:lnTo>
                  <a:lnTo>
                    <a:pt x="1011347" y="3924"/>
                  </a:lnTo>
                  <a:lnTo>
                    <a:pt x="969875" y="8898"/>
                  </a:lnTo>
                  <a:lnTo>
                    <a:pt x="928423" y="15904"/>
                  </a:lnTo>
                  <a:lnTo>
                    <a:pt x="887035" y="24960"/>
                  </a:lnTo>
                  <a:lnTo>
                    <a:pt x="845755" y="36086"/>
                  </a:lnTo>
                  <a:lnTo>
                    <a:pt x="804625" y="49299"/>
                  </a:lnTo>
                  <a:lnTo>
                    <a:pt x="763690" y="64619"/>
                  </a:lnTo>
                  <a:lnTo>
                    <a:pt x="722994" y="82064"/>
                  </a:lnTo>
                  <a:lnTo>
                    <a:pt x="682578" y="101653"/>
                  </a:lnTo>
                  <a:lnTo>
                    <a:pt x="642488" y="123404"/>
                  </a:lnTo>
                  <a:lnTo>
                    <a:pt x="602767" y="147335"/>
                  </a:lnTo>
                  <a:lnTo>
                    <a:pt x="566558" y="171083"/>
                  </a:lnTo>
                  <a:lnTo>
                    <a:pt x="531351" y="196298"/>
                  </a:lnTo>
                  <a:lnTo>
                    <a:pt x="497156" y="222934"/>
                  </a:lnTo>
                  <a:lnTo>
                    <a:pt x="463987" y="250946"/>
                  </a:lnTo>
                  <a:lnTo>
                    <a:pt x="431855" y="280291"/>
                  </a:lnTo>
                  <a:lnTo>
                    <a:pt x="400773" y="310923"/>
                  </a:lnTo>
                  <a:lnTo>
                    <a:pt x="370751" y="342797"/>
                  </a:lnTo>
                  <a:lnTo>
                    <a:pt x="341803" y="375869"/>
                  </a:lnTo>
                  <a:lnTo>
                    <a:pt x="313941" y="410094"/>
                  </a:lnTo>
                  <a:lnTo>
                    <a:pt x="287176" y="445427"/>
                  </a:lnTo>
                  <a:lnTo>
                    <a:pt x="261521" y="481823"/>
                  </a:lnTo>
                  <a:lnTo>
                    <a:pt x="236987" y="519238"/>
                  </a:lnTo>
                  <a:lnTo>
                    <a:pt x="213587" y="557627"/>
                  </a:lnTo>
                  <a:lnTo>
                    <a:pt x="191333" y="596945"/>
                  </a:lnTo>
                  <a:lnTo>
                    <a:pt x="170236" y="637147"/>
                  </a:lnTo>
                  <a:lnTo>
                    <a:pt x="150310" y="678189"/>
                  </a:lnTo>
                  <a:lnTo>
                    <a:pt x="131565" y="720026"/>
                  </a:lnTo>
                  <a:lnTo>
                    <a:pt x="114015" y="762613"/>
                  </a:lnTo>
                  <a:lnTo>
                    <a:pt x="97670" y="805905"/>
                  </a:lnTo>
                  <a:lnTo>
                    <a:pt x="82544" y="849858"/>
                  </a:lnTo>
                  <a:lnTo>
                    <a:pt x="68648" y="894426"/>
                  </a:lnTo>
                  <a:lnTo>
                    <a:pt x="55994" y="939566"/>
                  </a:lnTo>
                  <a:lnTo>
                    <a:pt x="44594" y="985232"/>
                  </a:lnTo>
                  <a:lnTo>
                    <a:pt x="34461" y="1031379"/>
                  </a:lnTo>
                  <a:lnTo>
                    <a:pt x="25606" y="1077963"/>
                  </a:lnTo>
                  <a:lnTo>
                    <a:pt x="18042" y="1124940"/>
                  </a:lnTo>
                  <a:lnTo>
                    <a:pt x="11780" y="1172263"/>
                  </a:lnTo>
                  <a:lnTo>
                    <a:pt x="6833" y="1219889"/>
                  </a:lnTo>
                  <a:lnTo>
                    <a:pt x="3212" y="1267773"/>
                  </a:lnTo>
                  <a:lnTo>
                    <a:pt x="930" y="1315870"/>
                  </a:lnTo>
                  <a:lnTo>
                    <a:pt x="0" y="1364135"/>
                  </a:lnTo>
                  <a:lnTo>
                    <a:pt x="431" y="1412523"/>
                  </a:lnTo>
                  <a:lnTo>
                    <a:pt x="2238" y="1460990"/>
                  </a:lnTo>
                  <a:lnTo>
                    <a:pt x="5432" y="1509491"/>
                  </a:lnTo>
                  <a:lnTo>
                    <a:pt x="10025" y="1557982"/>
                  </a:lnTo>
                  <a:lnTo>
                    <a:pt x="16029" y="1606417"/>
                  </a:lnTo>
                  <a:lnTo>
                    <a:pt x="23456" y="1654751"/>
                  </a:lnTo>
                  <a:lnTo>
                    <a:pt x="32318" y="1702940"/>
                  </a:lnTo>
                  <a:lnTo>
                    <a:pt x="42627" y="1750940"/>
                  </a:lnTo>
                  <a:lnTo>
                    <a:pt x="54396" y="1798705"/>
                  </a:lnTo>
                  <a:lnTo>
                    <a:pt x="67636" y="1846190"/>
                  </a:lnTo>
                  <a:lnTo>
                    <a:pt x="82360" y="1893352"/>
                  </a:lnTo>
                  <a:lnTo>
                    <a:pt x="98579" y="1940145"/>
                  </a:lnTo>
                  <a:lnTo>
                    <a:pt x="116306" y="1986524"/>
                  </a:lnTo>
                  <a:lnTo>
                    <a:pt x="136690" y="2035335"/>
                  </a:lnTo>
                  <a:lnTo>
                    <a:pt x="158422" y="2082691"/>
                  </a:lnTo>
                  <a:lnTo>
                    <a:pt x="181458" y="2128573"/>
                  </a:lnTo>
                  <a:lnTo>
                    <a:pt x="205753" y="2172962"/>
                  </a:lnTo>
                  <a:lnTo>
                    <a:pt x="231262" y="2215841"/>
                  </a:lnTo>
                  <a:lnTo>
                    <a:pt x="257942" y="2257191"/>
                  </a:lnTo>
                  <a:lnTo>
                    <a:pt x="285748" y="2296994"/>
                  </a:lnTo>
                  <a:lnTo>
                    <a:pt x="314635" y="2335233"/>
                  </a:lnTo>
                  <a:lnTo>
                    <a:pt x="344558" y="2371888"/>
                  </a:lnTo>
                  <a:lnTo>
                    <a:pt x="375474" y="2406942"/>
                  </a:lnTo>
                  <a:lnTo>
                    <a:pt x="407337" y="2440377"/>
                  </a:lnTo>
                  <a:lnTo>
                    <a:pt x="440104" y="2472174"/>
                  </a:lnTo>
                  <a:lnTo>
                    <a:pt x="473729" y="2502316"/>
                  </a:lnTo>
                  <a:lnTo>
                    <a:pt x="508168" y="2530784"/>
                  </a:lnTo>
                  <a:lnTo>
                    <a:pt x="543377" y="2557559"/>
                  </a:lnTo>
                  <a:lnTo>
                    <a:pt x="579312" y="2582625"/>
                  </a:lnTo>
                  <a:lnTo>
                    <a:pt x="615927" y="2605963"/>
                  </a:lnTo>
                  <a:lnTo>
                    <a:pt x="653178" y="2627554"/>
                  </a:lnTo>
                  <a:lnTo>
                    <a:pt x="691020" y="2647380"/>
                  </a:lnTo>
                  <a:lnTo>
                    <a:pt x="729410" y="2665424"/>
                  </a:lnTo>
                  <a:lnTo>
                    <a:pt x="768302" y="2681667"/>
                  </a:lnTo>
                  <a:lnTo>
                    <a:pt x="807653" y="2696090"/>
                  </a:lnTo>
                  <a:lnTo>
                    <a:pt x="847417" y="2708677"/>
                  </a:lnTo>
                  <a:lnTo>
                    <a:pt x="887551" y="2719408"/>
                  </a:lnTo>
                  <a:lnTo>
                    <a:pt x="928008" y="2728266"/>
                  </a:lnTo>
                  <a:lnTo>
                    <a:pt x="968747" y="2735233"/>
                  </a:lnTo>
                  <a:lnTo>
                    <a:pt x="1009720" y="2740289"/>
                  </a:lnTo>
                  <a:lnTo>
                    <a:pt x="1050885" y="2743418"/>
                  </a:lnTo>
                  <a:lnTo>
                    <a:pt x="1092196" y="2744600"/>
                  </a:lnTo>
                  <a:lnTo>
                    <a:pt x="1133610" y="2743819"/>
                  </a:lnTo>
                  <a:lnTo>
                    <a:pt x="1175081" y="2741054"/>
                  </a:lnTo>
                  <a:lnTo>
                    <a:pt x="1216565" y="2736290"/>
                  </a:lnTo>
                  <a:lnTo>
                    <a:pt x="1258018" y="2729507"/>
                  </a:lnTo>
                  <a:lnTo>
                    <a:pt x="1299395" y="2720687"/>
                  </a:lnTo>
                  <a:lnTo>
                    <a:pt x="1340651" y="2709812"/>
                  </a:lnTo>
                  <a:lnTo>
                    <a:pt x="1381743" y="2696863"/>
                  </a:lnTo>
                  <a:lnTo>
                    <a:pt x="1422625" y="2681824"/>
                  </a:lnTo>
                  <a:lnTo>
                    <a:pt x="1463253" y="2664675"/>
                  </a:lnTo>
                  <a:lnTo>
                    <a:pt x="1503583" y="2645399"/>
                  </a:lnTo>
                  <a:lnTo>
                    <a:pt x="1543569" y="2623977"/>
                  </a:lnTo>
                  <a:lnTo>
                    <a:pt x="1583169" y="2600391"/>
                  </a:lnTo>
                  <a:lnTo>
                    <a:pt x="1619503" y="2576321"/>
                  </a:lnTo>
                  <a:lnTo>
                    <a:pt x="1654824" y="2550799"/>
                  </a:lnTo>
                  <a:lnTo>
                    <a:pt x="1689120" y="2523870"/>
                  </a:lnTo>
                  <a:lnTo>
                    <a:pt x="1722380" y="2495579"/>
                  </a:lnTo>
                  <a:lnTo>
                    <a:pt x="1754593" y="2465969"/>
                  </a:lnTo>
                  <a:lnTo>
                    <a:pt x="1785746" y="2435085"/>
                  </a:lnTo>
                  <a:lnTo>
                    <a:pt x="1815828" y="2402972"/>
                  </a:lnTo>
                  <a:lnTo>
                    <a:pt x="1844827" y="2369673"/>
                  </a:lnTo>
                  <a:lnTo>
                    <a:pt x="1872731" y="2335234"/>
                  </a:lnTo>
                  <a:lnTo>
                    <a:pt x="1899530" y="2299698"/>
                  </a:lnTo>
                  <a:lnTo>
                    <a:pt x="1925211" y="2263111"/>
                  </a:lnTo>
                  <a:lnTo>
                    <a:pt x="1949763" y="2225516"/>
                  </a:lnTo>
                  <a:lnTo>
                    <a:pt x="1973174" y="2186958"/>
                  </a:lnTo>
                  <a:lnTo>
                    <a:pt x="1995433" y="2147482"/>
                  </a:lnTo>
                  <a:lnTo>
                    <a:pt x="2016528" y="2107132"/>
                  </a:lnTo>
                  <a:lnTo>
                    <a:pt x="2036446" y="2065951"/>
                  </a:lnTo>
                  <a:lnTo>
                    <a:pt x="2055178" y="2023986"/>
                  </a:lnTo>
                  <a:lnTo>
                    <a:pt x="2072710" y="1981279"/>
                  </a:lnTo>
                  <a:lnTo>
                    <a:pt x="2089032" y="1937876"/>
                  </a:lnTo>
                  <a:lnTo>
                    <a:pt x="2104132" y="1893821"/>
                  </a:lnTo>
                  <a:lnTo>
                    <a:pt x="2117998" y="1849158"/>
                  </a:lnTo>
                  <a:lnTo>
                    <a:pt x="2130618" y="1803933"/>
                  </a:lnTo>
                  <a:lnTo>
                    <a:pt x="2141981" y="1758188"/>
                  </a:lnTo>
                  <a:lnTo>
                    <a:pt x="2152076" y="1711969"/>
                  </a:lnTo>
                  <a:lnTo>
                    <a:pt x="2160890" y="1665320"/>
                  </a:lnTo>
                  <a:lnTo>
                    <a:pt x="2168412" y="1618285"/>
                  </a:lnTo>
                  <a:lnTo>
                    <a:pt x="2174631" y="1570910"/>
                  </a:lnTo>
                  <a:lnTo>
                    <a:pt x="2179534" y="1523237"/>
                  </a:lnTo>
                  <a:lnTo>
                    <a:pt x="2183110" y="1475312"/>
                  </a:lnTo>
                  <a:lnTo>
                    <a:pt x="2185348" y="1427180"/>
                  </a:lnTo>
                  <a:lnTo>
                    <a:pt x="2186236" y="1378884"/>
                  </a:lnTo>
                  <a:lnTo>
                    <a:pt x="2185762" y="1330469"/>
                  </a:lnTo>
                  <a:lnTo>
                    <a:pt x="2183915" y="1281980"/>
                  </a:lnTo>
                  <a:lnTo>
                    <a:pt x="2180683" y="1233460"/>
                  </a:lnTo>
                  <a:lnTo>
                    <a:pt x="2176054" y="1184954"/>
                  </a:lnTo>
                  <a:lnTo>
                    <a:pt x="2170017" y="1136508"/>
                  </a:lnTo>
                  <a:lnTo>
                    <a:pt x="2162560" y="1088164"/>
                  </a:lnTo>
                  <a:lnTo>
                    <a:pt x="2153672" y="1039968"/>
                  </a:lnTo>
                  <a:lnTo>
                    <a:pt x="2143340" y="991964"/>
                  </a:lnTo>
                  <a:lnTo>
                    <a:pt x="2131554" y="944196"/>
                  </a:lnTo>
                  <a:lnTo>
                    <a:pt x="2118302" y="896709"/>
                  </a:lnTo>
                  <a:lnTo>
                    <a:pt x="2103571" y="849547"/>
                  </a:lnTo>
                  <a:lnTo>
                    <a:pt x="2087351" y="802754"/>
                  </a:lnTo>
                  <a:lnTo>
                    <a:pt x="2069629" y="756376"/>
                  </a:lnTo>
                  <a:lnTo>
                    <a:pt x="2049113" y="707564"/>
                  </a:lnTo>
                  <a:lnTo>
                    <a:pt x="2027269" y="660208"/>
                  </a:lnTo>
                  <a:lnTo>
                    <a:pt x="2004138" y="614326"/>
                  </a:lnTo>
                  <a:lnTo>
                    <a:pt x="1979766" y="569939"/>
                  </a:lnTo>
                  <a:lnTo>
                    <a:pt x="1954196" y="527064"/>
                  </a:lnTo>
                  <a:lnTo>
                    <a:pt x="1927470" y="485719"/>
                  </a:lnTo>
                  <a:lnTo>
                    <a:pt x="1899634" y="445924"/>
                  </a:lnTo>
                  <a:lnTo>
                    <a:pt x="1870730" y="407697"/>
                  </a:lnTo>
                  <a:lnTo>
                    <a:pt x="1840801" y="371056"/>
                  </a:lnTo>
                  <a:lnTo>
                    <a:pt x="1809892" y="336021"/>
                  </a:lnTo>
                  <a:lnTo>
                    <a:pt x="1778046" y="302609"/>
                  </a:lnTo>
                  <a:lnTo>
                    <a:pt x="1745306" y="270839"/>
                  </a:lnTo>
                  <a:lnTo>
                    <a:pt x="1711716" y="240730"/>
                  </a:lnTo>
                  <a:lnTo>
                    <a:pt x="1677319" y="212300"/>
                  </a:lnTo>
                  <a:lnTo>
                    <a:pt x="1642160" y="185568"/>
                  </a:lnTo>
                  <a:lnTo>
                    <a:pt x="1606280" y="160552"/>
                  </a:lnTo>
                  <a:lnTo>
                    <a:pt x="1569725" y="137272"/>
                  </a:lnTo>
                  <a:lnTo>
                    <a:pt x="1532538" y="115745"/>
                  </a:lnTo>
                  <a:lnTo>
                    <a:pt x="1494761" y="95991"/>
                  </a:lnTo>
                  <a:lnTo>
                    <a:pt x="1456439" y="78027"/>
                  </a:lnTo>
                  <a:lnTo>
                    <a:pt x="1417615" y="61872"/>
                  </a:lnTo>
                  <a:lnTo>
                    <a:pt x="1378333" y="47546"/>
                  </a:lnTo>
                  <a:lnTo>
                    <a:pt x="1338635" y="35065"/>
                  </a:lnTo>
                  <a:lnTo>
                    <a:pt x="1298567" y="24450"/>
                  </a:lnTo>
                  <a:lnTo>
                    <a:pt x="1258171" y="15719"/>
                  </a:lnTo>
                  <a:lnTo>
                    <a:pt x="1217490" y="8889"/>
                  </a:lnTo>
                  <a:lnTo>
                    <a:pt x="1176569" y="3980"/>
                  </a:lnTo>
                  <a:lnTo>
                    <a:pt x="1135450" y="1011"/>
                  </a:lnTo>
                  <a:lnTo>
                    <a:pt x="109417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493" y="6845642"/>
              <a:ext cx="6445008" cy="80272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672" y="5570423"/>
              <a:ext cx="6432892" cy="590092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672" y="6208051"/>
              <a:ext cx="6432892" cy="590105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04672" y="4932781"/>
              <a:ext cx="6433185" cy="590550"/>
            </a:xfrm>
            <a:custGeom>
              <a:avLst/>
              <a:gdLst/>
              <a:ahLst/>
              <a:cxnLst/>
              <a:rect l="l" t="t" r="r" b="b"/>
              <a:pathLst>
                <a:path w="6433184" h="590550">
                  <a:moveTo>
                    <a:pt x="6432892" y="0"/>
                  </a:moveTo>
                  <a:lnTo>
                    <a:pt x="0" y="0"/>
                  </a:lnTo>
                  <a:lnTo>
                    <a:pt x="0" y="590105"/>
                  </a:lnTo>
                  <a:lnTo>
                    <a:pt x="6432892" y="590105"/>
                  </a:lnTo>
                  <a:lnTo>
                    <a:pt x="6432892" y="0"/>
                  </a:lnTo>
                  <a:close/>
                </a:path>
              </a:pathLst>
            </a:custGeom>
            <a:solidFill>
              <a:srgbClr val="DECF2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76200" marR="2390775">
              <a:lnSpc>
                <a:spcPts val="1370"/>
              </a:lnSpc>
              <a:spcBef>
                <a:spcPts val="140"/>
              </a:spcBef>
            </a:pPr>
            <a:r>
              <a:rPr dirty="0"/>
              <a:t>Make</a:t>
            </a:r>
            <a:r>
              <a:rPr dirty="0" spc="-60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India-</a:t>
            </a:r>
            <a:r>
              <a:rPr dirty="0" spc="254"/>
              <a:t> </a:t>
            </a:r>
            <a:r>
              <a:rPr dirty="0" spc="-10"/>
              <a:t>Exemption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open</a:t>
            </a:r>
            <a:r>
              <a:rPr dirty="0" spc="-40"/>
              <a:t> </a:t>
            </a:r>
            <a:r>
              <a:rPr dirty="0"/>
              <a:t>cell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 spc="-10"/>
              <a:t>LED/LCD </a:t>
            </a:r>
            <a:r>
              <a:rPr dirty="0" spc="-65"/>
              <a:t>TV,</a:t>
            </a:r>
            <a:r>
              <a:rPr dirty="0" spc="-5"/>
              <a:t> </a:t>
            </a:r>
            <a:r>
              <a:rPr dirty="0" spc="-10"/>
              <a:t>looms</a:t>
            </a:r>
            <a:r>
              <a:rPr dirty="0" spc="-40"/>
              <a:t> </a:t>
            </a:r>
            <a:r>
              <a:rPr dirty="0" spc="-25"/>
              <a:t>for </a:t>
            </a:r>
            <a:r>
              <a:rPr dirty="0"/>
              <a:t>textiles,</a:t>
            </a:r>
            <a:r>
              <a:rPr dirty="0" spc="-35"/>
              <a:t> </a:t>
            </a:r>
            <a:r>
              <a:rPr dirty="0"/>
              <a:t>capital</a:t>
            </a:r>
            <a:r>
              <a:rPr dirty="0" spc="-20"/>
              <a:t> </a:t>
            </a:r>
            <a:r>
              <a:rPr dirty="0"/>
              <a:t>goods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 spc="-10"/>
              <a:t>lithium</a:t>
            </a:r>
            <a:r>
              <a:rPr dirty="0" spc="-45"/>
              <a:t> </a:t>
            </a:r>
            <a:r>
              <a:rPr dirty="0"/>
              <a:t>ion</a:t>
            </a:r>
            <a:r>
              <a:rPr dirty="0" spc="-30"/>
              <a:t> </a:t>
            </a:r>
            <a:r>
              <a:rPr dirty="0"/>
              <a:t>battery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10"/>
              <a:t>mobile</a:t>
            </a:r>
            <a:r>
              <a:rPr dirty="0" spc="-35"/>
              <a:t> </a:t>
            </a:r>
            <a:r>
              <a:rPr dirty="0" spc="-10"/>
              <a:t>phones</a:t>
            </a:r>
            <a:r>
              <a:rPr dirty="0" spc="-40"/>
              <a:t> </a:t>
            </a:r>
            <a:r>
              <a:rPr dirty="0" spc="-25"/>
              <a:t>and </a:t>
            </a:r>
            <a:r>
              <a:rPr dirty="0" spc="-20"/>
              <a:t>EVs.</a:t>
            </a:r>
          </a:p>
          <a:p>
            <a:pPr marL="65405" marR="2528570">
              <a:lnSpc>
                <a:spcPts val="1370"/>
              </a:lnSpc>
              <a:spcBef>
                <a:spcPts val="840"/>
              </a:spcBef>
            </a:pPr>
            <a:r>
              <a:rPr dirty="0" spc="-10">
                <a:solidFill>
                  <a:srgbClr val="FFFFFF"/>
                </a:solidFill>
              </a:rPr>
              <a:t>Promotion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MRO</a:t>
            </a:r>
            <a:r>
              <a:rPr dirty="0" spc="-4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–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exemption</a:t>
            </a:r>
            <a:r>
              <a:rPr dirty="0" spc="229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for</a:t>
            </a:r>
            <a:r>
              <a:rPr dirty="0" spc="-2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10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years</a:t>
            </a:r>
            <a:r>
              <a:rPr dirty="0" spc="1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on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goods</a:t>
            </a:r>
            <a:r>
              <a:rPr dirty="0" spc="-2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for</a:t>
            </a:r>
            <a:r>
              <a:rPr dirty="0" spc="-60">
                <a:solidFill>
                  <a:srgbClr val="FFFFFF"/>
                </a:solidFill>
              </a:rPr>
              <a:t> </a:t>
            </a:r>
            <a:r>
              <a:rPr dirty="0" spc="-20">
                <a:solidFill>
                  <a:srgbClr val="FFFFFF"/>
                </a:solidFill>
              </a:rPr>
              <a:t>ship </a:t>
            </a:r>
            <a:r>
              <a:rPr dirty="0" spc="-10">
                <a:solidFill>
                  <a:srgbClr val="FFFFFF"/>
                </a:solidFill>
              </a:rPr>
              <a:t>building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and</a:t>
            </a:r>
            <a:r>
              <a:rPr dirty="0" spc="229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ships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for</a:t>
            </a:r>
            <a:r>
              <a:rPr dirty="0" spc="-3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breaking,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extension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dirty="0" spc="-2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time</a:t>
            </a:r>
            <a:r>
              <a:rPr dirty="0" spc="-2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limit</a:t>
            </a:r>
            <a:r>
              <a:rPr dirty="0" spc="-2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for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export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dirty="0" spc="-4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railway</a:t>
            </a:r>
            <a:r>
              <a:rPr dirty="0" spc="-2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goods</a:t>
            </a:r>
            <a:r>
              <a:rPr dirty="0" spc="-3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imported</a:t>
            </a:r>
            <a:r>
              <a:rPr dirty="0" spc="-3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for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repairs.</a:t>
            </a:r>
          </a:p>
          <a:p>
            <a:pPr marL="19685">
              <a:lnSpc>
                <a:spcPct val="100000"/>
              </a:lnSpc>
              <a:spcBef>
                <a:spcPts val="350"/>
              </a:spcBef>
            </a:pPr>
          </a:p>
          <a:p>
            <a:pPr marL="69850">
              <a:lnSpc>
                <a:spcPts val="1375"/>
              </a:lnSpc>
            </a:pPr>
            <a:r>
              <a:rPr dirty="0">
                <a:solidFill>
                  <a:srgbClr val="FFFFFF"/>
                </a:solidFill>
              </a:rPr>
              <a:t>Export</a:t>
            </a:r>
            <a:r>
              <a:rPr dirty="0" spc="-4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promotion</a:t>
            </a:r>
            <a:r>
              <a:rPr dirty="0" spc="-2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–</a:t>
            </a:r>
            <a:r>
              <a:rPr dirty="0" spc="-4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duty</a:t>
            </a:r>
            <a:r>
              <a:rPr dirty="0" spc="-4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free</a:t>
            </a:r>
            <a:r>
              <a:rPr dirty="0" spc="-2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inputs</a:t>
            </a:r>
            <a:r>
              <a:rPr dirty="0" spc="-4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for</a:t>
            </a:r>
            <a:r>
              <a:rPr dirty="0" spc="-4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handicraft</a:t>
            </a:r>
            <a:r>
              <a:rPr dirty="0" spc="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and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leather</a:t>
            </a:r>
          </a:p>
          <a:p>
            <a:pPr marL="69850">
              <a:lnSpc>
                <a:spcPts val="1375"/>
              </a:lnSpc>
            </a:pPr>
            <a:r>
              <a:rPr dirty="0" spc="-10">
                <a:solidFill>
                  <a:srgbClr val="FFFFFF"/>
                </a:solidFill>
              </a:rPr>
              <a:t>sectors.</a:t>
            </a:r>
          </a:p>
          <a:p>
            <a:pPr marL="19685">
              <a:lnSpc>
                <a:spcPct val="100000"/>
              </a:lnSpc>
              <a:spcBef>
                <a:spcPts val="240"/>
              </a:spcBef>
            </a:pPr>
          </a:p>
          <a:p>
            <a:pPr marL="32384" marR="1723389">
              <a:lnSpc>
                <a:spcPts val="1370"/>
              </a:lnSpc>
            </a:pPr>
            <a:r>
              <a:rPr dirty="0" spc="-10">
                <a:solidFill>
                  <a:srgbClr val="FFFFFF"/>
                </a:solidFill>
              </a:rPr>
              <a:t>Trade</a:t>
            </a:r>
            <a:r>
              <a:rPr dirty="0" spc="-2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Facilitation:</a:t>
            </a:r>
            <a:r>
              <a:rPr dirty="0" spc="-1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Time</a:t>
            </a:r>
            <a:r>
              <a:rPr dirty="0" spc="-3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limit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fixed</a:t>
            </a:r>
            <a:r>
              <a:rPr dirty="0" spc="-4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for</a:t>
            </a:r>
            <a:r>
              <a:rPr dirty="0" spc="-2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finalisation</a:t>
            </a:r>
            <a:r>
              <a:rPr dirty="0" spc="-1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dirty="0" spc="-3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provisional</a:t>
            </a:r>
            <a:r>
              <a:rPr dirty="0" spc="-3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assessment; </a:t>
            </a:r>
            <a:r>
              <a:rPr dirty="0">
                <a:solidFill>
                  <a:srgbClr val="FFFFFF"/>
                </a:solidFill>
              </a:rPr>
              <a:t>new</a:t>
            </a:r>
            <a:r>
              <a:rPr dirty="0" spc="-4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provision</a:t>
            </a:r>
            <a:r>
              <a:rPr dirty="0" spc="-4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for</a:t>
            </a:r>
            <a:r>
              <a:rPr dirty="0" spc="-4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voluntary</a:t>
            </a:r>
            <a:r>
              <a:rPr dirty="0" spc="-2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declaration</a:t>
            </a:r>
            <a:r>
              <a:rPr dirty="0" spc="-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dirty="0" spc="-4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material</a:t>
            </a:r>
            <a:r>
              <a:rPr dirty="0" spc="-1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facts</a:t>
            </a:r>
            <a:r>
              <a:rPr dirty="0" spc="-2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post</a:t>
            </a:r>
            <a:r>
              <a:rPr dirty="0" spc="-4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clearance</a:t>
            </a:r>
            <a:r>
              <a:rPr dirty="0" spc="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and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 spc="-20">
                <a:solidFill>
                  <a:srgbClr val="FFFFFF"/>
                </a:solidFill>
              </a:rPr>
              <a:t>duty </a:t>
            </a:r>
            <a:r>
              <a:rPr dirty="0">
                <a:solidFill>
                  <a:srgbClr val="FFFFFF"/>
                </a:solidFill>
              </a:rPr>
              <a:t>payment with</a:t>
            </a:r>
            <a:r>
              <a:rPr dirty="0" spc="-4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interest</a:t>
            </a:r>
            <a:r>
              <a:rPr dirty="0" spc="-2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but</a:t>
            </a:r>
            <a:r>
              <a:rPr dirty="0" spc="-4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without</a:t>
            </a:r>
            <a:r>
              <a:rPr dirty="0" spc="-4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penalty;</a:t>
            </a:r>
            <a:r>
              <a:rPr dirty="0" spc="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IGCR</a:t>
            </a:r>
            <a:r>
              <a:rPr dirty="0" spc="-2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Rules</a:t>
            </a:r>
            <a:r>
              <a:rPr dirty="0" spc="-4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amended</a:t>
            </a:r>
            <a:r>
              <a:rPr dirty="0" spc="-2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to</a:t>
            </a:r>
            <a:r>
              <a:rPr dirty="0" spc="-4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extend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 spc="-20">
                <a:solidFill>
                  <a:srgbClr val="FFFFFF"/>
                </a:solidFill>
              </a:rPr>
              <a:t>time </a:t>
            </a:r>
            <a:r>
              <a:rPr dirty="0">
                <a:solidFill>
                  <a:srgbClr val="FFFFFF"/>
                </a:solidFill>
              </a:rPr>
              <a:t>limit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to</a:t>
            </a:r>
            <a:r>
              <a:rPr dirty="0" spc="-4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1</a:t>
            </a:r>
            <a:r>
              <a:rPr dirty="0" spc="-4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year and</a:t>
            </a:r>
            <a:r>
              <a:rPr dirty="0" spc="-4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file</a:t>
            </a:r>
            <a:r>
              <a:rPr dirty="0" spc="-3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quarterly</a:t>
            </a:r>
            <a:r>
              <a:rPr dirty="0" spc="-2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statement</a:t>
            </a:r>
            <a:r>
              <a:rPr dirty="0" spc="-1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instead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dirty="0" spc="-4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monthly.</a:t>
            </a:r>
          </a:p>
        </p:txBody>
      </p:sp>
      <p:grpSp>
        <p:nvGrpSpPr>
          <p:cNvPr id="23" name="object 23" descr=""/>
          <p:cNvGrpSpPr/>
          <p:nvPr/>
        </p:nvGrpSpPr>
        <p:grpSpPr>
          <a:xfrm>
            <a:off x="4837560" y="4635886"/>
            <a:ext cx="2167890" cy="2778760"/>
            <a:chOff x="4837560" y="4635886"/>
            <a:chExt cx="2167890" cy="2778760"/>
          </a:xfrm>
        </p:grpSpPr>
        <p:sp>
          <p:nvSpPr>
            <p:cNvPr id="24" name="object 24" descr=""/>
            <p:cNvSpPr/>
            <p:nvPr/>
          </p:nvSpPr>
          <p:spPr>
            <a:xfrm>
              <a:off x="6529743" y="6422567"/>
              <a:ext cx="431800" cy="707390"/>
            </a:xfrm>
            <a:custGeom>
              <a:avLst/>
              <a:gdLst/>
              <a:ahLst/>
              <a:cxnLst/>
              <a:rect l="l" t="t" r="r" b="b"/>
              <a:pathLst>
                <a:path w="431800" h="707390">
                  <a:moveTo>
                    <a:pt x="420954" y="0"/>
                  </a:moveTo>
                  <a:lnTo>
                    <a:pt x="411323" y="37585"/>
                  </a:lnTo>
                  <a:lnTo>
                    <a:pt x="401375" y="74910"/>
                  </a:lnTo>
                  <a:lnTo>
                    <a:pt x="390748" y="111760"/>
                  </a:lnTo>
                  <a:lnTo>
                    <a:pt x="351368" y="176624"/>
                  </a:lnTo>
                  <a:lnTo>
                    <a:pt x="322784" y="212163"/>
                  </a:lnTo>
                  <a:lnTo>
                    <a:pt x="262420" y="293420"/>
                  </a:lnTo>
                  <a:lnTo>
                    <a:pt x="241584" y="340269"/>
                  </a:lnTo>
                  <a:lnTo>
                    <a:pt x="219548" y="386022"/>
                  </a:lnTo>
                  <a:lnTo>
                    <a:pt x="196310" y="430634"/>
                  </a:lnTo>
                  <a:lnTo>
                    <a:pt x="171871" y="474059"/>
                  </a:lnTo>
                  <a:lnTo>
                    <a:pt x="146230" y="516251"/>
                  </a:lnTo>
                  <a:lnTo>
                    <a:pt x="119388" y="557166"/>
                  </a:lnTo>
                  <a:lnTo>
                    <a:pt x="91344" y="596758"/>
                  </a:lnTo>
                  <a:lnTo>
                    <a:pt x="62098" y="634980"/>
                  </a:lnTo>
                  <a:lnTo>
                    <a:pt x="31650" y="671788"/>
                  </a:lnTo>
                  <a:lnTo>
                    <a:pt x="0" y="707136"/>
                  </a:lnTo>
                  <a:lnTo>
                    <a:pt x="134074" y="576474"/>
                  </a:lnTo>
                  <a:lnTo>
                    <a:pt x="221172" y="465121"/>
                  </a:lnTo>
                  <a:lnTo>
                    <a:pt x="268296" y="387635"/>
                  </a:lnTo>
                  <a:lnTo>
                    <a:pt x="422757" y="70218"/>
                  </a:lnTo>
                  <a:lnTo>
                    <a:pt x="431447" y="28551"/>
                  </a:lnTo>
                  <a:lnTo>
                    <a:pt x="428429" y="12755"/>
                  </a:lnTo>
                  <a:lnTo>
                    <a:pt x="42095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117896" y="6482410"/>
              <a:ext cx="1838960" cy="932180"/>
            </a:xfrm>
            <a:custGeom>
              <a:avLst/>
              <a:gdLst/>
              <a:ahLst/>
              <a:cxnLst/>
              <a:rect l="l" t="t" r="r" b="b"/>
              <a:pathLst>
                <a:path w="1838959" h="932179">
                  <a:moveTo>
                    <a:pt x="1838350" y="0"/>
                  </a:moveTo>
                  <a:lnTo>
                    <a:pt x="1815024" y="43728"/>
                  </a:lnTo>
                  <a:lnTo>
                    <a:pt x="1774203" y="91867"/>
                  </a:lnTo>
                  <a:lnTo>
                    <a:pt x="1717424" y="143111"/>
                  </a:lnTo>
                  <a:lnTo>
                    <a:pt x="1683532" y="169490"/>
                  </a:lnTo>
                  <a:lnTo>
                    <a:pt x="1646228" y="196158"/>
                  </a:lnTo>
                  <a:lnTo>
                    <a:pt x="1605704" y="222950"/>
                  </a:lnTo>
                  <a:lnTo>
                    <a:pt x="1562152" y="249704"/>
                  </a:lnTo>
                  <a:lnTo>
                    <a:pt x="1515766" y="276258"/>
                  </a:lnTo>
                  <a:lnTo>
                    <a:pt x="1466737" y="302448"/>
                  </a:lnTo>
                  <a:lnTo>
                    <a:pt x="1415258" y="328111"/>
                  </a:lnTo>
                  <a:lnTo>
                    <a:pt x="1361520" y="353084"/>
                  </a:lnTo>
                  <a:lnTo>
                    <a:pt x="1305718" y="377205"/>
                  </a:lnTo>
                  <a:lnTo>
                    <a:pt x="1248042" y="400310"/>
                  </a:lnTo>
                  <a:lnTo>
                    <a:pt x="1188686" y="422238"/>
                  </a:lnTo>
                  <a:lnTo>
                    <a:pt x="1127841" y="442824"/>
                  </a:lnTo>
                  <a:lnTo>
                    <a:pt x="1065700" y="461906"/>
                  </a:lnTo>
                  <a:lnTo>
                    <a:pt x="1002456" y="479321"/>
                  </a:lnTo>
                  <a:lnTo>
                    <a:pt x="938301" y="494906"/>
                  </a:lnTo>
                  <a:lnTo>
                    <a:pt x="870499" y="508508"/>
                  </a:lnTo>
                  <a:lnTo>
                    <a:pt x="802568" y="519374"/>
                  </a:lnTo>
                  <a:lnTo>
                    <a:pt x="734891" y="527687"/>
                  </a:lnTo>
                  <a:lnTo>
                    <a:pt x="667853" y="533630"/>
                  </a:lnTo>
                  <a:lnTo>
                    <a:pt x="601838" y="537389"/>
                  </a:lnTo>
                  <a:lnTo>
                    <a:pt x="537229" y="539145"/>
                  </a:lnTo>
                  <a:lnTo>
                    <a:pt x="474411" y="539082"/>
                  </a:lnTo>
                  <a:lnTo>
                    <a:pt x="413767" y="537384"/>
                  </a:lnTo>
                  <a:lnTo>
                    <a:pt x="355682" y="534235"/>
                  </a:lnTo>
                  <a:lnTo>
                    <a:pt x="300538" y="529818"/>
                  </a:lnTo>
                  <a:lnTo>
                    <a:pt x="248721" y="524317"/>
                  </a:lnTo>
                  <a:lnTo>
                    <a:pt x="200614" y="517915"/>
                  </a:lnTo>
                  <a:lnTo>
                    <a:pt x="156601" y="510796"/>
                  </a:lnTo>
                  <a:lnTo>
                    <a:pt x="117067" y="503142"/>
                  </a:lnTo>
                  <a:lnTo>
                    <a:pt x="52966" y="486969"/>
                  </a:lnTo>
                  <a:lnTo>
                    <a:pt x="11385" y="470864"/>
                  </a:lnTo>
                  <a:lnTo>
                    <a:pt x="0" y="463295"/>
                  </a:lnTo>
                  <a:lnTo>
                    <a:pt x="12618" y="481197"/>
                  </a:lnTo>
                  <a:lnTo>
                    <a:pt x="52844" y="533996"/>
                  </a:lnTo>
                  <a:lnTo>
                    <a:pt x="85450" y="572938"/>
                  </a:lnTo>
                  <a:lnTo>
                    <a:pt x="119065" y="610001"/>
                  </a:lnTo>
                  <a:lnTo>
                    <a:pt x="153639" y="645164"/>
                  </a:lnTo>
                  <a:lnTo>
                    <a:pt x="189123" y="678405"/>
                  </a:lnTo>
                  <a:lnTo>
                    <a:pt x="225467" y="709702"/>
                  </a:lnTo>
                  <a:lnTo>
                    <a:pt x="262622" y="739035"/>
                  </a:lnTo>
                  <a:lnTo>
                    <a:pt x="300538" y="766381"/>
                  </a:lnTo>
                  <a:lnTo>
                    <a:pt x="339165" y="791719"/>
                  </a:lnTo>
                  <a:lnTo>
                    <a:pt x="378455" y="815027"/>
                  </a:lnTo>
                  <a:lnTo>
                    <a:pt x="418357" y="836283"/>
                  </a:lnTo>
                  <a:lnTo>
                    <a:pt x="458822" y="855467"/>
                  </a:lnTo>
                  <a:lnTo>
                    <a:pt x="499800" y="872555"/>
                  </a:lnTo>
                  <a:lnTo>
                    <a:pt x="541242" y="887527"/>
                  </a:lnTo>
                  <a:lnTo>
                    <a:pt x="583098" y="900362"/>
                  </a:lnTo>
                  <a:lnTo>
                    <a:pt x="625318" y="911036"/>
                  </a:lnTo>
                  <a:lnTo>
                    <a:pt x="667854" y="919529"/>
                  </a:lnTo>
                  <a:lnTo>
                    <a:pt x="710656" y="925820"/>
                  </a:lnTo>
                  <a:lnTo>
                    <a:pt x="753674" y="929886"/>
                  </a:lnTo>
                  <a:lnTo>
                    <a:pt x="796858" y="931705"/>
                  </a:lnTo>
                  <a:lnTo>
                    <a:pt x="840159" y="931257"/>
                  </a:lnTo>
                  <a:lnTo>
                    <a:pt x="883527" y="928520"/>
                  </a:lnTo>
                  <a:lnTo>
                    <a:pt x="926913" y="923471"/>
                  </a:lnTo>
                  <a:lnTo>
                    <a:pt x="970268" y="916090"/>
                  </a:lnTo>
                  <a:lnTo>
                    <a:pt x="1013541" y="906355"/>
                  </a:lnTo>
                  <a:lnTo>
                    <a:pt x="1056684" y="894243"/>
                  </a:lnTo>
                  <a:lnTo>
                    <a:pt x="1099646" y="879735"/>
                  </a:lnTo>
                  <a:lnTo>
                    <a:pt x="1142378" y="862807"/>
                  </a:lnTo>
                  <a:lnTo>
                    <a:pt x="1184831" y="843438"/>
                  </a:lnTo>
                  <a:lnTo>
                    <a:pt x="1226955" y="821607"/>
                  </a:lnTo>
                  <a:lnTo>
                    <a:pt x="1268700" y="797291"/>
                  </a:lnTo>
                  <a:lnTo>
                    <a:pt x="1310017" y="770470"/>
                  </a:lnTo>
                  <a:lnTo>
                    <a:pt x="1349323" y="742064"/>
                  </a:lnTo>
                  <a:lnTo>
                    <a:pt x="1387512" y="711938"/>
                  </a:lnTo>
                  <a:lnTo>
                    <a:pt x="1424562" y="680146"/>
                  </a:lnTo>
                  <a:lnTo>
                    <a:pt x="1460449" y="646741"/>
                  </a:lnTo>
                  <a:lnTo>
                    <a:pt x="1495151" y="611778"/>
                  </a:lnTo>
                  <a:lnTo>
                    <a:pt x="1528647" y="575311"/>
                  </a:lnTo>
                  <a:lnTo>
                    <a:pt x="1560912" y="537392"/>
                  </a:lnTo>
                  <a:lnTo>
                    <a:pt x="1591925" y="498076"/>
                  </a:lnTo>
                  <a:lnTo>
                    <a:pt x="1621662" y="457418"/>
                  </a:lnTo>
                  <a:lnTo>
                    <a:pt x="1650103" y="415469"/>
                  </a:lnTo>
                  <a:lnTo>
                    <a:pt x="1677223" y="372285"/>
                  </a:lnTo>
                  <a:lnTo>
                    <a:pt x="1703000" y="327920"/>
                  </a:lnTo>
                  <a:lnTo>
                    <a:pt x="1727412" y="282426"/>
                  </a:lnTo>
                  <a:lnTo>
                    <a:pt x="1750436" y="235858"/>
                  </a:lnTo>
                  <a:lnTo>
                    <a:pt x="1772050" y="188269"/>
                  </a:lnTo>
                  <a:lnTo>
                    <a:pt x="1792231" y="139714"/>
                  </a:lnTo>
                  <a:lnTo>
                    <a:pt x="1810956" y="90246"/>
                  </a:lnTo>
                  <a:lnTo>
                    <a:pt x="1823296" y="47842"/>
                  </a:lnTo>
                  <a:lnTo>
                    <a:pt x="1832032" y="18549"/>
                  </a:lnTo>
                  <a:lnTo>
                    <a:pt x="1838350" y="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75032" y="4635886"/>
              <a:ext cx="148195" cy="8236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1671" y="4864239"/>
              <a:ext cx="134170" cy="137185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4875517" y="4658410"/>
              <a:ext cx="1860550" cy="1007110"/>
            </a:xfrm>
            <a:custGeom>
              <a:avLst/>
              <a:gdLst/>
              <a:ahLst/>
              <a:cxnLst/>
              <a:rect l="l" t="t" r="r" b="b"/>
              <a:pathLst>
                <a:path w="1860550" h="1007110">
                  <a:moveTo>
                    <a:pt x="1424876" y="0"/>
                  </a:moveTo>
                  <a:lnTo>
                    <a:pt x="1412575" y="42414"/>
                  </a:lnTo>
                  <a:lnTo>
                    <a:pt x="1369669" y="92246"/>
                  </a:lnTo>
                  <a:lnTo>
                    <a:pt x="1338333" y="118900"/>
                  </a:lnTo>
                  <a:lnTo>
                    <a:pt x="1301258" y="146158"/>
                  </a:lnTo>
                  <a:lnTo>
                    <a:pt x="1259082" y="173602"/>
                  </a:lnTo>
                  <a:lnTo>
                    <a:pt x="1212443" y="200815"/>
                  </a:lnTo>
                  <a:lnTo>
                    <a:pt x="1161978" y="227380"/>
                  </a:lnTo>
                  <a:lnTo>
                    <a:pt x="1108325" y="252880"/>
                  </a:lnTo>
                  <a:lnTo>
                    <a:pt x="1052122" y="276898"/>
                  </a:lnTo>
                  <a:lnTo>
                    <a:pt x="994006" y="299017"/>
                  </a:lnTo>
                  <a:lnTo>
                    <a:pt x="934614" y="318820"/>
                  </a:lnTo>
                  <a:lnTo>
                    <a:pt x="874585" y="335889"/>
                  </a:lnTo>
                  <a:lnTo>
                    <a:pt x="809755" y="351000"/>
                  </a:lnTo>
                  <a:lnTo>
                    <a:pt x="746642" y="362802"/>
                  </a:lnTo>
                  <a:lnTo>
                    <a:pt x="685610" y="371370"/>
                  </a:lnTo>
                  <a:lnTo>
                    <a:pt x="627022" y="376781"/>
                  </a:lnTo>
                  <a:lnTo>
                    <a:pt x="571243" y="379110"/>
                  </a:lnTo>
                  <a:lnTo>
                    <a:pt x="518636" y="378431"/>
                  </a:lnTo>
                  <a:lnTo>
                    <a:pt x="469565" y="374821"/>
                  </a:lnTo>
                  <a:lnTo>
                    <a:pt x="424394" y="368356"/>
                  </a:lnTo>
                  <a:lnTo>
                    <a:pt x="383487" y="359110"/>
                  </a:lnTo>
                  <a:lnTo>
                    <a:pt x="347208" y="347159"/>
                  </a:lnTo>
                  <a:lnTo>
                    <a:pt x="289987" y="315445"/>
                  </a:lnTo>
                  <a:lnTo>
                    <a:pt x="269773" y="295833"/>
                  </a:lnTo>
                  <a:lnTo>
                    <a:pt x="242594" y="334067"/>
                  </a:lnTo>
                  <a:lnTo>
                    <a:pt x="216553" y="373551"/>
                  </a:lnTo>
                  <a:lnTo>
                    <a:pt x="191671" y="414228"/>
                  </a:lnTo>
                  <a:lnTo>
                    <a:pt x="167966" y="456046"/>
                  </a:lnTo>
                  <a:lnTo>
                    <a:pt x="145459" y="498950"/>
                  </a:lnTo>
                  <a:lnTo>
                    <a:pt x="124169" y="542884"/>
                  </a:lnTo>
                  <a:lnTo>
                    <a:pt x="104116" y="587794"/>
                  </a:lnTo>
                  <a:lnTo>
                    <a:pt x="85318" y="633625"/>
                  </a:lnTo>
                  <a:lnTo>
                    <a:pt x="67796" y="680323"/>
                  </a:lnTo>
                  <a:lnTo>
                    <a:pt x="51568" y="727833"/>
                  </a:lnTo>
                  <a:lnTo>
                    <a:pt x="36656" y="776101"/>
                  </a:lnTo>
                  <a:lnTo>
                    <a:pt x="23077" y="825072"/>
                  </a:lnTo>
                  <a:lnTo>
                    <a:pt x="10852" y="874690"/>
                  </a:lnTo>
                  <a:lnTo>
                    <a:pt x="0" y="924902"/>
                  </a:lnTo>
                  <a:lnTo>
                    <a:pt x="37768" y="940002"/>
                  </a:lnTo>
                  <a:lnTo>
                    <a:pt x="77339" y="953623"/>
                  </a:lnTo>
                  <a:lnTo>
                    <a:pt x="118642" y="965748"/>
                  </a:lnTo>
                  <a:lnTo>
                    <a:pt x="161606" y="976355"/>
                  </a:lnTo>
                  <a:lnTo>
                    <a:pt x="206158" y="985425"/>
                  </a:lnTo>
                  <a:lnTo>
                    <a:pt x="252227" y="992939"/>
                  </a:lnTo>
                  <a:lnTo>
                    <a:pt x="299741" y="998876"/>
                  </a:lnTo>
                  <a:lnTo>
                    <a:pt x="348630" y="1003217"/>
                  </a:lnTo>
                  <a:lnTo>
                    <a:pt x="398821" y="1005943"/>
                  </a:lnTo>
                  <a:lnTo>
                    <a:pt x="450243" y="1007033"/>
                  </a:lnTo>
                  <a:lnTo>
                    <a:pt x="502824" y="1006468"/>
                  </a:lnTo>
                  <a:lnTo>
                    <a:pt x="556494" y="1004228"/>
                  </a:lnTo>
                  <a:lnTo>
                    <a:pt x="611179" y="1000293"/>
                  </a:lnTo>
                  <a:lnTo>
                    <a:pt x="666809" y="994643"/>
                  </a:lnTo>
                  <a:lnTo>
                    <a:pt x="723313" y="987260"/>
                  </a:lnTo>
                  <a:lnTo>
                    <a:pt x="780618" y="978123"/>
                  </a:lnTo>
                  <a:lnTo>
                    <a:pt x="838653" y="967212"/>
                  </a:lnTo>
                  <a:lnTo>
                    <a:pt x="897346" y="954507"/>
                  </a:lnTo>
                  <a:lnTo>
                    <a:pt x="956627" y="939990"/>
                  </a:lnTo>
                  <a:lnTo>
                    <a:pt x="1012396" y="924935"/>
                  </a:lnTo>
                  <a:lnTo>
                    <a:pt x="1067584" y="909088"/>
                  </a:lnTo>
                  <a:lnTo>
                    <a:pt x="1122102" y="892446"/>
                  </a:lnTo>
                  <a:lnTo>
                    <a:pt x="1175862" y="875008"/>
                  </a:lnTo>
                  <a:lnTo>
                    <a:pt x="1228774" y="856773"/>
                  </a:lnTo>
                  <a:lnTo>
                    <a:pt x="1280750" y="837738"/>
                  </a:lnTo>
                  <a:lnTo>
                    <a:pt x="1331702" y="817901"/>
                  </a:lnTo>
                  <a:lnTo>
                    <a:pt x="1381539" y="797262"/>
                  </a:lnTo>
                  <a:lnTo>
                    <a:pt x="1430175" y="775818"/>
                  </a:lnTo>
                  <a:lnTo>
                    <a:pt x="1477519" y="753568"/>
                  </a:lnTo>
                  <a:lnTo>
                    <a:pt x="1523484" y="730510"/>
                  </a:lnTo>
                  <a:lnTo>
                    <a:pt x="1567979" y="706642"/>
                  </a:lnTo>
                  <a:lnTo>
                    <a:pt x="1610918" y="681963"/>
                  </a:lnTo>
                  <a:lnTo>
                    <a:pt x="1652210" y="656471"/>
                  </a:lnTo>
                  <a:lnTo>
                    <a:pt x="1691767" y="630164"/>
                  </a:lnTo>
                  <a:lnTo>
                    <a:pt x="1729501" y="603040"/>
                  </a:lnTo>
                  <a:lnTo>
                    <a:pt x="1765322" y="575098"/>
                  </a:lnTo>
                  <a:lnTo>
                    <a:pt x="1799142" y="546336"/>
                  </a:lnTo>
                  <a:lnTo>
                    <a:pt x="1830871" y="516753"/>
                  </a:lnTo>
                  <a:lnTo>
                    <a:pt x="1860423" y="486346"/>
                  </a:lnTo>
                  <a:lnTo>
                    <a:pt x="1833871" y="439789"/>
                  </a:lnTo>
                  <a:lnTo>
                    <a:pt x="1805651" y="393980"/>
                  </a:lnTo>
                  <a:lnTo>
                    <a:pt x="1775902" y="349130"/>
                  </a:lnTo>
                  <a:lnTo>
                    <a:pt x="1744762" y="305451"/>
                  </a:lnTo>
                  <a:lnTo>
                    <a:pt x="1712371" y="263155"/>
                  </a:lnTo>
                  <a:lnTo>
                    <a:pt x="1678868" y="222454"/>
                  </a:lnTo>
                  <a:lnTo>
                    <a:pt x="1644391" y="183560"/>
                  </a:lnTo>
                  <a:lnTo>
                    <a:pt x="1609079" y="146684"/>
                  </a:lnTo>
                  <a:lnTo>
                    <a:pt x="1573073" y="112039"/>
                  </a:lnTo>
                  <a:lnTo>
                    <a:pt x="1536510" y="79836"/>
                  </a:lnTo>
                  <a:lnTo>
                    <a:pt x="1499531" y="50287"/>
                  </a:lnTo>
                  <a:lnTo>
                    <a:pt x="1462273" y="23604"/>
                  </a:lnTo>
                  <a:lnTo>
                    <a:pt x="1424876" y="0"/>
                  </a:lnTo>
                  <a:close/>
                </a:path>
              </a:pathLst>
            </a:custGeom>
            <a:solidFill>
              <a:srgbClr val="FCF9C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8731" y="5031346"/>
              <a:ext cx="86648" cy="143332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4837560" y="5069116"/>
              <a:ext cx="2122805" cy="1295400"/>
            </a:xfrm>
            <a:custGeom>
              <a:avLst/>
              <a:gdLst/>
              <a:ahLst/>
              <a:cxnLst/>
              <a:rect l="l" t="t" r="r" b="b"/>
              <a:pathLst>
                <a:path w="2122804" h="1295400">
                  <a:moveTo>
                    <a:pt x="1909352" y="0"/>
                  </a:moveTo>
                  <a:lnTo>
                    <a:pt x="1895504" y="55399"/>
                  </a:lnTo>
                  <a:lnTo>
                    <a:pt x="1858098" y="99946"/>
                  </a:lnTo>
                  <a:lnTo>
                    <a:pt x="1801575" y="148752"/>
                  </a:lnTo>
                  <a:lnTo>
                    <a:pt x="1767060" y="174260"/>
                  </a:lnTo>
                  <a:lnTo>
                    <a:pt x="1728866" y="200243"/>
                  </a:lnTo>
                  <a:lnTo>
                    <a:pt x="1687359" y="226505"/>
                  </a:lnTo>
                  <a:lnTo>
                    <a:pt x="1642905" y="252849"/>
                  </a:lnTo>
                  <a:lnTo>
                    <a:pt x="1595871" y="279078"/>
                  </a:lnTo>
                  <a:lnTo>
                    <a:pt x="1546623" y="304996"/>
                  </a:lnTo>
                  <a:lnTo>
                    <a:pt x="1495529" y="330406"/>
                  </a:lnTo>
                  <a:lnTo>
                    <a:pt x="1442954" y="355112"/>
                  </a:lnTo>
                  <a:lnTo>
                    <a:pt x="1389265" y="378918"/>
                  </a:lnTo>
                  <a:lnTo>
                    <a:pt x="1334829" y="401627"/>
                  </a:lnTo>
                  <a:lnTo>
                    <a:pt x="1280013" y="423042"/>
                  </a:lnTo>
                  <a:lnTo>
                    <a:pt x="1225182" y="442966"/>
                  </a:lnTo>
                  <a:lnTo>
                    <a:pt x="1170704" y="461204"/>
                  </a:lnTo>
                  <a:lnTo>
                    <a:pt x="1116945" y="477559"/>
                  </a:lnTo>
                  <a:lnTo>
                    <a:pt x="1064271" y="491835"/>
                  </a:lnTo>
                  <a:lnTo>
                    <a:pt x="1013050" y="503834"/>
                  </a:lnTo>
                  <a:lnTo>
                    <a:pt x="917232" y="523014"/>
                  </a:lnTo>
                  <a:lnTo>
                    <a:pt x="826998" y="537831"/>
                  </a:lnTo>
                  <a:lnTo>
                    <a:pt x="742257" y="548625"/>
                  </a:lnTo>
                  <a:lnTo>
                    <a:pt x="662915" y="555737"/>
                  </a:lnTo>
                  <a:lnTo>
                    <a:pt x="588882" y="559508"/>
                  </a:lnTo>
                  <a:lnTo>
                    <a:pt x="520065" y="560279"/>
                  </a:lnTo>
                  <a:lnTo>
                    <a:pt x="456372" y="558390"/>
                  </a:lnTo>
                  <a:lnTo>
                    <a:pt x="397710" y="554184"/>
                  </a:lnTo>
                  <a:lnTo>
                    <a:pt x="343989" y="548000"/>
                  </a:lnTo>
                  <a:lnTo>
                    <a:pt x="295115" y="540179"/>
                  </a:lnTo>
                  <a:lnTo>
                    <a:pt x="250996" y="531063"/>
                  </a:lnTo>
                  <a:lnTo>
                    <a:pt x="211541" y="520992"/>
                  </a:lnTo>
                  <a:lnTo>
                    <a:pt x="146252" y="499349"/>
                  </a:lnTo>
                  <a:lnTo>
                    <a:pt x="98512" y="477978"/>
                  </a:lnTo>
                  <a:lnTo>
                    <a:pt x="58193" y="452397"/>
                  </a:lnTo>
                  <a:lnTo>
                    <a:pt x="51101" y="443636"/>
                  </a:lnTo>
                  <a:lnTo>
                    <a:pt x="40733" y="491471"/>
                  </a:lnTo>
                  <a:lnTo>
                    <a:pt x="31501" y="539731"/>
                  </a:lnTo>
                  <a:lnTo>
                    <a:pt x="23420" y="588372"/>
                  </a:lnTo>
                  <a:lnTo>
                    <a:pt x="16506" y="637349"/>
                  </a:lnTo>
                  <a:lnTo>
                    <a:pt x="10775" y="686617"/>
                  </a:lnTo>
                  <a:lnTo>
                    <a:pt x="6243" y="736133"/>
                  </a:lnTo>
                  <a:lnTo>
                    <a:pt x="2926" y="785850"/>
                  </a:lnTo>
                  <a:lnTo>
                    <a:pt x="839" y="835725"/>
                  </a:lnTo>
                  <a:lnTo>
                    <a:pt x="0" y="885713"/>
                  </a:lnTo>
                  <a:lnTo>
                    <a:pt x="422" y="935768"/>
                  </a:lnTo>
                  <a:lnTo>
                    <a:pt x="2123" y="985848"/>
                  </a:lnTo>
                  <a:lnTo>
                    <a:pt x="5119" y="1035906"/>
                  </a:lnTo>
                  <a:lnTo>
                    <a:pt x="9424" y="1085898"/>
                  </a:lnTo>
                  <a:lnTo>
                    <a:pt x="15056" y="1135780"/>
                  </a:lnTo>
                  <a:lnTo>
                    <a:pt x="22030" y="1185506"/>
                  </a:lnTo>
                  <a:lnTo>
                    <a:pt x="57703" y="1201976"/>
                  </a:lnTo>
                  <a:lnTo>
                    <a:pt x="95121" y="1217181"/>
                  </a:lnTo>
                  <a:lnTo>
                    <a:pt x="134219" y="1231102"/>
                  </a:lnTo>
                  <a:lnTo>
                    <a:pt x="174937" y="1243720"/>
                  </a:lnTo>
                  <a:lnTo>
                    <a:pt x="217211" y="1255014"/>
                  </a:lnTo>
                  <a:lnTo>
                    <a:pt x="260979" y="1264966"/>
                  </a:lnTo>
                  <a:lnTo>
                    <a:pt x="306177" y="1273556"/>
                  </a:lnTo>
                  <a:lnTo>
                    <a:pt x="352744" y="1280763"/>
                  </a:lnTo>
                  <a:lnTo>
                    <a:pt x="400617" y="1286569"/>
                  </a:lnTo>
                  <a:lnTo>
                    <a:pt x="449733" y="1290954"/>
                  </a:lnTo>
                  <a:lnTo>
                    <a:pt x="500030" y="1293898"/>
                  </a:lnTo>
                  <a:lnTo>
                    <a:pt x="551445" y="1295381"/>
                  </a:lnTo>
                  <a:lnTo>
                    <a:pt x="603915" y="1295384"/>
                  </a:lnTo>
                  <a:lnTo>
                    <a:pt x="657377" y="1293887"/>
                  </a:lnTo>
                  <a:lnTo>
                    <a:pt x="711770" y="1290871"/>
                  </a:lnTo>
                  <a:lnTo>
                    <a:pt x="767030" y="1286315"/>
                  </a:lnTo>
                  <a:lnTo>
                    <a:pt x="823096" y="1280201"/>
                  </a:lnTo>
                  <a:lnTo>
                    <a:pt x="879903" y="1272509"/>
                  </a:lnTo>
                  <a:lnTo>
                    <a:pt x="937390" y="1263218"/>
                  </a:lnTo>
                  <a:lnTo>
                    <a:pt x="995494" y="1252310"/>
                  </a:lnTo>
                  <a:lnTo>
                    <a:pt x="1054153" y="1239765"/>
                  </a:lnTo>
                  <a:lnTo>
                    <a:pt x="1113303" y="1225562"/>
                  </a:lnTo>
                  <a:lnTo>
                    <a:pt x="1169703" y="1210507"/>
                  </a:lnTo>
                  <a:lnTo>
                    <a:pt x="1225312" y="1194766"/>
                  </a:lnTo>
                  <a:lnTo>
                    <a:pt x="1280080" y="1178333"/>
                  </a:lnTo>
                  <a:lnTo>
                    <a:pt x="1333957" y="1161203"/>
                  </a:lnTo>
                  <a:lnTo>
                    <a:pt x="1386894" y="1143372"/>
                  </a:lnTo>
                  <a:lnTo>
                    <a:pt x="1438842" y="1124834"/>
                  </a:lnTo>
                  <a:lnTo>
                    <a:pt x="1489751" y="1105585"/>
                  </a:lnTo>
                  <a:lnTo>
                    <a:pt x="1539572" y="1085619"/>
                  </a:lnTo>
                  <a:lnTo>
                    <a:pt x="1588254" y="1064932"/>
                  </a:lnTo>
                  <a:lnTo>
                    <a:pt x="1635749" y="1043518"/>
                  </a:lnTo>
                  <a:lnTo>
                    <a:pt x="1682006" y="1021373"/>
                  </a:lnTo>
                  <a:lnTo>
                    <a:pt x="1726976" y="998491"/>
                  </a:lnTo>
                  <a:lnTo>
                    <a:pt x="1770610" y="974868"/>
                  </a:lnTo>
                  <a:lnTo>
                    <a:pt x="1812858" y="950498"/>
                  </a:lnTo>
                  <a:lnTo>
                    <a:pt x="1853671" y="925377"/>
                  </a:lnTo>
                  <a:lnTo>
                    <a:pt x="1892999" y="899500"/>
                  </a:lnTo>
                  <a:lnTo>
                    <a:pt x="1930792" y="872861"/>
                  </a:lnTo>
                  <a:lnTo>
                    <a:pt x="1967000" y="845456"/>
                  </a:lnTo>
                  <a:lnTo>
                    <a:pt x="2001575" y="817279"/>
                  </a:lnTo>
                  <a:lnTo>
                    <a:pt x="2034467" y="788326"/>
                  </a:lnTo>
                  <a:lnTo>
                    <a:pt x="2065626" y="758592"/>
                  </a:lnTo>
                  <a:lnTo>
                    <a:pt x="2095002" y="728071"/>
                  </a:lnTo>
                  <a:lnTo>
                    <a:pt x="2122547" y="696760"/>
                  </a:lnTo>
                  <a:lnTo>
                    <a:pt x="2118758" y="649663"/>
                  </a:lnTo>
                  <a:lnTo>
                    <a:pt x="2112398" y="599250"/>
                  </a:lnTo>
                  <a:lnTo>
                    <a:pt x="2103739" y="546468"/>
                  </a:lnTo>
                  <a:lnTo>
                    <a:pt x="2093050" y="492266"/>
                  </a:lnTo>
                  <a:lnTo>
                    <a:pt x="2080604" y="437589"/>
                  </a:lnTo>
                  <a:lnTo>
                    <a:pt x="2066671" y="383387"/>
                  </a:lnTo>
                  <a:lnTo>
                    <a:pt x="2051522" y="330605"/>
                  </a:lnTo>
                  <a:lnTo>
                    <a:pt x="2035428" y="280192"/>
                  </a:lnTo>
                  <a:lnTo>
                    <a:pt x="2018661" y="233095"/>
                  </a:lnTo>
                  <a:lnTo>
                    <a:pt x="1999802" y="185758"/>
                  </a:lnTo>
                  <a:lnTo>
                    <a:pt x="1978643" y="137703"/>
                  </a:lnTo>
                  <a:lnTo>
                    <a:pt x="1955982" y="90006"/>
                  </a:lnTo>
                  <a:lnTo>
                    <a:pt x="1932618" y="43746"/>
                  </a:lnTo>
                  <a:lnTo>
                    <a:pt x="1909352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20052" y="5655716"/>
              <a:ext cx="77430" cy="238290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4848491" y="5696140"/>
              <a:ext cx="2157095" cy="1379220"/>
            </a:xfrm>
            <a:custGeom>
              <a:avLst/>
              <a:gdLst/>
              <a:ahLst/>
              <a:cxnLst/>
              <a:rect l="l" t="t" r="r" b="b"/>
              <a:pathLst>
                <a:path w="2157095" h="1379220">
                  <a:moveTo>
                    <a:pt x="2144191" y="0"/>
                  </a:moveTo>
                  <a:lnTo>
                    <a:pt x="2117329" y="64828"/>
                  </a:lnTo>
                  <a:lnTo>
                    <a:pt x="2088861" y="96888"/>
                  </a:lnTo>
                  <a:lnTo>
                    <a:pt x="2054910" y="127762"/>
                  </a:lnTo>
                  <a:lnTo>
                    <a:pt x="2022997" y="155507"/>
                  </a:lnTo>
                  <a:lnTo>
                    <a:pt x="1989260" y="182877"/>
                  </a:lnTo>
                  <a:lnTo>
                    <a:pt x="1953784" y="209837"/>
                  </a:lnTo>
                  <a:lnTo>
                    <a:pt x="1916651" y="236354"/>
                  </a:lnTo>
                  <a:lnTo>
                    <a:pt x="1877946" y="262393"/>
                  </a:lnTo>
                  <a:lnTo>
                    <a:pt x="1837752" y="287920"/>
                  </a:lnTo>
                  <a:lnTo>
                    <a:pt x="1796153" y="312901"/>
                  </a:lnTo>
                  <a:lnTo>
                    <a:pt x="1753233" y="337302"/>
                  </a:lnTo>
                  <a:lnTo>
                    <a:pt x="1709075" y="361089"/>
                  </a:lnTo>
                  <a:lnTo>
                    <a:pt x="1663764" y="384228"/>
                  </a:lnTo>
                  <a:lnTo>
                    <a:pt x="1617382" y="406685"/>
                  </a:lnTo>
                  <a:lnTo>
                    <a:pt x="1570013" y="428426"/>
                  </a:lnTo>
                  <a:lnTo>
                    <a:pt x="1521742" y="449416"/>
                  </a:lnTo>
                  <a:lnTo>
                    <a:pt x="1472652" y="469621"/>
                  </a:lnTo>
                  <a:lnTo>
                    <a:pt x="1422826" y="489008"/>
                  </a:lnTo>
                  <a:lnTo>
                    <a:pt x="1372349" y="507542"/>
                  </a:lnTo>
                  <a:lnTo>
                    <a:pt x="1321304" y="525190"/>
                  </a:lnTo>
                  <a:lnTo>
                    <a:pt x="1269774" y="541917"/>
                  </a:lnTo>
                  <a:lnTo>
                    <a:pt x="1217844" y="557689"/>
                  </a:lnTo>
                  <a:lnTo>
                    <a:pt x="1165597" y="572472"/>
                  </a:lnTo>
                  <a:lnTo>
                    <a:pt x="1113116" y="586232"/>
                  </a:lnTo>
                  <a:lnTo>
                    <a:pt x="1055558" y="600194"/>
                  </a:lnTo>
                  <a:lnTo>
                    <a:pt x="998431" y="612660"/>
                  </a:lnTo>
                  <a:lnTo>
                    <a:pt x="941792" y="623640"/>
                  </a:lnTo>
                  <a:lnTo>
                    <a:pt x="885698" y="633147"/>
                  </a:lnTo>
                  <a:lnTo>
                    <a:pt x="830208" y="641190"/>
                  </a:lnTo>
                  <a:lnTo>
                    <a:pt x="775379" y="647781"/>
                  </a:lnTo>
                  <a:lnTo>
                    <a:pt x="721268" y="652933"/>
                  </a:lnTo>
                  <a:lnTo>
                    <a:pt x="667932" y="656655"/>
                  </a:lnTo>
                  <a:lnTo>
                    <a:pt x="615429" y="658960"/>
                  </a:lnTo>
                  <a:lnTo>
                    <a:pt x="563816" y="659859"/>
                  </a:lnTo>
                  <a:lnTo>
                    <a:pt x="513151" y="659362"/>
                  </a:lnTo>
                  <a:lnTo>
                    <a:pt x="463492" y="657482"/>
                  </a:lnTo>
                  <a:lnTo>
                    <a:pt x="414895" y="654230"/>
                  </a:lnTo>
                  <a:lnTo>
                    <a:pt x="367417" y="649616"/>
                  </a:lnTo>
                  <a:lnTo>
                    <a:pt x="321118" y="643653"/>
                  </a:lnTo>
                  <a:lnTo>
                    <a:pt x="276053" y="636351"/>
                  </a:lnTo>
                  <a:lnTo>
                    <a:pt x="232281" y="627723"/>
                  </a:lnTo>
                  <a:lnTo>
                    <a:pt x="189858" y="617778"/>
                  </a:lnTo>
                  <a:lnTo>
                    <a:pt x="148842" y="606529"/>
                  </a:lnTo>
                  <a:lnTo>
                    <a:pt x="109291" y="593987"/>
                  </a:lnTo>
                  <a:lnTo>
                    <a:pt x="71262" y="580164"/>
                  </a:lnTo>
                  <a:lnTo>
                    <a:pt x="34812" y="565069"/>
                  </a:lnTo>
                  <a:lnTo>
                    <a:pt x="0" y="548716"/>
                  </a:lnTo>
                  <a:lnTo>
                    <a:pt x="9153" y="601152"/>
                  </a:lnTo>
                  <a:lnTo>
                    <a:pt x="19513" y="653291"/>
                  </a:lnTo>
                  <a:lnTo>
                    <a:pt x="31180" y="705132"/>
                  </a:lnTo>
                  <a:lnTo>
                    <a:pt x="44253" y="756672"/>
                  </a:lnTo>
                  <a:lnTo>
                    <a:pt x="58830" y="807908"/>
                  </a:lnTo>
                  <a:lnTo>
                    <a:pt x="75013" y="858838"/>
                  </a:lnTo>
                  <a:lnTo>
                    <a:pt x="92900" y="909459"/>
                  </a:lnTo>
                  <a:lnTo>
                    <a:pt x="111991" y="959583"/>
                  </a:lnTo>
                  <a:lnTo>
                    <a:pt x="132397" y="1008481"/>
                  </a:lnTo>
                  <a:lnTo>
                    <a:pt x="154051" y="1056093"/>
                  </a:lnTo>
                  <a:lnTo>
                    <a:pt x="176885" y="1102358"/>
                  </a:lnTo>
                  <a:lnTo>
                    <a:pt x="200834" y="1147215"/>
                  </a:lnTo>
                  <a:lnTo>
                    <a:pt x="225831" y="1190603"/>
                  </a:lnTo>
                  <a:lnTo>
                    <a:pt x="251809" y="1232462"/>
                  </a:lnTo>
                  <a:lnTo>
                    <a:pt x="278701" y="1272730"/>
                  </a:lnTo>
                  <a:lnTo>
                    <a:pt x="317323" y="1287904"/>
                  </a:lnTo>
                  <a:lnTo>
                    <a:pt x="357312" y="1301952"/>
                  </a:lnTo>
                  <a:lnTo>
                    <a:pt x="398591" y="1314860"/>
                  </a:lnTo>
                  <a:lnTo>
                    <a:pt x="441085" y="1326619"/>
                  </a:lnTo>
                  <a:lnTo>
                    <a:pt x="484719" y="1337217"/>
                  </a:lnTo>
                  <a:lnTo>
                    <a:pt x="529417" y="1346641"/>
                  </a:lnTo>
                  <a:lnTo>
                    <a:pt x="575104" y="1354881"/>
                  </a:lnTo>
                  <a:lnTo>
                    <a:pt x="621704" y="1361925"/>
                  </a:lnTo>
                  <a:lnTo>
                    <a:pt x="669143" y="1367762"/>
                  </a:lnTo>
                  <a:lnTo>
                    <a:pt x="717344" y="1372380"/>
                  </a:lnTo>
                  <a:lnTo>
                    <a:pt x="766232" y="1375768"/>
                  </a:lnTo>
                  <a:lnTo>
                    <a:pt x="815732" y="1377914"/>
                  </a:lnTo>
                  <a:lnTo>
                    <a:pt x="865769" y="1378807"/>
                  </a:lnTo>
                  <a:lnTo>
                    <a:pt x="916266" y="1378435"/>
                  </a:lnTo>
                  <a:lnTo>
                    <a:pt x="967149" y="1376787"/>
                  </a:lnTo>
                  <a:lnTo>
                    <a:pt x="1018343" y="1373852"/>
                  </a:lnTo>
                  <a:lnTo>
                    <a:pt x="1069771" y="1369618"/>
                  </a:lnTo>
                  <a:lnTo>
                    <a:pt x="1121358" y="1364073"/>
                  </a:lnTo>
                  <a:lnTo>
                    <a:pt x="1173029" y="1357206"/>
                  </a:lnTo>
                  <a:lnTo>
                    <a:pt x="1224708" y="1349006"/>
                  </a:lnTo>
                  <a:lnTo>
                    <a:pt x="1276321" y="1339461"/>
                  </a:lnTo>
                  <a:lnTo>
                    <a:pt x="1327791" y="1328560"/>
                  </a:lnTo>
                  <a:lnTo>
                    <a:pt x="1379043" y="1316291"/>
                  </a:lnTo>
                  <a:lnTo>
                    <a:pt x="1430002" y="1302643"/>
                  </a:lnTo>
                  <a:lnTo>
                    <a:pt x="1480592" y="1287604"/>
                  </a:lnTo>
                  <a:lnTo>
                    <a:pt x="1530739" y="1271162"/>
                  </a:lnTo>
                  <a:lnTo>
                    <a:pt x="1580366" y="1253308"/>
                  </a:lnTo>
                  <a:lnTo>
                    <a:pt x="1629398" y="1234028"/>
                  </a:lnTo>
                  <a:lnTo>
                    <a:pt x="1677759" y="1213311"/>
                  </a:lnTo>
                  <a:lnTo>
                    <a:pt x="1725375" y="1191147"/>
                  </a:lnTo>
                  <a:lnTo>
                    <a:pt x="1772170" y="1167523"/>
                  </a:lnTo>
                  <a:lnTo>
                    <a:pt x="1818068" y="1142428"/>
                  </a:lnTo>
                  <a:lnTo>
                    <a:pt x="1858859" y="1113372"/>
                  </a:lnTo>
                  <a:lnTo>
                    <a:pt x="1897059" y="1075681"/>
                  </a:lnTo>
                  <a:lnTo>
                    <a:pt x="1932986" y="1032687"/>
                  </a:lnTo>
                  <a:lnTo>
                    <a:pt x="1966959" y="987724"/>
                  </a:lnTo>
                  <a:lnTo>
                    <a:pt x="1999296" y="944123"/>
                  </a:lnTo>
                  <a:lnTo>
                    <a:pt x="2030314" y="905219"/>
                  </a:lnTo>
                  <a:lnTo>
                    <a:pt x="2060333" y="874344"/>
                  </a:lnTo>
                  <a:lnTo>
                    <a:pt x="2073312" y="832125"/>
                  </a:lnTo>
                  <a:lnTo>
                    <a:pt x="2085482" y="788267"/>
                  </a:lnTo>
                  <a:lnTo>
                    <a:pt x="2096810" y="742935"/>
                  </a:lnTo>
                  <a:lnTo>
                    <a:pt x="2107265" y="696298"/>
                  </a:lnTo>
                  <a:lnTo>
                    <a:pt x="2116815" y="648523"/>
                  </a:lnTo>
                  <a:lnTo>
                    <a:pt x="2125429" y="599777"/>
                  </a:lnTo>
                  <a:lnTo>
                    <a:pt x="2133075" y="550228"/>
                  </a:lnTo>
                  <a:lnTo>
                    <a:pt x="2139720" y="500042"/>
                  </a:lnTo>
                  <a:lnTo>
                    <a:pt x="2145334" y="449387"/>
                  </a:lnTo>
                  <a:lnTo>
                    <a:pt x="2149885" y="398431"/>
                  </a:lnTo>
                  <a:lnTo>
                    <a:pt x="2153340" y="347341"/>
                  </a:lnTo>
                  <a:lnTo>
                    <a:pt x="2155668" y="296283"/>
                  </a:lnTo>
                  <a:lnTo>
                    <a:pt x="2156837" y="245426"/>
                  </a:lnTo>
                  <a:lnTo>
                    <a:pt x="2156816" y="194936"/>
                  </a:lnTo>
                  <a:lnTo>
                    <a:pt x="2155573" y="144981"/>
                  </a:lnTo>
                  <a:lnTo>
                    <a:pt x="2153075" y="95729"/>
                  </a:lnTo>
                  <a:lnTo>
                    <a:pt x="2149292" y="47346"/>
                  </a:lnTo>
                  <a:lnTo>
                    <a:pt x="2144191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748499" y="7879663"/>
            <a:ext cx="662940" cy="2059939"/>
            <a:chOff x="748499" y="7879663"/>
            <a:chExt cx="662940" cy="2059939"/>
          </a:xfrm>
        </p:grpSpPr>
        <p:sp>
          <p:nvSpPr>
            <p:cNvPr id="34" name="object 34" descr=""/>
            <p:cNvSpPr/>
            <p:nvPr/>
          </p:nvSpPr>
          <p:spPr>
            <a:xfrm>
              <a:off x="754532" y="7885696"/>
              <a:ext cx="650875" cy="2047875"/>
            </a:xfrm>
            <a:custGeom>
              <a:avLst/>
              <a:gdLst/>
              <a:ahLst/>
              <a:cxnLst/>
              <a:rect l="l" t="t" r="r" b="b"/>
              <a:pathLst>
                <a:path w="650875" h="2047875">
                  <a:moveTo>
                    <a:pt x="542328" y="0"/>
                  </a:moveTo>
                  <a:lnTo>
                    <a:pt x="108470" y="0"/>
                  </a:lnTo>
                  <a:lnTo>
                    <a:pt x="66249" y="8515"/>
                  </a:lnTo>
                  <a:lnTo>
                    <a:pt x="31770" y="31745"/>
                  </a:lnTo>
                  <a:lnTo>
                    <a:pt x="8524" y="66217"/>
                  </a:lnTo>
                  <a:lnTo>
                    <a:pt x="0" y="108457"/>
                  </a:lnTo>
                  <a:lnTo>
                    <a:pt x="0" y="1939353"/>
                  </a:lnTo>
                  <a:lnTo>
                    <a:pt x="8524" y="1981567"/>
                  </a:lnTo>
                  <a:lnTo>
                    <a:pt x="31770" y="2016042"/>
                  </a:lnTo>
                  <a:lnTo>
                    <a:pt x="66249" y="2039287"/>
                  </a:lnTo>
                  <a:lnTo>
                    <a:pt x="108470" y="2047811"/>
                  </a:lnTo>
                  <a:lnTo>
                    <a:pt x="542328" y="2047811"/>
                  </a:lnTo>
                  <a:lnTo>
                    <a:pt x="584556" y="2039287"/>
                  </a:lnTo>
                  <a:lnTo>
                    <a:pt x="619039" y="2016042"/>
                  </a:lnTo>
                  <a:lnTo>
                    <a:pt x="642287" y="1981567"/>
                  </a:lnTo>
                  <a:lnTo>
                    <a:pt x="650811" y="1939353"/>
                  </a:lnTo>
                  <a:lnTo>
                    <a:pt x="650811" y="108457"/>
                  </a:lnTo>
                  <a:lnTo>
                    <a:pt x="642287" y="66217"/>
                  </a:lnTo>
                  <a:lnTo>
                    <a:pt x="619039" y="31745"/>
                  </a:lnTo>
                  <a:lnTo>
                    <a:pt x="584556" y="8515"/>
                  </a:lnTo>
                  <a:lnTo>
                    <a:pt x="542328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54532" y="7885696"/>
              <a:ext cx="650875" cy="2047875"/>
            </a:xfrm>
            <a:custGeom>
              <a:avLst/>
              <a:gdLst/>
              <a:ahLst/>
              <a:cxnLst/>
              <a:rect l="l" t="t" r="r" b="b"/>
              <a:pathLst>
                <a:path w="650875" h="2047875">
                  <a:moveTo>
                    <a:pt x="108470" y="2047811"/>
                  </a:moveTo>
                  <a:lnTo>
                    <a:pt x="66249" y="2039287"/>
                  </a:lnTo>
                  <a:lnTo>
                    <a:pt x="31770" y="2016042"/>
                  </a:lnTo>
                  <a:lnTo>
                    <a:pt x="8524" y="1981567"/>
                  </a:lnTo>
                  <a:lnTo>
                    <a:pt x="0" y="1939353"/>
                  </a:lnTo>
                  <a:lnTo>
                    <a:pt x="0" y="108457"/>
                  </a:lnTo>
                  <a:lnTo>
                    <a:pt x="8524" y="66217"/>
                  </a:lnTo>
                  <a:lnTo>
                    <a:pt x="31770" y="31745"/>
                  </a:lnTo>
                  <a:lnTo>
                    <a:pt x="66249" y="8515"/>
                  </a:lnTo>
                  <a:lnTo>
                    <a:pt x="108470" y="0"/>
                  </a:lnTo>
                  <a:lnTo>
                    <a:pt x="542328" y="0"/>
                  </a:lnTo>
                  <a:lnTo>
                    <a:pt x="584556" y="8515"/>
                  </a:lnTo>
                  <a:lnTo>
                    <a:pt x="619039" y="31745"/>
                  </a:lnTo>
                  <a:lnTo>
                    <a:pt x="642287" y="66217"/>
                  </a:lnTo>
                  <a:lnTo>
                    <a:pt x="650811" y="108457"/>
                  </a:lnTo>
                  <a:lnTo>
                    <a:pt x="650811" y="1939353"/>
                  </a:lnTo>
                  <a:lnTo>
                    <a:pt x="642287" y="1981567"/>
                  </a:lnTo>
                  <a:lnTo>
                    <a:pt x="619039" y="2016042"/>
                  </a:lnTo>
                  <a:lnTo>
                    <a:pt x="584556" y="2039287"/>
                  </a:lnTo>
                  <a:lnTo>
                    <a:pt x="542328" y="2047811"/>
                  </a:lnTo>
                  <a:lnTo>
                    <a:pt x="108470" y="2047811"/>
                  </a:lnTo>
                  <a:close/>
                </a:path>
              </a:pathLst>
            </a:custGeom>
            <a:ln w="12065">
              <a:solidFill>
                <a:srgbClr val="F3A4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850972" y="8076993"/>
            <a:ext cx="470534" cy="166941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46990">
              <a:lnSpc>
                <a:spcPts val="1750"/>
              </a:lnSpc>
            </a:pPr>
            <a:r>
              <a:rPr dirty="0" sz="1500" b="1">
                <a:solidFill>
                  <a:srgbClr val="FFFFFF"/>
                </a:solidFill>
                <a:latin typeface="Times New Roman"/>
                <a:cs typeface="Times New Roman"/>
              </a:rPr>
              <a:t>Improved</a:t>
            </a:r>
            <a:r>
              <a:rPr dirty="0" sz="1500" spc="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r>
              <a:rPr dirty="0" sz="1500" spc="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25" b="1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00" b="1">
                <a:solidFill>
                  <a:srgbClr val="FFFFFF"/>
                </a:solidFill>
                <a:latin typeface="Times New Roman"/>
                <a:cs typeface="Times New Roman"/>
              </a:rPr>
              <a:t>lifesaving</a:t>
            </a:r>
            <a:r>
              <a:rPr dirty="0" sz="1500" spc="8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Times New Roman"/>
                <a:cs typeface="Times New Roman"/>
              </a:rPr>
              <a:t>medicines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605739" y="7864717"/>
            <a:ext cx="4970145" cy="148082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Addition</a:t>
            </a:r>
            <a:r>
              <a:rPr dirty="0" sz="130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25">
                <a:solidFill>
                  <a:srgbClr val="231F20"/>
                </a:solidFill>
                <a:latin typeface="Times New Roman"/>
                <a:cs typeface="Times New Roman"/>
              </a:rPr>
              <a:t>of:</a:t>
            </a:r>
            <a:endParaRPr sz="13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84480" algn="l"/>
              </a:tabLst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36</a:t>
            </a:r>
            <a:r>
              <a:rPr dirty="0" sz="1300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lifesaving</a:t>
            </a:r>
            <a:r>
              <a:rPr dirty="0" sz="13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drugs/medicines</a:t>
            </a:r>
            <a:r>
              <a:rPr dirty="0" sz="1300" spc="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300" spc="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exempted</a:t>
            </a:r>
            <a:r>
              <a:rPr dirty="0" sz="1300" spc="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list;</a:t>
            </a:r>
            <a:endParaRPr sz="13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84480" algn="l"/>
              </a:tabLst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6</a:t>
            </a:r>
            <a:r>
              <a:rPr dirty="0" sz="1300" spc="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medicines</a:t>
            </a:r>
            <a:r>
              <a:rPr dirty="0" sz="1300" spc="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300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5%</a:t>
            </a:r>
            <a:r>
              <a:rPr dirty="0" sz="13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duty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list;</a:t>
            </a:r>
            <a:endParaRPr sz="1300">
              <a:latin typeface="Times New Roman"/>
              <a:cs typeface="Times New Roman"/>
            </a:endParaRPr>
          </a:p>
          <a:p>
            <a:pPr marL="284480" marR="5080" indent="-272415">
              <a:lnSpc>
                <a:spcPct val="117600"/>
              </a:lnSpc>
              <a:spcBef>
                <a:spcPts val="575"/>
              </a:spcBef>
              <a:buFont typeface="Arial MT"/>
              <a:buChar char="•"/>
              <a:tabLst>
                <a:tab pos="284480" algn="l"/>
              </a:tabLst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37</a:t>
            </a:r>
            <a:r>
              <a:rPr dirty="0" sz="1300" spc="1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medicines</a:t>
            </a:r>
            <a:r>
              <a:rPr dirty="0" sz="1300" spc="1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300" spc="1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13</a:t>
            </a:r>
            <a:r>
              <a:rPr dirty="0" sz="1300" spc="1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new</a:t>
            </a:r>
            <a:r>
              <a:rPr dirty="0" sz="1300" spc="1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patient</a:t>
            </a:r>
            <a:r>
              <a:rPr dirty="0" sz="1300" spc="1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assistance</a:t>
            </a:r>
            <a:r>
              <a:rPr dirty="0" sz="130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programmes</a:t>
            </a:r>
            <a:r>
              <a:rPr dirty="0" sz="1300" spc="1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300" spc="1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exempt list.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1489621" y="9648291"/>
            <a:ext cx="5217160" cy="262890"/>
            <a:chOff x="1489621" y="9648291"/>
            <a:chExt cx="5217160" cy="262890"/>
          </a:xfrm>
        </p:grpSpPr>
        <p:sp>
          <p:nvSpPr>
            <p:cNvPr id="39" name="object 39" descr=""/>
            <p:cNvSpPr/>
            <p:nvPr/>
          </p:nvSpPr>
          <p:spPr>
            <a:xfrm>
              <a:off x="1495653" y="9654324"/>
              <a:ext cx="5205095" cy="250825"/>
            </a:xfrm>
            <a:custGeom>
              <a:avLst/>
              <a:gdLst/>
              <a:ahLst/>
              <a:cxnLst/>
              <a:rect l="l" t="t" r="r" b="b"/>
              <a:pathLst>
                <a:path w="5205095" h="250825">
                  <a:moveTo>
                    <a:pt x="5162829" y="0"/>
                  </a:moveTo>
                  <a:lnTo>
                    <a:pt x="41770" y="0"/>
                  </a:lnTo>
                  <a:lnTo>
                    <a:pt x="25508" y="3283"/>
                  </a:lnTo>
                  <a:lnTo>
                    <a:pt x="12231" y="12236"/>
                  </a:lnTo>
                  <a:lnTo>
                    <a:pt x="3281" y="25513"/>
                  </a:lnTo>
                  <a:lnTo>
                    <a:pt x="0" y="41770"/>
                  </a:lnTo>
                  <a:lnTo>
                    <a:pt x="0" y="208851"/>
                  </a:lnTo>
                  <a:lnTo>
                    <a:pt x="3281" y="225107"/>
                  </a:lnTo>
                  <a:lnTo>
                    <a:pt x="12231" y="238385"/>
                  </a:lnTo>
                  <a:lnTo>
                    <a:pt x="25508" y="247338"/>
                  </a:lnTo>
                  <a:lnTo>
                    <a:pt x="41770" y="250621"/>
                  </a:lnTo>
                  <a:lnTo>
                    <a:pt x="5162829" y="250621"/>
                  </a:lnTo>
                  <a:lnTo>
                    <a:pt x="5179142" y="247338"/>
                  </a:lnTo>
                  <a:lnTo>
                    <a:pt x="5192445" y="238385"/>
                  </a:lnTo>
                  <a:lnTo>
                    <a:pt x="5201405" y="225107"/>
                  </a:lnTo>
                  <a:lnTo>
                    <a:pt x="5204688" y="208851"/>
                  </a:lnTo>
                  <a:lnTo>
                    <a:pt x="5204688" y="41770"/>
                  </a:lnTo>
                  <a:lnTo>
                    <a:pt x="5201405" y="25513"/>
                  </a:lnTo>
                  <a:lnTo>
                    <a:pt x="5192445" y="12236"/>
                  </a:lnTo>
                  <a:lnTo>
                    <a:pt x="5179142" y="3283"/>
                  </a:lnTo>
                  <a:lnTo>
                    <a:pt x="5162829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495653" y="9654324"/>
              <a:ext cx="5205095" cy="250825"/>
            </a:xfrm>
            <a:custGeom>
              <a:avLst/>
              <a:gdLst/>
              <a:ahLst/>
              <a:cxnLst/>
              <a:rect l="l" t="t" r="r" b="b"/>
              <a:pathLst>
                <a:path w="5205095" h="250825">
                  <a:moveTo>
                    <a:pt x="0" y="41770"/>
                  </a:moveTo>
                  <a:lnTo>
                    <a:pt x="3281" y="25513"/>
                  </a:lnTo>
                  <a:lnTo>
                    <a:pt x="12231" y="12236"/>
                  </a:lnTo>
                  <a:lnTo>
                    <a:pt x="25508" y="3283"/>
                  </a:lnTo>
                  <a:lnTo>
                    <a:pt x="41770" y="0"/>
                  </a:lnTo>
                  <a:lnTo>
                    <a:pt x="5162829" y="0"/>
                  </a:lnTo>
                  <a:lnTo>
                    <a:pt x="5179142" y="3283"/>
                  </a:lnTo>
                  <a:lnTo>
                    <a:pt x="5192445" y="12236"/>
                  </a:lnTo>
                  <a:lnTo>
                    <a:pt x="5201405" y="25513"/>
                  </a:lnTo>
                  <a:lnTo>
                    <a:pt x="5204688" y="41770"/>
                  </a:lnTo>
                  <a:lnTo>
                    <a:pt x="5204688" y="208851"/>
                  </a:lnTo>
                  <a:lnTo>
                    <a:pt x="5201405" y="225107"/>
                  </a:lnTo>
                  <a:lnTo>
                    <a:pt x="5192445" y="238385"/>
                  </a:lnTo>
                  <a:lnTo>
                    <a:pt x="5179142" y="247338"/>
                  </a:lnTo>
                  <a:lnTo>
                    <a:pt x="5162829" y="250621"/>
                  </a:lnTo>
                  <a:lnTo>
                    <a:pt x="41770" y="250621"/>
                  </a:lnTo>
                  <a:lnTo>
                    <a:pt x="25508" y="247338"/>
                  </a:lnTo>
                  <a:lnTo>
                    <a:pt x="12231" y="238385"/>
                  </a:lnTo>
                  <a:lnTo>
                    <a:pt x="3281" y="225107"/>
                  </a:lnTo>
                  <a:lnTo>
                    <a:pt x="0" y="208851"/>
                  </a:lnTo>
                  <a:lnTo>
                    <a:pt x="0" y="41770"/>
                  </a:lnTo>
                  <a:close/>
                </a:path>
              </a:pathLst>
            </a:custGeom>
            <a:ln w="12065">
              <a:solidFill>
                <a:srgbClr val="9C85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1503326" y="9661362"/>
            <a:ext cx="5189855" cy="2292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20700">
              <a:lnSpc>
                <a:spcPct val="100000"/>
              </a:lnSpc>
              <a:spcBef>
                <a:spcPts val="130"/>
              </a:spcBef>
            </a:pP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(Medicines</a:t>
            </a:r>
            <a:r>
              <a:rPr dirty="0" sz="13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3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rare</a:t>
            </a:r>
            <a:r>
              <a:rPr dirty="0" sz="13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diseases,</a:t>
            </a:r>
            <a:r>
              <a:rPr dirty="0" sz="13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cancer,</a:t>
            </a:r>
            <a:r>
              <a:rPr dirty="0" sz="13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severe</a:t>
            </a:r>
            <a:r>
              <a:rPr dirty="0" sz="13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chronic</a:t>
            </a:r>
            <a:r>
              <a:rPr dirty="0" sz="13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imes New Roman"/>
                <a:cs typeface="Times New Roman"/>
              </a:rPr>
              <a:t>diseases)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2" name="object 4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01674" y="2396464"/>
            <a:ext cx="702166" cy="767181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16835" y="2471216"/>
            <a:ext cx="581329" cy="682332"/>
          </a:xfrm>
          <a:prstGeom prst="rect">
            <a:avLst/>
          </a:prstGeom>
        </p:spPr>
      </p:pic>
      <p:grpSp>
        <p:nvGrpSpPr>
          <p:cNvPr id="44" name="object 44" descr=""/>
          <p:cNvGrpSpPr/>
          <p:nvPr/>
        </p:nvGrpSpPr>
        <p:grpSpPr>
          <a:xfrm>
            <a:off x="5444261" y="2316733"/>
            <a:ext cx="509905" cy="576580"/>
            <a:chOff x="5444261" y="2316733"/>
            <a:chExt cx="509905" cy="576580"/>
          </a:xfrm>
        </p:grpSpPr>
        <p:pic>
          <p:nvPicPr>
            <p:cNvPr id="45" name="object 4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44261" y="2316733"/>
              <a:ext cx="509447" cy="576452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5483707" y="2583954"/>
              <a:ext cx="267335" cy="251460"/>
            </a:xfrm>
            <a:custGeom>
              <a:avLst/>
              <a:gdLst/>
              <a:ahLst/>
              <a:cxnLst/>
              <a:rect l="l" t="t" r="r" b="b"/>
              <a:pathLst>
                <a:path w="267335" h="251460">
                  <a:moveTo>
                    <a:pt x="133438" y="0"/>
                  </a:moveTo>
                  <a:lnTo>
                    <a:pt x="81492" y="9866"/>
                  </a:lnTo>
                  <a:lnTo>
                    <a:pt x="39077" y="36768"/>
                  </a:lnTo>
                  <a:lnTo>
                    <a:pt x="10484" y="76654"/>
                  </a:lnTo>
                  <a:lnTo>
                    <a:pt x="0" y="125475"/>
                  </a:lnTo>
                  <a:lnTo>
                    <a:pt x="10484" y="174371"/>
                  </a:lnTo>
                  <a:lnTo>
                    <a:pt x="39077" y="214295"/>
                  </a:lnTo>
                  <a:lnTo>
                    <a:pt x="81492" y="241210"/>
                  </a:lnTo>
                  <a:lnTo>
                    <a:pt x="133438" y="251078"/>
                  </a:lnTo>
                  <a:lnTo>
                    <a:pt x="185458" y="241210"/>
                  </a:lnTo>
                  <a:lnTo>
                    <a:pt x="227911" y="214295"/>
                  </a:lnTo>
                  <a:lnTo>
                    <a:pt x="256518" y="174371"/>
                  </a:lnTo>
                  <a:lnTo>
                    <a:pt x="267004" y="125475"/>
                  </a:lnTo>
                  <a:lnTo>
                    <a:pt x="256518" y="76654"/>
                  </a:lnTo>
                  <a:lnTo>
                    <a:pt x="227911" y="36768"/>
                  </a:lnTo>
                  <a:lnTo>
                    <a:pt x="185458" y="9866"/>
                  </a:lnTo>
                  <a:lnTo>
                    <a:pt x="1334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4841731" y="2406899"/>
            <a:ext cx="1737995" cy="1693545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algn="ctr" marR="176530">
              <a:lnSpc>
                <a:spcPct val="100000"/>
              </a:lnSpc>
              <a:spcBef>
                <a:spcPts val="1310"/>
              </a:spcBef>
            </a:pPr>
            <a:r>
              <a:rPr dirty="0" sz="1700" spc="-50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endParaRPr sz="1700">
              <a:latin typeface="Times New Roman"/>
              <a:cs typeface="Times New Roman"/>
            </a:endParaRPr>
          </a:p>
          <a:p>
            <a:pPr algn="ctr" marL="12065" marR="5080" indent="1270">
              <a:lnSpc>
                <a:spcPct val="117600"/>
              </a:lnSpc>
              <a:spcBef>
                <a:spcPts val="700"/>
              </a:spcBef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Apply</a:t>
            </a:r>
            <a:r>
              <a:rPr dirty="0" sz="1300" spc="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equivalent</a:t>
            </a:r>
            <a:r>
              <a:rPr dirty="0" sz="13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cess</a:t>
            </a:r>
            <a:r>
              <a:rPr dirty="0" sz="1300" spc="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3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maintain</a:t>
            </a:r>
            <a:r>
              <a:rPr dirty="0" sz="130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effective</a:t>
            </a:r>
            <a:r>
              <a:rPr dirty="0" sz="130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231F20"/>
                </a:solidFill>
                <a:latin typeface="Times New Roman"/>
                <a:cs typeface="Times New Roman"/>
              </a:rPr>
              <a:t>duty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incidence</a:t>
            </a:r>
            <a:r>
              <a:rPr dirty="0" sz="1300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dirty="0" sz="13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most</a:t>
            </a:r>
            <a:r>
              <a:rPr dirty="0" sz="1300" spc="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items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3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lower</a:t>
            </a:r>
            <a:r>
              <a:rPr dirty="0" sz="13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cess</a:t>
            </a:r>
            <a:r>
              <a:rPr dirty="0" sz="1300" spc="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dirty="0" sz="13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certain items.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8" name="object 4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11380" y="8001000"/>
            <a:ext cx="749388" cy="749388"/>
          </a:xfrm>
          <a:prstGeom prst="rect">
            <a:avLst/>
          </a:prstGeom>
        </p:spPr>
      </p:pic>
      <p:sp>
        <p:nvSpPr>
          <p:cNvPr id="49" name="object 4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r>
              <a:rPr dirty="0" spc="-25"/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729496" y="6726008"/>
            <a:ext cx="4177029" cy="1213485"/>
          </a:xfrm>
          <a:custGeom>
            <a:avLst/>
            <a:gdLst/>
            <a:ahLst/>
            <a:cxnLst/>
            <a:rect l="l" t="t" r="r" b="b"/>
            <a:pathLst>
              <a:path w="4177029" h="1213484">
                <a:moveTo>
                  <a:pt x="0" y="1213370"/>
                </a:moveTo>
                <a:lnTo>
                  <a:pt x="4176915" y="1213370"/>
                </a:lnTo>
                <a:lnTo>
                  <a:pt x="4176915" y="0"/>
                </a:lnTo>
                <a:lnTo>
                  <a:pt x="0" y="0"/>
                </a:lnTo>
                <a:lnTo>
                  <a:pt x="0" y="1213370"/>
                </a:lnTo>
                <a:close/>
              </a:path>
            </a:pathLst>
          </a:custGeom>
          <a:ln w="18097">
            <a:solidFill>
              <a:srgbClr val="E6BB26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238620" y="6753360"/>
            <a:ext cx="3595370" cy="114046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just" marL="12700" marR="5080">
              <a:lnSpc>
                <a:spcPts val="1370"/>
              </a:lnSpc>
              <a:spcBef>
                <a:spcPts val="140"/>
              </a:spcBef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Reduced</a:t>
            </a:r>
            <a:r>
              <a:rPr dirty="0" sz="11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compliance</a:t>
            </a:r>
            <a:r>
              <a:rPr dirty="0" sz="11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1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small</a:t>
            </a:r>
            <a:r>
              <a:rPr dirty="0" sz="11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charitable</a:t>
            </a:r>
            <a:r>
              <a:rPr dirty="0" sz="1150" spc="1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trusts/institutions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dirty="0" sz="1150" spc="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increasing</a:t>
            </a:r>
            <a:r>
              <a:rPr dirty="0" sz="115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their</a:t>
            </a:r>
            <a:r>
              <a:rPr dirty="0" sz="1150" spc="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period</a:t>
            </a:r>
            <a:r>
              <a:rPr dirty="0" sz="115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registration</a:t>
            </a:r>
            <a:r>
              <a:rPr dirty="0" sz="1150" spc="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from</a:t>
            </a:r>
            <a:r>
              <a:rPr dirty="0" sz="115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5</a:t>
            </a:r>
            <a:r>
              <a:rPr dirty="0" sz="1150" spc="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years</a:t>
            </a:r>
            <a:r>
              <a:rPr dirty="0" sz="115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10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years.</a:t>
            </a: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70"/>
              </a:lnSpc>
              <a:spcBef>
                <a:spcPts val="565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Tax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payers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allowed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claim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annual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value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02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self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occupied</a:t>
            </a:r>
            <a:r>
              <a:rPr dirty="0" sz="1150" spc="1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properties</a:t>
            </a:r>
            <a:r>
              <a:rPr dirty="0" sz="1150" spc="1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(previously</a:t>
            </a:r>
            <a:r>
              <a:rPr dirty="0" sz="1150" spc="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01)</a:t>
            </a:r>
            <a:r>
              <a:rPr dirty="0" sz="1150" spc="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without</a:t>
            </a:r>
            <a:r>
              <a:rPr dirty="0" sz="1150" spc="11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any</a:t>
            </a:r>
            <a:r>
              <a:rPr dirty="0" sz="1150" spc="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conditions (previously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conditions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attached).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431578" y="6005474"/>
            <a:ext cx="3475354" cy="475615"/>
          </a:xfrm>
          <a:custGeom>
            <a:avLst/>
            <a:gdLst/>
            <a:ahLst/>
            <a:cxnLst/>
            <a:rect l="l" t="t" r="r" b="b"/>
            <a:pathLst>
              <a:path w="3475354" h="475614">
                <a:moveTo>
                  <a:pt x="0" y="475005"/>
                </a:moveTo>
                <a:lnTo>
                  <a:pt x="3474834" y="475005"/>
                </a:lnTo>
                <a:lnTo>
                  <a:pt x="3474834" y="0"/>
                </a:lnTo>
                <a:lnTo>
                  <a:pt x="0" y="0"/>
                </a:lnTo>
                <a:lnTo>
                  <a:pt x="0" y="475005"/>
                </a:lnTo>
                <a:close/>
              </a:path>
            </a:pathLst>
          </a:custGeom>
          <a:ln w="9055">
            <a:solidFill>
              <a:srgbClr val="E6BB26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940804" y="6016145"/>
            <a:ext cx="2891790" cy="426084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Extension</a:t>
            </a:r>
            <a:r>
              <a:rPr dirty="0" sz="11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1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time-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limit</a:t>
            </a:r>
            <a:r>
              <a:rPr dirty="0" sz="1150" spc="1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1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file</a:t>
            </a:r>
            <a:r>
              <a:rPr dirty="0" sz="1150" spc="1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updated</a:t>
            </a:r>
            <a:r>
              <a:rPr dirty="0" sz="11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returns,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from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current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limit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two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years, to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four</a:t>
            </a:r>
            <a:r>
              <a:rPr dirty="0" sz="1150" spc="-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years.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371494" y="4588040"/>
            <a:ext cx="3535045" cy="951865"/>
          </a:xfrm>
          <a:custGeom>
            <a:avLst/>
            <a:gdLst/>
            <a:ahLst/>
            <a:cxnLst/>
            <a:rect l="l" t="t" r="r" b="b"/>
            <a:pathLst>
              <a:path w="3535045" h="951864">
                <a:moveTo>
                  <a:pt x="0" y="951611"/>
                </a:moveTo>
                <a:lnTo>
                  <a:pt x="3534917" y="951611"/>
                </a:lnTo>
                <a:lnTo>
                  <a:pt x="3534917" y="0"/>
                </a:lnTo>
                <a:lnTo>
                  <a:pt x="0" y="0"/>
                </a:lnTo>
                <a:lnTo>
                  <a:pt x="0" y="951611"/>
                </a:lnTo>
                <a:close/>
              </a:path>
            </a:pathLst>
          </a:custGeom>
          <a:ln w="18097">
            <a:solidFill>
              <a:srgbClr val="E6BB26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880835" y="4599270"/>
            <a:ext cx="2952115" cy="897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85">
              <a:lnSpc>
                <a:spcPct val="113999"/>
              </a:lnSpc>
              <a:spcBef>
                <a:spcPts val="100"/>
              </a:spcBef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Tax</a:t>
            </a:r>
            <a:r>
              <a:rPr dirty="0" sz="1150" spc="2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deduction</a:t>
            </a:r>
            <a:r>
              <a:rPr dirty="0" sz="1150" spc="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limit</a:t>
            </a:r>
            <a:r>
              <a:rPr dirty="0" sz="1150" spc="2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20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senior</a:t>
            </a:r>
            <a:r>
              <a:rPr dirty="0" sz="1150" spc="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citizens</a:t>
            </a:r>
            <a:r>
              <a:rPr dirty="0" sz="1150" spc="1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doubled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from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50,000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lakh.</a:t>
            </a: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113999"/>
              </a:lnSpc>
              <a:spcBef>
                <a:spcPts val="570"/>
              </a:spcBef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150" spc="1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annual</a:t>
            </a:r>
            <a:r>
              <a:rPr dirty="0" sz="1150" spc="1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limit</a:t>
            </a:r>
            <a:r>
              <a:rPr dirty="0" sz="1150" spc="1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1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₹2.40</a:t>
            </a:r>
            <a:r>
              <a:rPr dirty="0" sz="1150" spc="1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lakh</a:t>
            </a:r>
            <a:r>
              <a:rPr dirty="0" sz="1150" spc="1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1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TDS</a:t>
            </a:r>
            <a:r>
              <a:rPr dirty="0" sz="1150" spc="1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dirty="0" sz="1150" spc="1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rent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increased</a:t>
            </a:r>
            <a:r>
              <a:rPr dirty="0" sz="115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6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lakh.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372091" y="1405928"/>
            <a:ext cx="3665854" cy="784225"/>
            <a:chOff x="3372091" y="1405928"/>
            <a:chExt cx="3665854" cy="784225"/>
          </a:xfrm>
        </p:grpSpPr>
        <p:sp>
          <p:nvSpPr>
            <p:cNvPr id="9" name="object 9" descr=""/>
            <p:cNvSpPr/>
            <p:nvPr/>
          </p:nvSpPr>
          <p:spPr>
            <a:xfrm>
              <a:off x="3372091" y="1545158"/>
              <a:ext cx="516890" cy="644525"/>
            </a:xfrm>
            <a:custGeom>
              <a:avLst/>
              <a:gdLst/>
              <a:ahLst/>
              <a:cxnLst/>
              <a:rect l="l" t="t" r="r" b="b"/>
              <a:pathLst>
                <a:path w="516889" h="644525">
                  <a:moveTo>
                    <a:pt x="516877" y="0"/>
                  </a:moveTo>
                  <a:lnTo>
                    <a:pt x="0" y="0"/>
                  </a:lnTo>
                  <a:lnTo>
                    <a:pt x="0" y="644512"/>
                  </a:lnTo>
                  <a:lnTo>
                    <a:pt x="516877" y="644512"/>
                  </a:lnTo>
                  <a:lnTo>
                    <a:pt x="516877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751059" y="1405928"/>
              <a:ext cx="3286760" cy="608330"/>
            </a:xfrm>
            <a:custGeom>
              <a:avLst/>
              <a:gdLst/>
              <a:ahLst/>
              <a:cxnLst/>
              <a:rect l="l" t="t" r="r" b="b"/>
              <a:pathLst>
                <a:path w="3286759" h="608330">
                  <a:moveTo>
                    <a:pt x="3000921" y="0"/>
                  </a:moveTo>
                  <a:lnTo>
                    <a:pt x="0" y="0"/>
                  </a:lnTo>
                  <a:lnTo>
                    <a:pt x="0" y="608317"/>
                  </a:lnTo>
                  <a:lnTo>
                    <a:pt x="3000921" y="608317"/>
                  </a:lnTo>
                  <a:lnTo>
                    <a:pt x="3286506" y="322744"/>
                  </a:lnTo>
                  <a:lnTo>
                    <a:pt x="3286506" y="285584"/>
                  </a:lnTo>
                  <a:lnTo>
                    <a:pt x="3000921" y="0"/>
                  </a:lnTo>
                  <a:close/>
                </a:path>
              </a:pathLst>
            </a:custGeom>
            <a:solidFill>
              <a:srgbClr val="F9C9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751059" y="2008098"/>
              <a:ext cx="154305" cy="181610"/>
            </a:xfrm>
            <a:custGeom>
              <a:avLst/>
              <a:gdLst/>
              <a:ahLst/>
              <a:cxnLst/>
              <a:rect l="l" t="t" r="r" b="b"/>
              <a:pathLst>
                <a:path w="154304" h="181610">
                  <a:moveTo>
                    <a:pt x="154063" y="0"/>
                  </a:moveTo>
                  <a:lnTo>
                    <a:pt x="0" y="0"/>
                  </a:lnTo>
                  <a:lnTo>
                    <a:pt x="154063" y="181571"/>
                  </a:lnTo>
                  <a:lnTo>
                    <a:pt x="154063" y="0"/>
                  </a:lnTo>
                  <a:close/>
                </a:path>
              </a:pathLst>
            </a:custGeom>
            <a:solidFill>
              <a:srgbClr val="7C36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901714" y="1460248"/>
            <a:ext cx="2751455" cy="492759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Personal</a:t>
            </a:r>
            <a:r>
              <a:rPr dirty="0" sz="1300" spc="85" b="1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Income</a:t>
            </a:r>
            <a:r>
              <a:rPr dirty="0" sz="1300" spc="85" b="1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Tax</a:t>
            </a:r>
            <a:r>
              <a:rPr dirty="0" sz="1300" spc="85" b="1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reforms</a:t>
            </a:r>
            <a:r>
              <a:rPr dirty="0" sz="1300" spc="49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20" b="1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special</a:t>
            </a:r>
            <a:r>
              <a:rPr dirty="0" sz="1300" spc="3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focus</a:t>
            </a:r>
            <a:r>
              <a:rPr dirty="0" sz="1300" spc="4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dirty="0" sz="1300" spc="4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300" spc="6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middle</a:t>
            </a:r>
            <a:r>
              <a:rPr dirty="0" sz="1300" spc="4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 b="1">
                <a:solidFill>
                  <a:srgbClr val="231F20"/>
                </a:solidFill>
                <a:latin typeface="Times New Roman"/>
                <a:cs typeface="Times New Roman"/>
              </a:rPr>
              <a:t>class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22452" y="640689"/>
            <a:ext cx="6515734" cy="701675"/>
          </a:xfrm>
          <a:prstGeom prst="rect"/>
          <a:solidFill>
            <a:srgbClr val="B65475"/>
          </a:solidFill>
          <a:ln w="12065">
            <a:solidFill>
              <a:srgbClr val="9C85BE"/>
            </a:solidFill>
          </a:ln>
        </p:spPr>
        <p:txBody>
          <a:bodyPr wrap="square" lIns="0" tIns="13716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080"/>
              </a:spcBef>
            </a:pPr>
            <a:r>
              <a:rPr dirty="0">
                <a:solidFill>
                  <a:srgbClr val="FFFFFF"/>
                </a:solidFill>
              </a:rPr>
              <a:t>Direct</a:t>
            </a:r>
            <a:r>
              <a:rPr dirty="0" spc="-114">
                <a:solidFill>
                  <a:srgbClr val="FFFFFF"/>
                </a:solidFill>
              </a:rPr>
              <a:t> </a:t>
            </a:r>
            <a:r>
              <a:rPr dirty="0" spc="-45">
                <a:solidFill>
                  <a:srgbClr val="FFFFFF"/>
                </a:solidFill>
              </a:rPr>
              <a:t>Tax</a:t>
            </a:r>
            <a:r>
              <a:rPr dirty="0" spc="-9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proposals</a:t>
            </a:r>
          </a:p>
        </p:txBody>
      </p:sp>
      <p:grpSp>
        <p:nvGrpSpPr>
          <p:cNvPr id="14" name="object 14" descr=""/>
          <p:cNvGrpSpPr/>
          <p:nvPr/>
        </p:nvGrpSpPr>
        <p:grpSpPr>
          <a:xfrm>
            <a:off x="521969" y="4733112"/>
            <a:ext cx="3332479" cy="784225"/>
            <a:chOff x="521969" y="4733112"/>
            <a:chExt cx="3332479" cy="784225"/>
          </a:xfrm>
        </p:grpSpPr>
        <p:sp>
          <p:nvSpPr>
            <p:cNvPr id="15" name="object 15" descr=""/>
            <p:cNvSpPr/>
            <p:nvPr/>
          </p:nvSpPr>
          <p:spPr>
            <a:xfrm>
              <a:off x="521969" y="4872215"/>
              <a:ext cx="636270" cy="644525"/>
            </a:xfrm>
            <a:custGeom>
              <a:avLst/>
              <a:gdLst/>
              <a:ahLst/>
              <a:cxnLst/>
              <a:rect l="l" t="t" r="r" b="b"/>
              <a:pathLst>
                <a:path w="636269" h="644525">
                  <a:moveTo>
                    <a:pt x="635850" y="0"/>
                  </a:moveTo>
                  <a:lnTo>
                    <a:pt x="0" y="0"/>
                  </a:lnTo>
                  <a:lnTo>
                    <a:pt x="0" y="644512"/>
                  </a:lnTo>
                  <a:lnTo>
                    <a:pt x="635850" y="644512"/>
                  </a:lnTo>
                  <a:lnTo>
                    <a:pt x="635850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85037" y="4733112"/>
              <a:ext cx="2869565" cy="608330"/>
            </a:xfrm>
            <a:custGeom>
              <a:avLst/>
              <a:gdLst/>
              <a:ahLst/>
              <a:cxnLst/>
              <a:rect l="l" t="t" r="r" b="b"/>
              <a:pathLst>
                <a:path w="2869565" h="608329">
                  <a:moveTo>
                    <a:pt x="2565019" y="0"/>
                  </a:moveTo>
                  <a:lnTo>
                    <a:pt x="0" y="0"/>
                  </a:lnTo>
                  <a:lnTo>
                    <a:pt x="0" y="608190"/>
                  </a:lnTo>
                  <a:lnTo>
                    <a:pt x="2565019" y="608190"/>
                  </a:lnTo>
                  <a:lnTo>
                    <a:pt x="2869171" y="304038"/>
                  </a:lnTo>
                  <a:lnTo>
                    <a:pt x="2565019" y="0"/>
                  </a:lnTo>
                  <a:close/>
                </a:path>
              </a:pathLst>
            </a:custGeom>
            <a:solidFill>
              <a:srgbClr val="F9C9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85024" y="5335270"/>
              <a:ext cx="193040" cy="181610"/>
            </a:xfrm>
            <a:custGeom>
              <a:avLst/>
              <a:gdLst/>
              <a:ahLst/>
              <a:cxnLst/>
              <a:rect l="l" t="t" r="r" b="b"/>
              <a:pathLst>
                <a:path w="193040" h="181610">
                  <a:moveTo>
                    <a:pt x="192887" y="0"/>
                  </a:moveTo>
                  <a:lnTo>
                    <a:pt x="0" y="0"/>
                  </a:lnTo>
                  <a:lnTo>
                    <a:pt x="192887" y="181457"/>
                  </a:lnTo>
                  <a:lnTo>
                    <a:pt x="192887" y="0"/>
                  </a:lnTo>
                  <a:close/>
                </a:path>
              </a:pathLst>
            </a:custGeom>
            <a:solidFill>
              <a:srgbClr val="7C36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100165" y="4879535"/>
            <a:ext cx="244348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Rationalization</a:t>
            </a:r>
            <a:r>
              <a:rPr dirty="0" sz="1150" spc="1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1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TDS/TCS for</a:t>
            </a:r>
            <a:r>
              <a:rPr dirty="0" sz="1150" spc="-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easing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00165" y="5079332"/>
            <a:ext cx="67945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difficulties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377588" y="3436467"/>
            <a:ext cx="465455" cy="411480"/>
            <a:chOff x="4377588" y="3436467"/>
            <a:chExt cx="465455" cy="411480"/>
          </a:xfrm>
        </p:grpSpPr>
        <p:sp>
          <p:nvSpPr>
            <p:cNvPr id="21" name="object 21" descr=""/>
            <p:cNvSpPr/>
            <p:nvPr/>
          </p:nvSpPr>
          <p:spPr>
            <a:xfrm>
              <a:off x="4377588" y="3487864"/>
              <a:ext cx="465455" cy="360045"/>
            </a:xfrm>
            <a:custGeom>
              <a:avLst/>
              <a:gdLst/>
              <a:ahLst/>
              <a:cxnLst/>
              <a:rect l="l" t="t" r="r" b="b"/>
              <a:pathLst>
                <a:path w="465454" h="360045">
                  <a:moveTo>
                    <a:pt x="465112" y="0"/>
                  </a:moveTo>
                  <a:lnTo>
                    <a:pt x="420236" y="30342"/>
                  </a:lnTo>
                  <a:lnTo>
                    <a:pt x="369884" y="41472"/>
                  </a:lnTo>
                  <a:lnTo>
                    <a:pt x="306029" y="48774"/>
                  </a:lnTo>
                  <a:lnTo>
                    <a:pt x="232498" y="51396"/>
                  </a:lnTo>
                  <a:lnTo>
                    <a:pt x="159024" y="48774"/>
                  </a:lnTo>
                  <a:lnTo>
                    <a:pt x="95202" y="41472"/>
                  </a:lnTo>
                  <a:lnTo>
                    <a:pt x="44868" y="30342"/>
                  </a:lnTo>
                  <a:lnTo>
                    <a:pt x="11856" y="16235"/>
                  </a:lnTo>
                  <a:lnTo>
                    <a:pt x="0" y="0"/>
                  </a:lnTo>
                  <a:lnTo>
                    <a:pt x="0" y="308508"/>
                  </a:lnTo>
                  <a:lnTo>
                    <a:pt x="44868" y="338940"/>
                  </a:lnTo>
                  <a:lnTo>
                    <a:pt x="95202" y="350087"/>
                  </a:lnTo>
                  <a:lnTo>
                    <a:pt x="159024" y="357395"/>
                  </a:lnTo>
                  <a:lnTo>
                    <a:pt x="232498" y="360019"/>
                  </a:lnTo>
                  <a:lnTo>
                    <a:pt x="306029" y="357395"/>
                  </a:lnTo>
                  <a:lnTo>
                    <a:pt x="369884" y="350087"/>
                  </a:lnTo>
                  <a:lnTo>
                    <a:pt x="420236" y="338940"/>
                  </a:lnTo>
                  <a:lnTo>
                    <a:pt x="453254" y="324799"/>
                  </a:lnTo>
                  <a:lnTo>
                    <a:pt x="465112" y="308508"/>
                  </a:lnTo>
                  <a:lnTo>
                    <a:pt x="465112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377588" y="3436467"/>
              <a:ext cx="465455" cy="102870"/>
            </a:xfrm>
            <a:custGeom>
              <a:avLst/>
              <a:gdLst/>
              <a:ahLst/>
              <a:cxnLst/>
              <a:rect l="l" t="t" r="r" b="b"/>
              <a:pathLst>
                <a:path w="465454" h="102870">
                  <a:moveTo>
                    <a:pt x="232498" y="0"/>
                  </a:moveTo>
                  <a:lnTo>
                    <a:pt x="159024" y="2624"/>
                  </a:lnTo>
                  <a:lnTo>
                    <a:pt x="95202" y="9927"/>
                  </a:lnTo>
                  <a:lnTo>
                    <a:pt x="44868" y="21059"/>
                  </a:lnTo>
                  <a:lnTo>
                    <a:pt x="0" y="51396"/>
                  </a:lnTo>
                  <a:lnTo>
                    <a:pt x="11856" y="67632"/>
                  </a:lnTo>
                  <a:lnTo>
                    <a:pt x="44868" y="81739"/>
                  </a:lnTo>
                  <a:lnTo>
                    <a:pt x="95202" y="92869"/>
                  </a:lnTo>
                  <a:lnTo>
                    <a:pt x="159024" y="100170"/>
                  </a:lnTo>
                  <a:lnTo>
                    <a:pt x="232498" y="102793"/>
                  </a:lnTo>
                  <a:lnTo>
                    <a:pt x="306029" y="100170"/>
                  </a:lnTo>
                  <a:lnTo>
                    <a:pt x="369884" y="92869"/>
                  </a:lnTo>
                  <a:lnTo>
                    <a:pt x="420236" y="81739"/>
                  </a:lnTo>
                  <a:lnTo>
                    <a:pt x="453254" y="67632"/>
                  </a:lnTo>
                  <a:lnTo>
                    <a:pt x="465112" y="51396"/>
                  </a:lnTo>
                  <a:lnTo>
                    <a:pt x="453254" y="35166"/>
                  </a:lnTo>
                  <a:lnTo>
                    <a:pt x="420236" y="21059"/>
                  </a:lnTo>
                  <a:lnTo>
                    <a:pt x="369884" y="9927"/>
                  </a:lnTo>
                  <a:lnTo>
                    <a:pt x="306029" y="2624"/>
                  </a:lnTo>
                  <a:lnTo>
                    <a:pt x="232498" y="0"/>
                  </a:lnTo>
                  <a:close/>
                </a:path>
              </a:pathLst>
            </a:custGeom>
            <a:solidFill>
              <a:srgbClr val="F8C89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4899278" y="3287229"/>
            <a:ext cx="465455" cy="560705"/>
            <a:chOff x="4899278" y="3287229"/>
            <a:chExt cx="465455" cy="560705"/>
          </a:xfrm>
        </p:grpSpPr>
        <p:sp>
          <p:nvSpPr>
            <p:cNvPr id="24" name="object 24" descr=""/>
            <p:cNvSpPr/>
            <p:nvPr/>
          </p:nvSpPr>
          <p:spPr>
            <a:xfrm>
              <a:off x="4899278" y="3345256"/>
              <a:ext cx="465455" cy="502920"/>
            </a:xfrm>
            <a:custGeom>
              <a:avLst/>
              <a:gdLst/>
              <a:ahLst/>
              <a:cxnLst/>
              <a:rect l="l" t="t" r="r" b="b"/>
              <a:pathLst>
                <a:path w="465454" h="502920">
                  <a:moveTo>
                    <a:pt x="465112" y="0"/>
                  </a:moveTo>
                  <a:lnTo>
                    <a:pt x="420243" y="34388"/>
                  </a:lnTo>
                  <a:lnTo>
                    <a:pt x="369909" y="46962"/>
                  </a:lnTo>
                  <a:lnTo>
                    <a:pt x="306087" y="55198"/>
                  </a:lnTo>
                  <a:lnTo>
                    <a:pt x="232613" y="58153"/>
                  </a:lnTo>
                  <a:lnTo>
                    <a:pt x="159082" y="55198"/>
                  </a:lnTo>
                  <a:lnTo>
                    <a:pt x="95227" y="46962"/>
                  </a:lnTo>
                  <a:lnTo>
                    <a:pt x="44875" y="34388"/>
                  </a:lnTo>
                  <a:lnTo>
                    <a:pt x="11857" y="18420"/>
                  </a:lnTo>
                  <a:lnTo>
                    <a:pt x="0" y="0"/>
                  </a:lnTo>
                  <a:lnTo>
                    <a:pt x="0" y="444474"/>
                  </a:lnTo>
                  <a:lnTo>
                    <a:pt x="44875" y="478808"/>
                  </a:lnTo>
                  <a:lnTo>
                    <a:pt x="95227" y="491400"/>
                  </a:lnTo>
                  <a:lnTo>
                    <a:pt x="159082" y="499660"/>
                  </a:lnTo>
                  <a:lnTo>
                    <a:pt x="232613" y="502627"/>
                  </a:lnTo>
                  <a:lnTo>
                    <a:pt x="306087" y="499660"/>
                  </a:lnTo>
                  <a:lnTo>
                    <a:pt x="369909" y="491400"/>
                  </a:lnTo>
                  <a:lnTo>
                    <a:pt x="420243" y="478808"/>
                  </a:lnTo>
                  <a:lnTo>
                    <a:pt x="453255" y="462846"/>
                  </a:lnTo>
                  <a:lnTo>
                    <a:pt x="465112" y="444474"/>
                  </a:lnTo>
                  <a:lnTo>
                    <a:pt x="465112" y="0"/>
                  </a:lnTo>
                  <a:close/>
                </a:path>
              </a:pathLst>
            </a:custGeom>
            <a:solidFill>
              <a:srgbClr val="98D1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899278" y="3287229"/>
              <a:ext cx="465455" cy="116205"/>
            </a:xfrm>
            <a:custGeom>
              <a:avLst/>
              <a:gdLst/>
              <a:ahLst/>
              <a:cxnLst/>
              <a:rect l="l" t="t" r="r" b="b"/>
              <a:pathLst>
                <a:path w="465454" h="116204">
                  <a:moveTo>
                    <a:pt x="232613" y="0"/>
                  </a:moveTo>
                  <a:lnTo>
                    <a:pt x="159082" y="2953"/>
                  </a:lnTo>
                  <a:lnTo>
                    <a:pt x="95227" y="11182"/>
                  </a:lnTo>
                  <a:lnTo>
                    <a:pt x="44875" y="23736"/>
                  </a:lnTo>
                  <a:lnTo>
                    <a:pt x="0" y="58026"/>
                  </a:lnTo>
                  <a:lnTo>
                    <a:pt x="11857" y="76446"/>
                  </a:lnTo>
                  <a:lnTo>
                    <a:pt x="44875" y="92415"/>
                  </a:lnTo>
                  <a:lnTo>
                    <a:pt x="95227" y="104988"/>
                  </a:lnTo>
                  <a:lnTo>
                    <a:pt x="159082" y="113224"/>
                  </a:lnTo>
                  <a:lnTo>
                    <a:pt x="232613" y="116179"/>
                  </a:lnTo>
                  <a:lnTo>
                    <a:pt x="306087" y="113224"/>
                  </a:lnTo>
                  <a:lnTo>
                    <a:pt x="369909" y="104988"/>
                  </a:lnTo>
                  <a:lnTo>
                    <a:pt x="420243" y="92415"/>
                  </a:lnTo>
                  <a:lnTo>
                    <a:pt x="453255" y="76446"/>
                  </a:lnTo>
                  <a:lnTo>
                    <a:pt x="465112" y="58026"/>
                  </a:lnTo>
                  <a:lnTo>
                    <a:pt x="453255" y="39667"/>
                  </a:lnTo>
                  <a:lnTo>
                    <a:pt x="420243" y="23736"/>
                  </a:lnTo>
                  <a:lnTo>
                    <a:pt x="369909" y="11182"/>
                  </a:lnTo>
                  <a:lnTo>
                    <a:pt x="306087" y="2953"/>
                  </a:lnTo>
                  <a:lnTo>
                    <a:pt x="232613" y="0"/>
                  </a:lnTo>
                  <a:close/>
                </a:path>
              </a:pathLst>
            </a:custGeom>
            <a:solidFill>
              <a:srgbClr val="C1E2C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5422303" y="3065957"/>
            <a:ext cx="465455" cy="801370"/>
            <a:chOff x="5422303" y="3065957"/>
            <a:chExt cx="465455" cy="801370"/>
          </a:xfrm>
        </p:grpSpPr>
        <p:sp>
          <p:nvSpPr>
            <p:cNvPr id="27" name="object 27" descr=""/>
            <p:cNvSpPr/>
            <p:nvPr/>
          </p:nvSpPr>
          <p:spPr>
            <a:xfrm>
              <a:off x="5422303" y="3124111"/>
              <a:ext cx="465455" cy="743585"/>
            </a:xfrm>
            <a:custGeom>
              <a:avLst/>
              <a:gdLst/>
              <a:ahLst/>
              <a:cxnLst/>
              <a:rect l="l" t="t" r="r" b="b"/>
              <a:pathLst>
                <a:path w="465454" h="743585">
                  <a:moveTo>
                    <a:pt x="465099" y="0"/>
                  </a:moveTo>
                  <a:lnTo>
                    <a:pt x="420235" y="34334"/>
                  </a:lnTo>
                  <a:lnTo>
                    <a:pt x="369904" y="46926"/>
                  </a:lnTo>
                  <a:lnTo>
                    <a:pt x="306086" y="55186"/>
                  </a:lnTo>
                  <a:lnTo>
                    <a:pt x="232613" y="58153"/>
                  </a:lnTo>
                  <a:lnTo>
                    <a:pt x="159077" y="55186"/>
                  </a:lnTo>
                  <a:lnTo>
                    <a:pt x="95221" y="46926"/>
                  </a:lnTo>
                  <a:lnTo>
                    <a:pt x="44872" y="34334"/>
                  </a:lnTo>
                  <a:lnTo>
                    <a:pt x="11855" y="18371"/>
                  </a:lnTo>
                  <a:lnTo>
                    <a:pt x="0" y="0"/>
                  </a:lnTo>
                  <a:lnTo>
                    <a:pt x="0" y="685050"/>
                  </a:lnTo>
                  <a:lnTo>
                    <a:pt x="44872" y="719384"/>
                  </a:lnTo>
                  <a:lnTo>
                    <a:pt x="95221" y="731976"/>
                  </a:lnTo>
                  <a:lnTo>
                    <a:pt x="159077" y="740236"/>
                  </a:lnTo>
                  <a:lnTo>
                    <a:pt x="232613" y="743204"/>
                  </a:lnTo>
                  <a:lnTo>
                    <a:pt x="306086" y="740236"/>
                  </a:lnTo>
                  <a:lnTo>
                    <a:pt x="369904" y="731976"/>
                  </a:lnTo>
                  <a:lnTo>
                    <a:pt x="420235" y="719384"/>
                  </a:lnTo>
                  <a:lnTo>
                    <a:pt x="453244" y="703422"/>
                  </a:lnTo>
                  <a:lnTo>
                    <a:pt x="465099" y="685050"/>
                  </a:lnTo>
                  <a:lnTo>
                    <a:pt x="465099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422303" y="3065957"/>
              <a:ext cx="465455" cy="116839"/>
            </a:xfrm>
            <a:custGeom>
              <a:avLst/>
              <a:gdLst/>
              <a:ahLst/>
              <a:cxnLst/>
              <a:rect l="l" t="t" r="r" b="b"/>
              <a:pathLst>
                <a:path w="465454" h="116839">
                  <a:moveTo>
                    <a:pt x="232613" y="0"/>
                  </a:moveTo>
                  <a:lnTo>
                    <a:pt x="159077" y="2967"/>
                  </a:lnTo>
                  <a:lnTo>
                    <a:pt x="95221" y="11227"/>
                  </a:lnTo>
                  <a:lnTo>
                    <a:pt x="44872" y="23819"/>
                  </a:lnTo>
                  <a:lnTo>
                    <a:pt x="0" y="58153"/>
                  </a:lnTo>
                  <a:lnTo>
                    <a:pt x="11855" y="76524"/>
                  </a:lnTo>
                  <a:lnTo>
                    <a:pt x="44872" y="92487"/>
                  </a:lnTo>
                  <a:lnTo>
                    <a:pt x="95221" y="105079"/>
                  </a:lnTo>
                  <a:lnTo>
                    <a:pt x="159077" y="113339"/>
                  </a:lnTo>
                  <a:lnTo>
                    <a:pt x="232613" y="116306"/>
                  </a:lnTo>
                  <a:lnTo>
                    <a:pt x="306086" y="113339"/>
                  </a:lnTo>
                  <a:lnTo>
                    <a:pt x="369904" y="105079"/>
                  </a:lnTo>
                  <a:lnTo>
                    <a:pt x="420235" y="92487"/>
                  </a:lnTo>
                  <a:lnTo>
                    <a:pt x="453244" y="76524"/>
                  </a:lnTo>
                  <a:lnTo>
                    <a:pt x="465099" y="58153"/>
                  </a:lnTo>
                  <a:lnTo>
                    <a:pt x="453244" y="39781"/>
                  </a:lnTo>
                  <a:lnTo>
                    <a:pt x="420235" y="23819"/>
                  </a:lnTo>
                  <a:lnTo>
                    <a:pt x="369904" y="11227"/>
                  </a:lnTo>
                  <a:lnTo>
                    <a:pt x="306086" y="2967"/>
                  </a:lnTo>
                  <a:lnTo>
                    <a:pt x="232613" y="0"/>
                  </a:lnTo>
                  <a:close/>
                </a:path>
              </a:pathLst>
            </a:custGeom>
            <a:solidFill>
              <a:srgbClr val="E2BDC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5933249" y="2846006"/>
            <a:ext cx="465455" cy="1017269"/>
            <a:chOff x="5933249" y="2846006"/>
            <a:chExt cx="465455" cy="1017269"/>
          </a:xfrm>
        </p:grpSpPr>
        <p:sp>
          <p:nvSpPr>
            <p:cNvPr id="30" name="object 30" descr=""/>
            <p:cNvSpPr/>
            <p:nvPr/>
          </p:nvSpPr>
          <p:spPr>
            <a:xfrm>
              <a:off x="5933249" y="2904159"/>
              <a:ext cx="465455" cy="958850"/>
            </a:xfrm>
            <a:custGeom>
              <a:avLst/>
              <a:gdLst/>
              <a:ahLst/>
              <a:cxnLst/>
              <a:rect l="l" t="t" r="r" b="b"/>
              <a:pathLst>
                <a:path w="465454" h="958850">
                  <a:moveTo>
                    <a:pt x="465112" y="0"/>
                  </a:moveTo>
                  <a:lnTo>
                    <a:pt x="420243" y="34293"/>
                  </a:lnTo>
                  <a:lnTo>
                    <a:pt x="369909" y="46852"/>
                  </a:lnTo>
                  <a:lnTo>
                    <a:pt x="306087" y="55083"/>
                  </a:lnTo>
                  <a:lnTo>
                    <a:pt x="232613" y="58039"/>
                  </a:lnTo>
                  <a:lnTo>
                    <a:pt x="159082" y="55083"/>
                  </a:lnTo>
                  <a:lnTo>
                    <a:pt x="95227" y="46852"/>
                  </a:lnTo>
                  <a:lnTo>
                    <a:pt x="44875" y="34293"/>
                  </a:lnTo>
                  <a:lnTo>
                    <a:pt x="11857" y="18359"/>
                  </a:lnTo>
                  <a:lnTo>
                    <a:pt x="0" y="0"/>
                  </a:lnTo>
                  <a:lnTo>
                    <a:pt x="0" y="900417"/>
                  </a:lnTo>
                  <a:lnTo>
                    <a:pt x="44875" y="934751"/>
                  </a:lnTo>
                  <a:lnTo>
                    <a:pt x="95227" y="947343"/>
                  </a:lnTo>
                  <a:lnTo>
                    <a:pt x="159082" y="955603"/>
                  </a:lnTo>
                  <a:lnTo>
                    <a:pt x="232613" y="958570"/>
                  </a:lnTo>
                  <a:lnTo>
                    <a:pt x="306087" y="955603"/>
                  </a:lnTo>
                  <a:lnTo>
                    <a:pt x="369909" y="947343"/>
                  </a:lnTo>
                  <a:lnTo>
                    <a:pt x="420243" y="934751"/>
                  </a:lnTo>
                  <a:lnTo>
                    <a:pt x="453255" y="918788"/>
                  </a:lnTo>
                  <a:lnTo>
                    <a:pt x="465112" y="900417"/>
                  </a:lnTo>
                  <a:lnTo>
                    <a:pt x="465112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933249" y="2846006"/>
              <a:ext cx="465455" cy="116205"/>
            </a:xfrm>
            <a:custGeom>
              <a:avLst/>
              <a:gdLst/>
              <a:ahLst/>
              <a:cxnLst/>
              <a:rect l="l" t="t" r="r" b="b"/>
              <a:pathLst>
                <a:path w="465454" h="116205">
                  <a:moveTo>
                    <a:pt x="232613" y="0"/>
                  </a:moveTo>
                  <a:lnTo>
                    <a:pt x="159082" y="2956"/>
                  </a:lnTo>
                  <a:lnTo>
                    <a:pt x="95227" y="11194"/>
                  </a:lnTo>
                  <a:lnTo>
                    <a:pt x="44875" y="23769"/>
                  </a:lnTo>
                  <a:lnTo>
                    <a:pt x="0" y="58153"/>
                  </a:lnTo>
                  <a:lnTo>
                    <a:pt x="11857" y="76513"/>
                  </a:lnTo>
                  <a:lnTo>
                    <a:pt x="44875" y="92447"/>
                  </a:lnTo>
                  <a:lnTo>
                    <a:pt x="95227" y="105005"/>
                  </a:lnTo>
                  <a:lnTo>
                    <a:pt x="159082" y="113237"/>
                  </a:lnTo>
                  <a:lnTo>
                    <a:pt x="232613" y="116192"/>
                  </a:lnTo>
                  <a:lnTo>
                    <a:pt x="306087" y="113237"/>
                  </a:lnTo>
                  <a:lnTo>
                    <a:pt x="369909" y="105005"/>
                  </a:lnTo>
                  <a:lnTo>
                    <a:pt x="420243" y="92447"/>
                  </a:lnTo>
                  <a:lnTo>
                    <a:pt x="453255" y="76513"/>
                  </a:lnTo>
                  <a:lnTo>
                    <a:pt x="465112" y="58153"/>
                  </a:lnTo>
                  <a:lnTo>
                    <a:pt x="453255" y="39737"/>
                  </a:lnTo>
                  <a:lnTo>
                    <a:pt x="420243" y="23769"/>
                  </a:lnTo>
                  <a:lnTo>
                    <a:pt x="369909" y="11194"/>
                  </a:lnTo>
                  <a:lnTo>
                    <a:pt x="306087" y="2956"/>
                  </a:lnTo>
                  <a:lnTo>
                    <a:pt x="232613" y="0"/>
                  </a:lnTo>
                  <a:close/>
                </a:path>
              </a:pathLst>
            </a:custGeom>
            <a:solidFill>
              <a:srgbClr val="C3B6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/>
          <p:nvPr/>
        </p:nvSpPr>
        <p:spPr>
          <a:xfrm>
            <a:off x="6149213" y="2331795"/>
            <a:ext cx="45085" cy="73660"/>
          </a:xfrm>
          <a:custGeom>
            <a:avLst/>
            <a:gdLst/>
            <a:ahLst/>
            <a:cxnLst/>
            <a:rect l="l" t="t" r="r" b="b"/>
            <a:pathLst>
              <a:path w="45085" h="73660">
                <a:moveTo>
                  <a:pt x="5194" y="2171"/>
                </a:moveTo>
                <a:lnTo>
                  <a:pt x="4711" y="0"/>
                </a:lnTo>
                <a:lnTo>
                  <a:pt x="965" y="1092"/>
                </a:lnTo>
                <a:lnTo>
                  <a:pt x="482" y="16294"/>
                </a:lnTo>
                <a:lnTo>
                  <a:pt x="0" y="20637"/>
                </a:lnTo>
                <a:lnTo>
                  <a:pt x="1574" y="23774"/>
                </a:lnTo>
                <a:lnTo>
                  <a:pt x="3619" y="23774"/>
                </a:lnTo>
                <a:lnTo>
                  <a:pt x="4711" y="17373"/>
                </a:lnTo>
                <a:lnTo>
                  <a:pt x="4711" y="9779"/>
                </a:lnTo>
                <a:lnTo>
                  <a:pt x="5194" y="2171"/>
                </a:lnTo>
                <a:close/>
              </a:path>
              <a:path w="45085" h="73660">
                <a:moveTo>
                  <a:pt x="44767" y="49110"/>
                </a:moveTo>
                <a:lnTo>
                  <a:pt x="40424" y="49110"/>
                </a:lnTo>
                <a:lnTo>
                  <a:pt x="39331" y="63944"/>
                </a:lnTo>
                <a:lnTo>
                  <a:pt x="39331" y="68287"/>
                </a:lnTo>
                <a:lnTo>
                  <a:pt x="38735" y="73596"/>
                </a:lnTo>
                <a:lnTo>
                  <a:pt x="44767" y="68287"/>
                </a:lnTo>
                <a:lnTo>
                  <a:pt x="44767" y="49110"/>
                </a:lnTo>
                <a:close/>
              </a:path>
            </a:pathLst>
          </a:custGeom>
          <a:solidFill>
            <a:srgbClr val="9C85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4048213" y="3241014"/>
            <a:ext cx="12065" cy="24130"/>
          </a:xfrm>
          <a:custGeom>
            <a:avLst/>
            <a:gdLst/>
            <a:ahLst/>
            <a:cxnLst/>
            <a:rect l="l" t="t" r="r" b="b"/>
            <a:pathLst>
              <a:path w="12064" h="24129">
                <a:moveTo>
                  <a:pt x="5435" y="0"/>
                </a:moveTo>
                <a:lnTo>
                  <a:pt x="2539" y="7480"/>
                </a:lnTo>
                <a:lnTo>
                  <a:pt x="0" y="15087"/>
                </a:lnTo>
                <a:lnTo>
                  <a:pt x="2539" y="24015"/>
                </a:lnTo>
                <a:lnTo>
                  <a:pt x="3263" y="16535"/>
                </a:lnTo>
                <a:lnTo>
                  <a:pt x="2539" y="13512"/>
                </a:lnTo>
                <a:lnTo>
                  <a:pt x="4711" y="9778"/>
                </a:lnTo>
                <a:lnTo>
                  <a:pt x="7238" y="6032"/>
                </a:lnTo>
                <a:lnTo>
                  <a:pt x="11582" y="6032"/>
                </a:lnTo>
                <a:lnTo>
                  <a:pt x="5435" y="0"/>
                </a:lnTo>
                <a:close/>
              </a:path>
            </a:pathLst>
          </a:custGeom>
          <a:solidFill>
            <a:srgbClr val="A6B69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 descr=""/>
          <p:cNvGrpSpPr/>
          <p:nvPr/>
        </p:nvGrpSpPr>
        <p:grpSpPr>
          <a:xfrm>
            <a:off x="3356279" y="3583419"/>
            <a:ext cx="968375" cy="271145"/>
            <a:chOff x="3356279" y="3583419"/>
            <a:chExt cx="968375" cy="271145"/>
          </a:xfrm>
        </p:grpSpPr>
        <p:sp>
          <p:nvSpPr>
            <p:cNvPr id="35" name="object 35" descr=""/>
            <p:cNvSpPr/>
            <p:nvPr/>
          </p:nvSpPr>
          <p:spPr>
            <a:xfrm>
              <a:off x="3859402" y="3617328"/>
              <a:ext cx="465455" cy="237490"/>
            </a:xfrm>
            <a:custGeom>
              <a:avLst/>
              <a:gdLst/>
              <a:ahLst/>
              <a:cxnLst/>
              <a:rect l="l" t="t" r="r" b="b"/>
              <a:pathLst>
                <a:path w="465454" h="237489">
                  <a:moveTo>
                    <a:pt x="465099" y="0"/>
                  </a:moveTo>
                  <a:lnTo>
                    <a:pt x="420227" y="20007"/>
                  </a:lnTo>
                  <a:lnTo>
                    <a:pt x="369877" y="27348"/>
                  </a:lnTo>
                  <a:lnTo>
                    <a:pt x="306021" y="32165"/>
                  </a:lnTo>
                  <a:lnTo>
                    <a:pt x="232486" y="33896"/>
                  </a:lnTo>
                  <a:lnTo>
                    <a:pt x="159012" y="32165"/>
                  </a:lnTo>
                  <a:lnTo>
                    <a:pt x="95194" y="27348"/>
                  </a:lnTo>
                  <a:lnTo>
                    <a:pt x="44864" y="20007"/>
                  </a:lnTo>
                  <a:lnTo>
                    <a:pt x="11854" y="10703"/>
                  </a:lnTo>
                  <a:lnTo>
                    <a:pt x="0" y="0"/>
                  </a:lnTo>
                  <a:lnTo>
                    <a:pt x="0" y="203174"/>
                  </a:lnTo>
                  <a:lnTo>
                    <a:pt x="44864" y="223141"/>
                  </a:lnTo>
                  <a:lnTo>
                    <a:pt x="95194" y="230449"/>
                  </a:lnTo>
                  <a:lnTo>
                    <a:pt x="159012" y="235237"/>
                  </a:lnTo>
                  <a:lnTo>
                    <a:pt x="232486" y="236956"/>
                  </a:lnTo>
                  <a:lnTo>
                    <a:pt x="306021" y="235237"/>
                  </a:lnTo>
                  <a:lnTo>
                    <a:pt x="369877" y="230449"/>
                  </a:lnTo>
                  <a:lnTo>
                    <a:pt x="420227" y="223141"/>
                  </a:lnTo>
                  <a:lnTo>
                    <a:pt x="453243" y="213866"/>
                  </a:lnTo>
                  <a:lnTo>
                    <a:pt x="465099" y="203174"/>
                  </a:lnTo>
                  <a:lnTo>
                    <a:pt x="465099" y="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859402" y="3583419"/>
              <a:ext cx="465455" cy="67945"/>
            </a:xfrm>
            <a:custGeom>
              <a:avLst/>
              <a:gdLst/>
              <a:ahLst/>
              <a:cxnLst/>
              <a:rect l="l" t="t" r="r" b="b"/>
              <a:pathLst>
                <a:path w="465454" h="67945">
                  <a:moveTo>
                    <a:pt x="232486" y="0"/>
                  </a:moveTo>
                  <a:lnTo>
                    <a:pt x="159012" y="1730"/>
                  </a:lnTo>
                  <a:lnTo>
                    <a:pt x="95194" y="6548"/>
                  </a:lnTo>
                  <a:lnTo>
                    <a:pt x="44864" y="13891"/>
                  </a:lnTo>
                  <a:lnTo>
                    <a:pt x="0" y="33908"/>
                  </a:lnTo>
                  <a:lnTo>
                    <a:pt x="11854" y="44612"/>
                  </a:lnTo>
                  <a:lnTo>
                    <a:pt x="44864" y="53916"/>
                  </a:lnTo>
                  <a:lnTo>
                    <a:pt x="95194" y="61257"/>
                  </a:lnTo>
                  <a:lnTo>
                    <a:pt x="159012" y="66074"/>
                  </a:lnTo>
                  <a:lnTo>
                    <a:pt x="232486" y="67805"/>
                  </a:lnTo>
                  <a:lnTo>
                    <a:pt x="306021" y="66074"/>
                  </a:lnTo>
                  <a:lnTo>
                    <a:pt x="369877" y="61257"/>
                  </a:lnTo>
                  <a:lnTo>
                    <a:pt x="420227" y="53916"/>
                  </a:lnTo>
                  <a:lnTo>
                    <a:pt x="453243" y="44612"/>
                  </a:lnTo>
                  <a:lnTo>
                    <a:pt x="465099" y="33908"/>
                  </a:lnTo>
                  <a:lnTo>
                    <a:pt x="453243" y="23198"/>
                  </a:lnTo>
                  <a:lnTo>
                    <a:pt x="420227" y="13891"/>
                  </a:lnTo>
                  <a:lnTo>
                    <a:pt x="369877" y="6548"/>
                  </a:lnTo>
                  <a:lnTo>
                    <a:pt x="306021" y="1730"/>
                  </a:lnTo>
                  <a:lnTo>
                    <a:pt x="232486" y="0"/>
                  </a:lnTo>
                  <a:close/>
                </a:path>
              </a:pathLst>
            </a:custGeom>
            <a:solidFill>
              <a:srgbClr val="C9D3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356279" y="3786835"/>
              <a:ext cx="465455" cy="53340"/>
            </a:xfrm>
            <a:custGeom>
              <a:avLst/>
              <a:gdLst/>
              <a:ahLst/>
              <a:cxnLst/>
              <a:rect l="l" t="t" r="r" b="b"/>
              <a:pathLst>
                <a:path w="465454" h="53339">
                  <a:moveTo>
                    <a:pt x="465099" y="0"/>
                  </a:moveTo>
                  <a:lnTo>
                    <a:pt x="420227" y="4504"/>
                  </a:lnTo>
                  <a:lnTo>
                    <a:pt x="369877" y="6147"/>
                  </a:lnTo>
                  <a:lnTo>
                    <a:pt x="306021" y="7222"/>
                  </a:lnTo>
                  <a:lnTo>
                    <a:pt x="232486" y="7607"/>
                  </a:lnTo>
                  <a:lnTo>
                    <a:pt x="159012" y="7222"/>
                  </a:lnTo>
                  <a:lnTo>
                    <a:pt x="95194" y="6147"/>
                  </a:lnTo>
                  <a:lnTo>
                    <a:pt x="44864" y="4504"/>
                  </a:lnTo>
                  <a:lnTo>
                    <a:pt x="11854" y="2415"/>
                  </a:lnTo>
                  <a:lnTo>
                    <a:pt x="0" y="0"/>
                  </a:lnTo>
                  <a:lnTo>
                    <a:pt x="0" y="45491"/>
                  </a:lnTo>
                  <a:lnTo>
                    <a:pt x="44864" y="49896"/>
                  </a:lnTo>
                  <a:lnTo>
                    <a:pt x="95194" y="51520"/>
                  </a:lnTo>
                  <a:lnTo>
                    <a:pt x="159012" y="52587"/>
                  </a:lnTo>
                  <a:lnTo>
                    <a:pt x="232486" y="52971"/>
                  </a:lnTo>
                  <a:lnTo>
                    <a:pt x="306021" y="52587"/>
                  </a:lnTo>
                  <a:lnTo>
                    <a:pt x="369877" y="51520"/>
                  </a:lnTo>
                  <a:lnTo>
                    <a:pt x="420227" y="49896"/>
                  </a:lnTo>
                  <a:lnTo>
                    <a:pt x="453243" y="47844"/>
                  </a:lnTo>
                  <a:lnTo>
                    <a:pt x="465099" y="45491"/>
                  </a:lnTo>
                  <a:lnTo>
                    <a:pt x="465099" y="0"/>
                  </a:lnTo>
                  <a:close/>
                </a:path>
              </a:pathLst>
            </a:custGeom>
            <a:solidFill>
              <a:srgbClr val="F04C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356279" y="3779240"/>
              <a:ext cx="465455" cy="15240"/>
            </a:xfrm>
            <a:custGeom>
              <a:avLst/>
              <a:gdLst/>
              <a:ahLst/>
              <a:cxnLst/>
              <a:rect l="l" t="t" r="r" b="b"/>
              <a:pathLst>
                <a:path w="465454" h="15239">
                  <a:moveTo>
                    <a:pt x="232486" y="0"/>
                  </a:moveTo>
                  <a:lnTo>
                    <a:pt x="159012" y="385"/>
                  </a:lnTo>
                  <a:lnTo>
                    <a:pt x="95194" y="1458"/>
                  </a:lnTo>
                  <a:lnTo>
                    <a:pt x="44864" y="3099"/>
                  </a:lnTo>
                  <a:lnTo>
                    <a:pt x="0" y="7594"/>
                  </a:lnTo>
                  <a:lnTo>
                    <a:pt x="11854" y="10009"/>
                  </a:lnTo>
                  <a:lnTo>
                    <a:pt x="44864" y="12099"/>
                  </a:lnTo>
                  <a:lnTo>
                    <a:pt x="95194" y="13742"/>
                  </a:lnTo>
                  <a:lnTo>
                    <a:pt x="159012" y="14816"/>
                  </a:lnTo>
                  <a:lnTo>
                    <a:pt x="232486" y="15201"/>
                  </a:lnTo>
                  <a:lnTo>
                    <a:pt x="306021" y="14816"/>
                  </a:lnTo>
                  <a:lnTo>
                    <a:pt x="369877" y="13742"/>
                  </a:lnTo>
                  <a:lnTo>
                    <a:pt x="420227" y="12099"/>
                  </a:lnTo>
                  <a:lnTo>
                    <a:pt x="453243" y="10009"/>
                  </a:lnTo>
                  <a:lnTo>
                    <a:pt x="465099" y="7594"/>
                  </a:lnTo>
                  <a:lnTo>
                    <a:pt x="453243" y="5185"/>
                  </a:lnTo>
                  <a:lnTo>
                    <a:pt x="420227" y="3099"/>
                  </a:lnTo>
                  <a:lnTo>
                    <a:pt x="369877" y="1458"/>
                  </a:lnTo>
                  <a:lnTo>
                    <a:pt x="306021" y="385"/>
                  </a:lnTo>
                  <a:lnTo>
                    <a:pt x="232486" y="0"/>
                  </a:lnTo>
                  <a:close/>
                </a:path>
              </a:pathLst>
            </a:custGeom>
            <a:solidFill>
              <a:srgbClr val="F6927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441553" y="3521866"/>
            <a:ext cx="21082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C02026"/>
                </a:solidFill>
                <a:latin typeface="Times New Roman"/>
                <a:cs typeface="Times New Roman"/>
              </a:rPr>
              <a:t>Nil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319911" y="3932462"/>
            <a:ext cx="2183765" cy="373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ts val="1375"/>
              </a:lnSpc>
              <a:spcBef>
                <a:spcPts val="90"/>
              </a:spcBef>
            </a:pPr>
            <a:r>
              <a:rPr dirty="0" baseline="-2415" sz="1725" b="1">
                <a:solidFill>
                  <a:srgbClr val="EC7D2F"/>
                </a:solidFill>
                <a:latin typeface="Times New Roman"/>
                <a:cs typeface="Times New Roman"/>
              </a:rPr>
              <a:t>₹8-</a:t>
            </a:r>
            <a:r>
              <a:rPr dirty="0" baseline="-2415" sz="1725" spc="-89" b="1">
                <a:solidFill>
                  <a:srgbClr val="EC7D2F"/>
                </a:solidFill>
                <a:latin typeface="Times New Roman"/>
                <a:cs typeface="Times New Roman"/>
              </a:rPr>
              <a:t> </a:t>
            </a:r>
            <a:r>
              <a:rPr dirty="0" baseline="-2415" sz="1725" b="1">
                <a:solidFill>
                  <a:srgbClr val="EC7D2F"/>
                </a:solidFill>
                <a:latin typeface="Times New Roman"/>
                <a:cs typeface="Times New Roman"/>
              </a:rPr>
              <a:t>₹12</a:t>
            </a:r>
            <a:r>
              <a:rPr dirty="0" baseline="-2415" sz="1725" spc="-67" b="1">
                <a:solidFill>
                  <a:srgbClr val="EC7D2F"/>
                </a:solidFill>
                <a:latin typeface="Times New Roman"/>
                <a:cs typeface="Times New Roman"/>
              </a:rPr>
              <a:t> </a:t>
            </a:r>
            <a:r>
              <a:rPr dirty="0" baseline="-4830" sz="1725" b="1">
                <a:solidFill>
                  <a:srgbClr val="6CC6B0"/>
                </a:solidFill>
                <a:latin typeface="Times New Roman"/>
                <a:cs typeface="Times New Roman"/>
              </a:rPr>
              <a:t>₹12-</a:t>
            </a:r>
            <a:r>
              <a:rPr dirty="0" baseline="-4830" sz="1725" spc="-44" b="1">
                <a:solidFill>
                  <a:srgbClr val="6CC6B0"/>
                </a:solidFill>
                <a:latin typeface="Times New Roman"/>
                <a:cs typeface="Times New Roman"/>
              </a:rPr>
              <a:t> </a:t>
            </a:r>
            <a:r>
              <a:rPr dirty="0" baseline="-4830" sz="1725" spc="-15" b="1">
                <a:solidFill>
                  <a:srgbClr val="6CC6B0"/>
                </a:solidFill>
                <a:latin typeface="Times New Roman"/>
                <a:cs typeface="Times New Roman"/>
              </a:rPr>
              <a:t>₹16</a:t>
            </a:r>
            <a:r>
              <a:rPr dirty="0" baseline="-4830" sz="1725" spc="-187" b="1">
                <a:solidFill>
                  <a:srgbClr val="6CC6B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D091A6"/>
                </a:solidFill>
                <a:latin typeface="Times New Roman"/>
                <a:cs typeface="Times New Roman"/>
              </a:rPr>
              <a:t>₹16-</a:t>
            </a:r>
            <a:r>
              <a:rPr dirty="0" sz="1150" spc="-30" b="1">
                <a:solidFill>
                  <a:srgbClr val="D091A6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D091A6"/>
                </a:solidFill>
                <a:latin typeface="Times New Roman"/>
                <a:cs typeface="Times New Roman"/>
              </a:rPr>
              <a:t>₹20</a:t>
            </a:r>
            <a:r>
              <a:rPr dirty="0" sz="1150" spc="-80" b="1">
                <a:solidFill>
                  <a:srgbClr val="D091A6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9C85BE"/>
                </a:solidFill>
                <a:latin typeface="Times New Roman"/>
                <a:cs typeface="Times New Roman"/>
              </a:rPr>
              <a:t>₹20-</a:t>
            </a:r>
            <a:r>
              <a:rPr dirty="0" sz="1150" spc="-30" b="1">
                <a:solidFill>
                  <a:srgbClr val="9C85BE"/>
                </a:solidFill>
                <a:latin typeface="Times New Roman"/>
                <a:cs typeface="Times New Roman"/>
              </a:rPr>
              <a:t> </a:t>
            </a:r>
            <a:r>
              <a:rPr dirty="0" sz="1150" spc="-25" b="1">
                <a:solidFill>
                  <a:srgbClr val="9C85BE"/>
                </a:solidFill>
                <a:latin typeface="Times New Roman"/>
                <a:cs typeface="Times New Roman"/>
              </a:rPr>
              <a:t>₹24</a:t>
            </a:r>
            <a:endParaRPr sz="1150">
              <a:latin typeface="Times New Roman"/>
              <a:cs typeface="Times New Roman"/>
            </a:endParaRPr>
          </a:p>
          <a:p>
            <a:pPr marL="135890">
              <a:lnSpc>
                <a:spcPts val="1375"/>
              </a:lnSpc>
              <a:tabLst>
                <a:tab pos="650875" algn="l"/>
                <a:tab pos="1190625" algn="l"/>
                <a:tab pos="1735455" algn="l"/>
              </a:tabLst>
            </a:pPr>
            <a:r>
              <a:rPr dirty="0" baseline="-2415" sz="1725" spc="-30" b="1">
                <a:solidFill>
                  <a:srgbClr val="EC7D2F"/>
                </a:solidFill>
                <a:latin typeface="Times New Roman"/>
                <a:cs typeface="Times New Roman"/>
              </a:rPr>
              <a:t>lakh</a:t>
            </a:r>
            <a:r>
              <a:rPr dirty="0" baseline="-2415" sz="1725" b="1">
                <a:solidFill>
                  <a:srgbClr val="EC7D2F"/>
                </a:solidFill>
                <a:latin typeface="Times New Roman"/>
                <a:cs typeface="Times New Roman"/>
              </a:rPr>
              <a:t>	</a:t>
            </a:r>
            <a:r>
              <a:rPr dirty="0" baseline="-4830" sz="1725" spc="-30" b="1">
                <a:solidFill>
                  <a:srgbClr val="6CC6B0"/>
                </a:solidFill>
                <a:latin typeface="Times New Roman"/>
                <a:cs typeface="Times New Roman"/>
              </a:rPr>
              <a:t>lakh</a:t>
            </a:r>
            <a:r>
              <a:rPr dirty="0" baseline="-4830" sz="1725" b="1">
                <a:solidFill>
                  <a:srgbClr val="6CC6B0"/>
                </a:solidFill>
                <a:latin typeface="Times New Roman"/>
                <a:cs typeface="Times New Roman"/>
              </a:rPr>
              <a:t>	</a:t>
            </a:r>
            <a:r>
              <a:rPr dirty="0" sz="1150" spc="-20" b="1">
                <a:solidFill>
                  <a:srgbClr val="D091A6"/>
                </a:solidFill>
                <a:latin typeface="Times New Roman"/>
                <a:cs typeface="Times New Roman"/>
              </a:rPr>
              <a:t>lakh</a:t>
            </a:r>
            <a:r>
              <a:rPr dirty="0" sz="1150" b="1">
                <a:solidFill>
                  <a:srgbClr val="D091A6"/>
                </a:solidFill>
                <a:latin typeface="Times New Roman"/>
                <a:cs typeface="Times New Roman"/>
              </a:rPr>
              <a:t>	</a:t>
            </a:r>
            <a:r>
              <a:rPr dirty="0" sz="1150" spc="-20" b="1">
                <a:solidFill>
                  <a:srgbClr val="9C85BE"/>
                </a:solidFill>
                <a:latin typeface="Times New Roman"/>
                <a:cs typeface="Times New Roman"/>
              </a:rPr>
              <a:t>lakh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886607" y="3942741"/>
            <a:ext cx="399415" cy="373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375"/>
              </a:lnSpc>
              <a:spcBef>
                <a:spcPts val="90"/>
              </a:spcBef>
            </a:pPr>
            <a:r>
              <a:rPr dirty="0" sz="1150" b="1">
                <a:solidFill>
                  <a:srgbClr val="A6B693"/>
                </a:solidFill>
                <a:latin typeface="Times New Roman"/>
                <a:cs typeface="Times New Roman"/>
              </a:rPr>
              <a:t>₹4-</a:t>
            </a:r>
            <a:r>
              <a:rPr dirty="0" sz="1150" spc="-35" b="1">
                <a:solidFill>
                  <a:srgbClr val="A6B693"/>
                </a:solidFill>
                <a:latin typeface="Times New Roman"/>
                <a:cs typeface="Times New Roman"/>
              </a:rPr>
              <a:t> ₹8</a:t>
            </a:r>
            <a:endParaRPr sz="1150">
              <a:latin typeface="Times New Roman"/>
              <a:cs typeface="Times New Roman"/>
            </a:endParaRPr>
          </a:p>
          <a:p>
            <a:pPr marL="61594">
              <a:lnSpc>
                <a:spcPts val="1375"/>
              </a:lnSpc>
            </a:pPr>
            <a:r>
              <a:rPr dirty="0" sz="1150" spc="-20" b="1">
                <a:solidFill>
                  <a:srgbClr val="A6B693"/>
                </a:solidFill>
                <a:latin typeface="Times New Roman"/>
                <a:cs typeface="Times New Roman"/>
              </a:rPr>
              <a:t>lakh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357726" y="3957654"/>
            <a:ext cx="399415" cy="373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375"/>
              </a:lnSpc>
              <a:spcBef>
                <a:spcPts val="90"/>
              </a:spcBef>
            </a:pPr>
            <a:r>
              <a:rPr dirty="0" sz="1150" b="1">
                <a:solidFill>
                  <a:srgbClr val="F04C26"/>
                </a:solidFill>
                <a:latin typeface="Times New Roman"/>
                <a:cs typeface="Times New Roman"/>
              </a:rPr>
              <a:t>₹0-</a:t>
            </a:r>
            <a:r>
              <a:rPr dirty="0" sz="1150" spc="-35" b="1">
                <a:solidFill>
                  <a:srgbClr val="F04C26"/>
                </a:solidFill>
                <a:latin typeface="Times New Roman"/>
                <a:cs typeface="Times New Roman"/>
              </a:rPr>
              <a:t> ₹4</a:t>
            </a:r>
            <a:endParaRPr sz="1150">
              <a:latin typeface="Times New Roman"/>
              <a:cs typeface="Times New Roman"/>
            </a:endParaRPr>
          </a:p>
          <a:p>
            <a:pPr marL="61594">
              <a:lnSpc>
                <a:spcPts val="1375"/>
              </a:lnSpc>
            </a:pPr>
            <a:r>
              <a:rPr dirty="0" sz="1150" spc="-20" b="1">
                <a:solidFill>
                  <a:srgbClr val="F04C26"/>
                </a:solidFill>
                <a:latin typeface="Times New Roman"/>
                <a:cs typeface="Times New Roman"/>
              </a:rPr>
              <a:t>lakh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3934385" y="3344076"/>
            <a:ext cx="24257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A6B693"/>
                </a:solidFill>
                <a:latin typeface="Times New Roman"/>
                <a:cs typeface="Times New Roman"/>
              </a:rPr>
              <a:t>5%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457040" y="3185687"/>
            <a:ext cx="31496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EC7D2F"/>
                </a:solidFill>
                <a:latin typeface="Times New Roman"/>
                <a:cs typeface="Times New Roman"/>
              </a:rPr>
              <a:t>10%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950740" y="3023243"/>
            <a:ext cx="31496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6CC6B0"/>
                </a:solidFill>
                <a:latin typeface="Times New Roman"/>
                <a:cs typeface="Times New Roman"/>
              </a:rPr>
              <a:t>15%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504379" y="2799993"/>
            <a:ext cx="31496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D091A6"/>
                </a:solidFill>
                <a:latin typeface="Times New Roman"/>
                <a:cs typeface="Times New Roman"/>
              </a:rPr>
              <a:t>20%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554331" y="2350593"/>
            <a:ext cx="31496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4971B7"/>
                </a:solidFill>
                <a:latin typeface="Times New Roman"/>
                <a:cs typeface="Times New Roman"/>
              </a:rPr>
              <a:t>30%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6452527" y="2635478"/>
            <a:ext cx="483234" cy="1262380"/>
            <a:chOff x="6452527" y="2635478"/>
            <a:chExt cx="483234" cy="1262380"/>
          </a:xfrm>
        </p:grpSpPr>
        <p:sp>
          <p:nvSpPr>
            <p:cNvPr id="49" name="object 49" descr=""/>
            <p:cNvSpPr/>
            <p:nvPr/>
          </p:nvSpPr>
          <p:spPr>
            <a:xfrm>
              <a:off x="6452527" y="2695803"/>
              <a:ext cx="483234" cy="1202055"/>
            </a:xfrm>
            <a:custGeom>
              <a:avLst/>
              <a:gdLst/>
              <a:ahLst/>
              <a:cxnLst/>
              <a:rect l="l" t="t" r="r" b="b"/>
              <a:pathLst>
                <a:path w="483234" h="1202054">
                  <a:moveTo>
                    <a:pt x="482727" y="0"/>
                  </a:moveTo>
                  <a:lnTo>
                    <a:pt x="436142" y="35709"/>
                  </a:lnTo>
                  <a:lnTo>
                    <a:pt x="383878" y="48787"/>
                  </a:lnTo>
                  <a:lnTo>
                    <a:pt x="317605" y="57361"/>
                  </a:lnTo>
                  <a:lnTo>
                    <a:pt x="241300" y="60439"/>
                  </a:lnTo>
                  <a:lnTo>
                    <a:pt x="165056" y="57361"/>
                  </a:lnTo>
                  <a:lnTo>
                    <a:pt x="98821" y="48787"/>
                  </a:lnTo>
                  <a:lnTo>
                    <a:pt x="46576" y="35709"/>
                  </a:lnTo>
                  <a:lnTo>
                    <a:pt x="12308" y="19116"/>
                  </a:lnTo>
                  <a:lnTo>
                    <a:pt x="0" y="0"/>
                  </a:lnTo>
                  <a:lnTo>
                    <a:pt x="0" y="1141463"/>
                  </a:lnTo>
                  <a:lnTo>
                    <a:pt x="46576" y="1177083"/>
                  </a:lnTo>
                  <a:lnTo>
                    <a:pt x="98821" y="1190144"/>
                  </a:lnTo>
                  <a:lnTo>
                    <a:pt x="165056" y="1198711"/>
                  </a:lnTo>
                  <a:lnTo>
                    <a:pt x="241300" y="1201788"/>
                  </a:lnTo>
                  <a:lnTo>
                    <a:pt x="317605" y="1198711"/>
                  </a:lnTo>
                  <a:lnTo>
                    <a:pt x="383878" y="1190144"/>
                  </a:lnTo>
                  <a:lnTo>
                    <a:pt x="436142" y="1177083"/>
                  </a:lnTo>
                  <a:lnTo>
                    <a:pt x="470417" y="1160524"/>
                  </a:lnTo>
                  <a:lnTo>
                    <a:pt x="482727" y="1141463"/>
                  </a:lnTo>
                  <a:lnTo>
                    <a:pt x="482727" y="0"/>
                  </a:lnTo>
                  <a:close/>
                </a:path>
              </a:pathLst>
            </a:custGeom>
            <a:solidFill>
              <a:srgbClr val="4D75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452527" y="2635478"/>
              <a:ext cx="483234" cy="121285"/>
            </a:xfrm>
            <a:custGeom>
              <a:avLst/>
              <a:gdLst/>
              <a:ahLst/>
              <a:cxnLst/>
              <a:rect l="l" t="t" r="r" b="b"/>
              <a:pathLst>
                <a:path w="483234" h="121285">
                  <a:moveTo>
                    <a:pt x="241300" y="0"/>
                  </a:moveTo>
                  <a:lnTo>
                    <a:pt x="165056" y="3077"/>
                  </a:lnTo>
                  <a:lnTo>
                    <a:pt x="98821" y="11644"/>
                  </a:lnTo>
                  <a:lnTo>
                    <a:pt x="46576" y="24705"/>
                  </a:lnTo>
                  <a:lnTo>
                    <a:pt x="0" y="60325"/>
                  </a:lnTo>
                  <a:lnTo>
                    <a:pt x="12308" y="79441"/>
                  </a:lnTo>
                  <a:lnTo>
                    <a:pt x="46576" y="96034"/>
                  </a:lnTo>
                  <a:lnTo>
                    <a:pt x="98821" y="109112"/>
                  </a:lnTo>
                  <a:lnTo>
                    <a:pt x="165056" y="117686"/>
                  </a:lnTo>
                  <a:lnTo>
                    <a:pt x="241300" y="120764"/>
                  </a:lnTo>
                  <a:lnTo>
                    <a:pt x="317605" y="117686"/>
                  </a:lnTo>
                  <a:lnTo>
                    <a:pt x="383878" y="109112"/>
                  </a:lnTo>
                  <a:lnTo>
                    <a:pt x="436142" y="96034"/>
                  </a:lnTo>
                  <a:lnTo>
                    <a:pt x="470417" y="79441"/>
                  </a:lnTo>
                  <a:lnTo>
                    <a:pt x="482727" y="60325"/>
                  </a:lnTo>
                  <a:lnTo>
                    <a:pt x="470417" y="41264"/>
                  </a:lnTo>
                  <a:lnTo>
                    <a:pt x="436142" y="24705"/>
                  </a:lnTo>
                  <a:lnTo>
                    <a:pt x="383878" y="11644"/>
                  </a:lnTo>
                  <a:lnTo>
                    <a:pt x="317605" y="3077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95ADC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6514630" y="3950046"/>
            <a:ext cx="361315" cy="373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375"/>
              </a:lnSpc>
              <a:spcBef>
                <a:spcPts val="90"/>
              </a:spcBef>
            </a:pPr>
            <a:r>
              <a:rPr dirty="0" sz="1150" b="1">
                <a:solidFill>
                  <a:srgbClr val="7F9EC1"/>
                </a:solidFill>
                <a:latin typeface="Times New Roman"/>
                <a:cs typeface="Times New Roman"/>
              </a:rPr>
              <a:t>&gt;</a:t>
            </a:r>
            <a:r>
              <a:rPr dirty="0" sz="1150" spc="-15" b="1">
                <a:solidFill>
                  <a:srgbClr val="7F9EC1"/>
                </a:solidFill>
                <a:latin typeface="Times New Roman"/>
                <a:cs typeface="Times New Roman"/>
              </a:rPr>
              <a:t> </a:t>
            </a:r>
            <a:r>
              <a:rPr dirty="0" sz="1150" spc="-25" b="1">
                <a:solidFill>
                  <a:srgbClr val="7F9EC1"/>
                </a:solidFill>
                <a:latin typeface="Times New Roman"/>
                <a:cs typeface="Times New Roman"/>
              </a:rPr>
              <a:t>₹24</a:t>
            </a:r>
            <a:endParaRPr sz="1150">
              <a:latin typeface="Times New Roman"/>
              <a:cs typeface="Times New Roman"/>
            </a:endParaRPr>
          </a:p>
          <a:p>
            <a:pPr marL="42545">
              <a:lnSpc>
                <a:spcPts val="1375"/>
              </a:lnSpc>
            </a:pPr>
            <a:r>
              <a:rPr dirty="0" sz="1150" spc="-20" b="1">
                <a:solidFill>
                  <a:srgbClr val="7F9EC1"/>
                </a:solidFill>
                <a:latin typeface="Times New Roman"/>
                <a:cs typeface="Times New Roman"/>
              </a:rPr>
              <a:t>lakh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987998" y="2582241"/>
            <a:ext cx="31496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9C85BE"/>
                </a:solidFill>
                <a:latin typeface="Times New Roman"/>
                <a:cs typeface="Times New Roman"/>
              </a:rPr>
              <a:t>25%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522643" y="5929236"/>
            <a:ext cx="3433445" cy="798830"/>
            <a:chOff x="522643" y="5929236"/>
            <a:chExt cx="3433445" cy="798830"/>
          </a:xfrm>
        </p:grpSpPr>
        <p:sp>
          <p:nvSpPr>
            <p:cNvPr id="54" name="object 54" descr=""/>
            <p:cNvSpPr/>
            <p:nvPr/>
          </p:nvSpPr>
          <p:spPr>
            <a:xfrm>
              <a:off x="522643" y="6083541"/>
              <a:ext cx="664210" cy="644525"/>
            </a:xfrm>
            <a:custGeom>
              <a:avLst/>
              <a:gdLst/>
              <a:ahLst/>
              <a:cxnLst/>
              <a:rect l="l" t="t" r="r" b="b"/>
              <a:pathLst>
                <a:path w="664210" h="644525">
                  <a:moveTo>
                    <a:pt x="663955" y="0"/>
                  </a:moveTo>
                  <a:lnTo>
                    <a:pt x="0" y="0"/>
                  </a:lnTo>
                  <a:lnTo>
                    <a:pt x="0" y="644512"/>
                  </a:lnTo>
                  <a:lnTo>
                    <a:pt x="663955" y="644512"/>
                  </a:lnTo>
                  <a:lnTo>
                    <a:pt x="663955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011936" y="5929236"/>
              <a:ext cx="2943860" cy="608330"/>
            </a:xfrm>
            <a:custGeom>
              <a:avLst/>
              <a:gdLst/>
              <a:ahLst/>
              <a:cxnLst/>
              <a:rect l="l" t="t" r="r" b="b"/>
              <a:pathLst>
                <a:path w="2943860" h="608329">
                  <a:moveTo>
                    <a:pt x="2639568" y="0"/>
                  </a:moveTo>
                  <a:lnTo>
                    <a:pt x="0" y="0"/>
                  </a:lnTo>
                  <a:lnTo>
                    <a:pt x="0" y="608317"/>
                  </a:lnTo>
                  <a:lnTo>
                    <a:pt x="2639568" y="608317"/>
                  </a:lnTo>
                  <a:lnTo>
                    <a:pt x="2943733" y="304152"/>
                  </a:lnTo>
                  <a:lnTo>
                    <a:pt x="2639568" y="0"/>
                  </a:lnTo>
                  <a:close/>
                </a:path>
              </a:pathLst>
            </a:custGeom>
            <a:solidFill>
              <a:srgbClr val="F9C9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009319" y="6546595"/>
              <a:ext cx="198120" cy="181610"/>
            </a:xfrm>
            <a:custGeom>
              <a:avLst/>
              <a:gdLst/>
              <a:ahLst/>
              <a:cxnLst/>
              <a:rect l="l" t="t" r="r" b="b"/>
              <a:pathLst>
                <a:path w="198119" h="181609">
                  <a:moveTo>
                    <a:pt x="197891" y="0"/>
                  </a:moveTo>
                  <a:lnTo>
                    <a:pt x="0" y="0"/>
                  </a:lnTo>
                  <a:lnTo>
                    <a:pt x="197891" y="181457"/>
                  </a:lnTo>
                  <a:lnTo>
                    <a:pt x="197891" y="0"/>
                  </a:lnTo>
                  <a:close/>
                </a:path>
              </a:pathLst>
            </a:custGeom>
            <a:solidFill>
              <a:srgbClr val="7C36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1189639" y="6156497"/>
            <a:ext cx="219710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Encouraging</a:t>
            </a:r>
            <a:r>
              <a:rPr dirty="0" sz="1150" spc="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voluntary</a:t>
            </a:r>
            <a:r>
              <a:rPr dirty="0" sz="1150" spc="2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compliance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522643" y="7028713"/>
            <a:ext cx="2682875" cy="784225"/>
            <a:chOff x="522643" y="7028713"/>
            <a:chExt cx="2682875" cy="784225"/>
          </a:xfrm>
        </p:grpSpPr>
        <p:sp>
          <p:nvSpPr>
            <p:cNvPr id="59" name="object 59" descr=""/>
            <p:cNvSpPr/>
            <p:nvPr/>
          </p:nvSpPr>
          <p:spPr>
            <a:xfrm>
              <a:off x="522643" y="7167943"/>
              <a:ext cx="519430" cy="644525"/>
            </a:xfrm>
            <a:custGeom>
              <a:avLst/>
              <a:gdLst/>
              <a:ahLst/>
              <a:cxnLst/>
              <a:rect l="l" t="t" r="r" b="b"/>
              <a:pathLst>
                <a:path w="519430" h="644525">
                  <a:moveTo>
                    <a:pt x="519252" y="0"/>
                  </a:moveTo>
                  <a:lnTo>
                    <a:pt x="0" y="0"/>
                  </a:lnTo>
                  <a:lnTo>
                    <a:pt x="0" y="644512"/>
                  </a:lnTo>
                  <a:lnTo>
                    <a:pt x="519252" y="644512"/>
                  </a:lnTo>
                  <a:lnTo>
                    <a:pt x="519252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903262" y="7028713"/>
              <a:ext cx="2302510" cy="608330"/>
            </a:xfrm>
            <a:custGeom>
              <a:avLst/>
              <a:gdLst/>
              <a:ahLst/>
              <a:cxnLst/>
              <a:rect l="l" t="t" r="r" b="b"/>
              <a:pathLst>
                <a:path w="2302510" h="608329">
                  <a:moveTo>
                    <a:pt x="1998052" y="0"/>
                  </a:moveTo>
                  <a:lnTo>
                    <a:pt x="0" y="0"/>
                  </a:lnTo>
                  <a:lnTo>
                    <a:pt x="0" y="608317"/>
                  </a:lnTo>
                  <a:lnTo>
                    <a:pt x="1998052" y="608317"/>
                  </a:lnTo>
                  <a:lnTo>
                    <a:pt x="2302217" y="304165"/>
                  </a:lnTo>
                  <a:lnTo>
                    <a:pt x="1998052" y="0"/>
                  </a:lnTo>
                  <a:close/>
                </a:path>
              </a:pathLst>
            </a:custGeom>
            <a:solidFill>
              <a:srgbClr val="F9C9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903249" y="7630884"/>
              <a:ext cx="154940" cy="181610"/>
            </a:xfrm>
            <a:custGeom>
              <a:avLst/>
              <a:gdLst/>
              <a:ahLst/>
              <a:cxnLst/>
              <a:rect l="l" t="t" r="r" b="b"/>
              <a:pathLst>
                <a:path w="154940" h="181609">
                  <a:moveTo>
                    <a:pt x="154762" y="0"/>
                  </a:moveTo>
                  <a:lnTo>
                    <a:pt x="0" y="0"/>
                  </a:lnTo>
                  <a:lnTo>
                    <a:pt x="154762" y="181571"/>
                  </a:lnTo>
                  <a:lnTo>
                    <a:pt x="154762" y="0"/>
                  </a:lnTo>
                  <a:close/>
                </a:path>
              </a:pathLst>
            </a:custGeom>
            <a:solidFill>
              <a:srgbClr val="7C36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1155760" y="7155240"/>
            <a:ext cx="176720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b="1">
                <a:solidFill>
                  <a:srgbClr val="231F20"/>
                </a:solidFill>
                <a:latin typeface="Calibri"/>
                <a:cs typeface="Calibri"/>
              </a:rPr>
              <a:t>Reducing</a:t>
            </a:r>
            <a:r>
              <a:rPr dirty="0" sz="1150" spc="-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Calibri"/>
                <a:cs typeface="Calibri"/>
              </a:rPr>
              <a:t>compliance</a:t>
            </a:r>
            <a:r>
              <a:rPr dirty="0" sz="1150" spc="-30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Calibri"/>
                <a:cs typeface="Calibri"/>
              </a:rPr>
              <a:t>burden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1524876" y="8090433"/>
            <a:ext cx="5381625" cy="1633220"/>
          </a:xfrm>
          <a:custGeom>
            <a:avLst/>
            <a:gdLst/>
            <a:ahLst/>
            <a:cxnLst/>
            <a:rect l="l" t="t" r="r" b="b"/>
            <a:pathLst>
              <a:path w="5381625" h="1633220">
                <a:moveTo>
                  <a:pt x="0" y="272186"/>
                </a:moveTo>
                <a:lnTo>
                  <a:pt x="4384" y="223259"/>
                </a:lnTo>
                <a:lnTo>
                  <a:pt x="17025" y="177209"/>
                </a:lnTo>
                <a:lnTo>
                  <a:pt x="37155" y="134806"/>
                </a:lnTo>
                <a:lnTo>
                  <a:pt x="64003" y="96817"/>
                </a:lnTo>
                <a:lnTo>
                  <a:pt x="96801" y="64013"/>
                </a:lnTo>
                <a:lnTo>
                  <a:pt x="134781" y="37160"/>
                </a:lnTo>
                <a:lnTo>
                  <a:pt x="177174" y="17028"/>
                </a:lnTo>
                <a:lnTo>
                  <a:pt x="223211" y="4385"/>
                </a:lnTo>
                <a:lnTo>
                  <a:pt x="272122" y="0"/>
                </a:lnTo>
                <a:lnTo>
                  <a:pt x="5109349" y="0"/>
                </a:lnTo>
                <a:lnTo>
                  <a:pt x="5158276" y="4385"/>
                </a:lnTo>
                <a:lnTo>
                  <a:pt x="5204326" y="17028"/>
                </a:lnTo>
                <a:lnTo>
                  <a:pt x="5246729" y="37160"/>
                </a:lnTo>
                <a:lnTo>
                  <a:pt x="5284718" y="64013"/>
                </a:lnTo>
                <a:lnTo>
                  <a:pt x="5317523" y="96817"/>
                </a:lnTo>
                <a:lnTo>
                  <a:pt x="5344375" y="134806"/>
                </a:lnTo>
                <a:lnTo>
                  <a:pt x="5364508" y="177209"/>
                </a:lnTo>
                <a:lnTo>
                  <a:pt x="5377150" y="223259"/>
                </a:lnTo>
                <a:lnTo>
                  <a:pt x="5381536" y="272186"/>
                </a:lnTo>
                <a:lnTo>
                  <a:pt x="5381536" y="1360766"/>
                </a:lnTo>
                <a:lnTo>
                  <a:pt x="5377150" y="1409689"/>
                </a:lnTo>
                <a:lnTo>
                  <a:pt x="5364508" y="1455735"/>
                </a:lnTo>
                <a:lnTo>
                  <a:pt x="5344375" y="1498134"/>
                </a:lnTo>
                <a:lnTo>
                  <a:pt x="5317523" y="1536119"/>
                </a:lnTo>
                <a:lnTo>
                  <a:pt x="5284718" y="1568921"/>
                </a:lnTo>
                <a:lnTo>
                  <a:pt x="5246729" y="1595771"/>
                </a:lnTo>
                <a:lnTo>
                  <a:pt x="5204326" y="1615901"/>
                </a:lnTo>
                <a:lnTo>
                  <a:pt x="5158276" y="1628543"/>
                </a:lnTo>
                <a:lnTo>
                  <a:pt x="5109349" y="1632927"/>
                </a:lnTo>
                <a:lnTo>
                  <a:pt x="272122" y="1632927"/>
                </a:lnTo>
                <a:lnTo>
                  <a:pt x="223211" y="1628543"/>
                </a:lnTo>
                <a:lnTo>
                  <a:pt x="177174" y="1615901"/>
                </a:lnTo>
                <a:lnTo>
                  <a:pt x="134781" y="1595771"/>
                </a:lnTo>
                <a:lnTo>
                  <a:pt x="96801" y="1568921"/>
                </a:lnTo>
                <a:lnTo>
                  <a:pt x="64003" y="1536119"/>
                </a:lnTo>
                <a:lnTo>
                  <a:pt x="37155" y="1498134"/>
                </a:lnTo>
                <a:lnTo>
                  <a:pt x="17025" y="1455735"/>
                </a:lnTo>
                <a:lnTo>
                  <a:pt x="4384" y="1409689"/>
                </a:lnTo>
                <a:lnTo>
                  <a:pt x="0" y="1360766"/>
                </a:lnTo>
                <a:lnTo>
                  <a:pt x="0" y="272186"/>
                </a:lnTo>
                <a:close/>
              </a:path>
            </a:pathLst>
          </a:custGeom>
          <a:ln w="18097">
            <a:solidFill>
              <a:srgbClr val="B65475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 txBox="1"/>
          <p:nvPr/>
        </p:nvSpPr>
        <p:spPr>
          <a:xfrm>
            <a:off x="1678969" y="8184031"/>
            <a:ext cx="5075555" cy="142430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77800" indent="-1651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77800" algn="l"/>
              </a:tabLst>
            </a:pPr>
            <a:r>
              <a:rPr dirty="0" sz="1150" spc="-40" b="1">
                <a:solidFill>
                  <a:srgbClr val="231F20"/>
                </a:solidFill>
                <a:latin typeface="Times New Roman"/>
                <a:cs typeface="Times New Roman"/>
              </a:rPr>
              <a:t>Tax</a:t>
            </a:r>
            <a:r>
              <a:rPr dirty="0" sz="1150" spc="-3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certainty</a:t>
            </a:r>
            <a:r>
              <a:rPr dirty="0" sz="1150" spc="-2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6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electronics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manufacturing</a:t>
            </a:r>
            <a:r>
              <a:rPr dirty="0" sz="1150" spc="-4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Schemes</a:t>
            </a:r>
            <a:endParaRPr sz="115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177800" algn="l"/>
              </a:tabLst>
            </a:pPr>
            <a:r>
              <a:rPr dirty="0" sz="1150" spc="-25" b="1">
                <a:solidFill>
                  <a:srgbClr val="231F20"/>
                </a:solidFill>
                <a:latin typeface="Times New Roman"/>
                <a:cs typeface="Times New Roman"/>
              </a:rPr>
              <a:t>Tonnage</a:t>
            </a:r>
            <a:r>
              <a:rPr dirty="0" sz="1150" spc="-5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40" b="1">
                <a:solidFill>
                  <a:srgbClr val="231F20"/>
                </a:solidFill>
                <a:latin typeface="Times New Roman"/>
                <a:cs typeface="Times New Roman"/>
              </a:rPr>
              <a:t>Tax</a:t>
            </a:r>
            <a:r>
              <a:rPr dirty="0" sz="1150" spc="-3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Scheme</a:t>
            </a:r>
            <a:r>
              <a:rPr dirty="0" sz="1150" spc="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4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Inland</a:t>
            </a:r>
            <a:r>
              <a:rPr dirty="0" sz="1150" spc="-6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Vessels</a:t>
            </a:r>
            <a:endParaRPr sz="115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177800" algn="l"/>
              </a:tabLst>
            </a:pP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Extension</a:t>
            </a:r>
            <a:r>
              <a:rPr dirty="0" sz="1150" spc="-3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5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incorporation</a:t>
            </a:r>
            <a:r>
              <a:rPr dirty="0" sz="1150" spc="-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dirty="0" sz="1150" spc="-4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5</a:t>
            </a:r>
            <a:r>
              <a:rPr dirty="0" sz="1150" spc="-3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years</a:t>
            </a:r>
            <a:r>
              <a:rPr dirty="0" sz="1150" spc="-2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4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 b="1">
                <a:solidFill>
                  <a:srgbClr val="231F20"/>
                </a:solidFill>
                <a:latin typeface="Times New Roman"/>
                <a:cs typeface="Times New Roman"/>
              </a:rPr>
              <a:t>Start-</a:t>
            </a:r>
            <a:r>
              <a:rPr dirty="0" sz="1150" spc="-25" b="1">
                <a:solidFill>
                  <a:srgbClr val="231F20"/>
                </a:solidFill>
                <a:latin typeface="Times New Roman"/>
                <a:cs typeface="Times New Roman"/>
              </a:rPr>
              <a:t>Ups</a:t>
            </a:r>
            <a:endParaRPr sz="1150">
              <a:latin typeface="Times New Roman"/>
              <a:cs typeface="Times New Roman"/>
            </a:endParaRPr>
          </a:p>
          <a:p>
            <a:pPr marL="175895" marR="6350" indent="-163830">
              <a:lnSpc>
                <a:spcPct val="113999"/>
              </a:lnSpc>
              <a:buFont typeface="Arial MT"/>
              <a:buChar char="•"/>
              <a:tabLst>
                <a:tab pos="175895" algn="l"/>
                <a:tab pos="177165" algn="l"/>
              </a:tabLst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	Specific</a:t>
            </a:r>
            <a:r>
              <a:rPr dirty="0" sz="1150" spc="1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benefits</a:t>
            </a:r>
            <a:r>
              <a:rPr dirty="0" sz="11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ship-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leasing</a:t>
            </a:r>
            <a:r>
              <a:rPr dirty="0" sz="1150" spc="1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units,</a:t>
            </a:r>
            <a:r>
              <a:rPr dirty="0" sz="1150" spc="1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insurance</a:t>
            </a:r>
            <a:r>
              <a:rPr dirty="0" sz="11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offices</a:t>
            </a:r>
            <a:r>
              <a:rPr dirty="0" sz="1150" spc="1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1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treasury</a:t>
            </a:r>
            <a:r>
              <a:rPr dirty="0" sz="1150" spc="1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centres</a:t>
            </a:r>
            <a:r>
              <a:rPr dirty="0" sz="11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global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companies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which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set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up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 b="1">
                <a:solidFill>
                  <a:srgbClr val="231F20"/>
                </a:solidFill>
                <a:latin typeface="Times New Roman"/>
                <a:cs typeface="Times New Roman"/>
              </a:rPr>
              <a:t>IFSC</a:t>
            </a:r>
            <a:endParaRPr sz="1150">
              <a:latin typeface="Times New Roman"/>
              <a:cs typeface="Times New Roman"/>
            </a:endParaRPr>
          </a:p>
          <a:p>
            <a:pPr marL="175895" marR="5080" indent="-163830">
              <a:lnSpc>
                <a:spcPct val="113999"/>
              </a:lnSpc>
              <a:buFont typeface="Arial MT"/>
              <a:buChar char="•"/>
              <a:tabLst>
                <a:tab pos="175895" algn="l"/>
                <a:tab pos="177165" algn="l"/>
              </a:tabLst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Certainty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taxation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Category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category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II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AIFs,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undertaking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investments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infrastructure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such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sectors,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gains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from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securities.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647547" y="8093938"/>
            <a:ext cx="784225" cy="1645285"/>
            <a:chOff x="647547" y="8093938"/>
            <a:chExt cx="784225" cy="1645285"/>
          </a:xfrm>
        </p:grpSpPr>
        <p:sp>
          <p:nvSpPr>
            <p:cNvPr id="66" name="object 66" descr=""/>
            <p:cNvSpPr/>
            <p:nvPr/>
          </p:nvSpPr>
          <p:spPr>
            <a:xfrm>
              <a:off x="653580" y="8099971"/>
              <a:ext cx="772160" cy="1633220"/>
            </a:xfrm>
            <a:custGeom>
              <a:avLst/>
              <a:gdLst/>
              <a:ahLst/>
              <a:cxnLst/>
              <a:rect l="l" t="t" r="r" b="b"/>
              <a:pathLst>
                <a:path w="772160" h="1633220">
                  <a:moveTo>
                    <a:pt x="643191" y="0"/>
                  </a:moveTo>
                  <a:lnTo>
                    <a:pt x="128638" y="0"/>
                  </a:lnTo>
                  <a:lnTo>
                    <a:pt x="78566" y="10121"/>
                  </a:lnTo>
                  <a:lnTo>
                    <a:pt x="37677" y="37717"/>
                  </a:lnTo>
                  <a:lnTo>
                    <a:pt x="10109" y="78636"/>
                  </a:lnTo>
                  <a:lnTo>
                    <a:pt x="0" y="128727"/>
                  </a:lnTo>
                  <a:lnTo>
                    <a:pt x="0" y="1504315"/>
                  </a:lnTo>
                  <a:lnTo>
                    <a:pt x="10109" y="1554380"/>
                  </a:lnTo>
                  <a:lnTo>
                    <a:pt x="37677" y="1595270"/>
                  </a:lnTo>
                  <a:lnTo>
                    <a:pt x="78566" y="1622842"/>
                  </a:lnTo>
                  <a:lnTo>
                    <a:pt x="128638" y="1632953"/>
                  </a:lnTo>
                  <a:lnTo>
                    <a:pt x="643191" y="1632953"/>
                  </a:lnTo>
                  <a:lnTo>
                    <a:pt x="693262" y="1622842"/>
                  </a:lnTo>
                  <a:lnTo>
                    <a:pt x="734152" y="1595270"/>
                  </a:lnTo>
                  <a:lnTo>
                    <a:pt x="761720" y="1554380"/>
                  </a:lnTo>
                  <a:lnTo>
                    <a:pt x="771829" y="1504315"/>
                  </a:lnTo>
                  <a:lnTo>
                    <a:pt x="771829" y="128727"/>
                  </a:lnTo>
                  <a:lnTo>
                    <a:pt x="761720" y="78636"/>
                  </a:lnTo>
                  <a:lnTo>
                    <a:pt x="734152" y="37717"/>
                  </a:lnTo>
                  <a:lnTo>
                    <a:pt x="693262" y="10121"/>
                  </a:lnTo>
                  <a:lnTo>
                    <a:pt x="643191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53580" y="8099971"/>
              <a:ext cx="772160" cy="1633220"/>
            </a:xfrm>
            <a:custGeom>
              <a:avLst/>
              <a:gdLst/>
              <a:ahLst/>
              <a:cxnLst/>
              <a:rect l="l" t="t" r="r" b="b"/>
              <a:pathLst>
                <a:path w="772160" h="1633220">
                  <a:moveTo>
                    <a:pt x="128638" y="1632940"/>
                  </a:moveTo>
                  <a:lnTo>
                    <a:pt x="78566" y="1622831"/>
                  </a:lnTo>
                  <a:lnTo>
                    <a:pt x="37677" y="1595264"/>
                  </a:lnTo>
                  <a:lnTo>
                    <a:pt x="10109" y="1554378"/>
                  </a:lnTo>
                  <a:lnTo>
                    <a:pt x="0" y="1504314"/>
                  </a:lnTo>
                  <a:lnTo>
                    <a:pt x="0" y="128727"/>
                  </a:lnTo>
                  <a:lnTo>
                    <a:pt x="10109" y="78636"/>
                  </a:lnTo>
                  <a:lnTo>
                    <a:pt x="37677" y="37717"/>
                  </a:lnTo>
                  <a:lnTo>
                    <a:pt x="78566" y="10121"/>
                  </a:lnTo>
                  <a:lnTo>
                    <a:pt x="128638" y="0"/>
                  </a:lnTo>
                  <a:lnTo>
                    <a:pt x="643191" y="0"/>
                  </a:lnTo>
                  <a:lnTo>
                    <a:pt x="693262" y="10121"/>
                  </a:lnTo>
                  <a:lnTo>
                    <a:pt x="734152" y="37717"/>
                  </a:lnTo>
                  <a:lnTo>
                    <a:pt x="761720" y="78636"/>
                  </a:lnTo>
                  <a:lnTo>
                    <a:pt x="771829" y="128727"/>
                  </a:lnTo>
                  <a:lnTo>
                    <a:pt x="771829" y="1504314"/>
                  </a:lnTo>
                  <a:lnTo>
                    <a:pt x="761720" y="1554378"/>
                  </a:lnTo>
                  <a:lnTo>
                    <a:pt x="734152" y="1595264"/>
                  </a:lnTo>
                  <a:lnTo>
                    <a:pt x="693262" y="1622831"/>
                  </a:lnTo>
                  <a:lnTo>
                    <a:pt x="643191" y="1632940"/>
                  </a:lnTo>
                  <a:lnTo>
                    <a:pt x="128638" y="1632940"/>
                  </a:lnTo>
                  <a:close/>
                </a:path>
              </a:pathLst>
            </a:custGeom>
            <a:ln w="12065">
              <a:solidFill>
                <a:srgbClr val="434A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782709" y="8245109"/>
            <a:ext cx="527050" cy="13468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10489">
              <a:lnSpc>
                <a:spcPts val="1964"/>
              </a:lnSpc>
            </a:pPr>
            <a:r>
              <a:rPr dirty="0" sz="1700" spc="-10">
                <a:solidFill>
                  <a:srgbClr val="FFFFFF"/>
                </a:solidFill>
                <a:latin typeface="Times New Roman"/>
                <a:cs typeface="Times New Roman"/>
              </a:rPr>
              <a:t>Employment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7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700" spc="-10">
                <a:solidFill>
                  <a:srgbClr val="FFFFFF"/>
                </a:solidFill>
                <a:latin typeface="Times New Roman"/>
                <a:cs typeface="Times New Roman"/>
              </a:rPr>
              <a:t> investment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555142" y="1563979"/>
            <a:ext cx="447675" cy="2979420"/>
            <a:chOff x="555142" y="1563979"/>
            <a:chExt cx="447675" cy="2979420"/>
          </a:xfrm>
        </p:grpSpPr>
        <p:sp>
          <p:nvSpPr>
            <p:cNvPr id="70" name="object 70" descr=""/>
            <p:cNvSpPr/>
            <p:nvPr/>
          </p:nvSpPr>
          <p:spPr>
            <a:xfrm>
              <a:off x="561174" y="1570012"/>
              <a:ext cx="435609" cy="2967355"/>
            </a:xfrm>
            <a:custGeom>
              <a:avLst/>
              <a:gdLst/>
              <a:ahLst/>
              <a:cxnLst/>
              <a:rect l="l" t="t" r="r" b="b"/>
              <a:pathLst>
                <a:path w="435609" h="2967354">
                  <a:moveTo>
                    <a:pt x="362927" y="0"/>
                  </a:moveTo>
                  <a:lnTo>
                    <a:pt x="72580" y="0"/>
                  </a:lnTo>
                  <a:lnTo>
                    <a:pt x="44325" y="5699"/>
                  </a:lnTo>
                  <a:lnTo>
                    <a:pt x="21255" y="21251"/>
                  </a:lnTo>
                  <a:lnTo>
                    <a:pt x="5702" y="44335"/>
                  </a:lnTo>
                  <a:lnTo>
                    <a:pt x="0" y="72631"/>
                  </a:lnTo>
                  <a:lnTo>
                    <a:pt x="0" y="2894393"/>
                  </a:lnTo>
                  <a:lnTo>
                    <a:pt x="5702" y="2922694"/>
                  </a:lnTo>
                  <a:lnTo>
                    <a:pt x="21255" y="2945777"/>
                  </a:lnTo>
                  <a:lnTo>
                    <a:pt x="44325" y="2961326"/>
                  </a:lnTo>
                  <a:lnTo>
                    <a:pt x="72580" y="2967024"/>
                  </a:lnTo>
                  <a:lnTo>
                    <a:pt x="362927" y="2967024"/>
                  </a:lnTo>
                  <a:lnTo>
                    <a:pt x="391177" y="2961326"/>
                  </a:lnTo>
                  <a:lnTo>
                    <a:pt x="414248" y="2945777"/>
                  </a:lnTo>
                  <a:lnTo>
                    <a:pt x="429804" y="2922694"/>
                  </a:lnTo>
                  <a:lnTo>
                    <a:pt x="435508" y="2894393"/>
                  </a:lnTo>
                  <a:lnTo>
                    <a:pt x="435508" y="72631"/>
                  </a:lnTo>
                  <a:lnTo>
                    <a:pt x="429804" y="44335"/>
                  </a:lnTo>
                  <a:lnTo>
                    <a:pt x="414248" y="21251"/>
                  </a:lnTo>
                  <a:lnTo>
                    <a:pt x="391177" y="5699"/>
                  </a:lnTo>
                  <a:lnTo>
                    <a:pt x="362927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61174" y="1570012"/>
              <a:ext cx="435609" cy="2967355"/>
            </a:xfrm>
            <a:custGeom>
              <a:avLst/>
              <a:gdLst/>
              <a:ahLst/>
              <a:cxnLst/>
              <a:rect l="l" t="t" r="r" b="b"/>
              <a:pathLst>
                <a:path w="435609" h="2967354">
                  <a:moveTo>
                    <a:pt x="72580" y="2967024"/>
                  </a:moveTo>
                  <a:lnTo>
                    <a:pt x="44325" y="2961326"/>
                  </a:lnTo>
                  <a:lnTo>
                    <a:pt x="21255" y="2945777"/>
                  </a:lnTo>
                  <a:lnTo>
                    <a:pt x="5702" y="2922694"/>
                  </a:lnTo>
                  <a:lnTo>
                    <a:pt x="0" y="2894393"/>
                  </a:lnTo>
                  <a:lnTo>
                    <a:pt x="0" y="72631"/>
                  </a:lnTo>
                  <a:lnTo>
                    <a:pt x="5702" y="44335"/>
                  </a:lnTo>
                  <a:lnTo>
                    <a:pt x="21255" y="21251"/>
                  </a:lnTo>
                  <a:lnTo>
                    <a:pt x="44325" y="5699"/>
                  </a:lnTo>
                  <a:lnTo>
                    <a:pt x="72580" y="0"/>
                  </a:lnTo>
                  <a:lnTo>
                    <a:pt x="362927" y="0"/>
                  </a:lnTo>
                  <a:lnTo>
                    <a:pt x="391177" y="5699"/>
                  </a:lnTo>
                  <a:lnTo>
                    <a:pt x="414248" y="21251"/>
                  </a:lnTo>
                  <a:lnTo>
                    <a:pt x="429804" y="44335"/>
                  </a:lnTo>
                  <a:lnTo>
                    <a:pt x="435508" y="72631"/>
                  </a:lnTo>
                  <a:lnTo>
                    <a:pt x="435508" y="2894393"/>
                  </a:lnTo>
                  <a:lnTo>
                    <a:pt x="429804" y="2922694"/>
                  </a:lnTo>
                  <a:lnTo>
                    <a:pt x="414248" y="2945777"/>
                  </a:lnTo>
                  <a:lnTo>
                    <a:pt x="391177" y="2961326"/>
                  </a:lnTo>
                  <a:lnTo>
                    <a:pt x="362927" y="2967024"/>
                  </a:lnTo>
                  <a:lnTo>
                    <a:pt x="72580" y="2967024"/>
                  </a:lnTo>
                  <a:close/>
                </a:path>
              </a:pathLst>
            </a:custGeom>
            <a:ln w="12065">
              <a:solidFill>
                <a:srgbClr val="434A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665653" y="2159921"/>
            <a:ext cx="238760" cy="17907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750"/>
              </a:lnSpc>
            </a:pP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Ease</a:t>
            </a:r>
            <a:r>
              <a:rPr dirty="0" sz="15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5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doing</a:t>
            </a:r>
            <a:r>
              <a:rPr dirty="0" sz="15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imes New Roman"/>
                <a:cs typeface="Times New Roman"/>
              </a:rPr>
              <a:t>business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3" name="object 73" descr=""/>
          <p:cNvSpPr/>
          <p:nvPr/>
        </p:nvSpPr>
        <p:spPr>
          <a:xfrm>
            <a:off x="1054633" y="1530438"/>
            <a:ext cx="2127250" cy="3006725"/>
          </a:xfrm>
          <a:custGeom>
            <a:avLst/>
            <a:gdLst/>
            <a:ahLst/>
            <a:cxnLst/>
            <a:rect l="l" t="t" r="r" b="b"/>
            <a:pathLst>
              <a:path w="2127250" h="3006725">
                <a:moveTo>
                  <a:pt x="0" y="354596"/>
                </a:moveTo>
                <a:lnTo>
                  <a:pt x="3236" y="306483"/>
                </a:lnTo>
                <a:lnTo>
                  <a:pt x="12665" y="260336"/>
                </a:lnTo>
                <a:lnTo>
                  <a:pt x="27863" y="216578"/>
                </a:lnTo>
                <a:lnTo>
                  <a:pt x="48409" y="175632"/>
                </a:lnTo>
                <a:lnTo>
                  <a:pt x="73878" y="137920"/>
                </a:lnTo>
                <a:lnTo>
                  <a:pt x="103849" y="103865"/>
                </a:lnTo>
                <a:lnTo>
                  <a:pt x="137899" y="73889"/>
                </a:lnTo>
                <a:lnTo>
                  <a:pt x="175606" y="48416"/>
                </a:lnTo>
                <a:lnTo>
                  <a:pt x="216546" y="27868"/>
                </a:lnTo>
                <a:lnTo>
                  <a:pt x="260298" y="12667"/>
                </a:lnTo>
                <a:lnTo>
                  <a:pt x="306439" y="3237"/>
                </a:lnTo>
                <a:lnTo>
                  <a:pt x="354545" y="0"/>
                </a:lnTo>
                <a:lnTo>
                  <a:pt x="1772716" y="0"/>
                </a:lnTo>
                <a:lnTo>
                  <a:pt x="1820824" y="3237"/>
                </a:lnTo>
                <a:lnTo>
                  <a:pt x="1866962" y="12667"/>
                </a:lnTo>
                <a:lnTo>
                  <a:pt x="1910709" y="27868"/>
                </a:lnTo>
                <a:lnTo>
                  <a:pt x="1951642" y="48416"/>
                </a:lnTo>
                <a:lnTo>
                  <a:pt x="1989339" y="73889"/>
                </a:lnTo>
                <a:lnTo>
                  <a:pt x="2023379" y="103865"/>
                </a:lnTo>
                <a:lnTo>
                  <a:pt x="2053340" y="137920"/>
                </a:lnTo>
                <a:lnTo>
                  <a:pt x="2078799" y="175632"/>
                </a:lnTo>
                <a:lnTo>
                  <a:pt x="2099336" y="216578"/>
                </a:lnTo>
                <a:lnTo>
                  <a:pt x="2114527" y="260336"/>
                </a:lnTo>
                <a:lnTo>
                  <a:pt x="2123951" y="306483"/>
                </a:lnTo>
                <a:lnTo>
                  <a:pt x="2127186" y="354596"/>
                </a:lnTo>
                <a:lnTo>
                  <a:pt x="2127186" y="2652014"/>
                </a:lnTo>
                <a:lnTo>
                  <a:pt x="2123951" y="2700124"/>
                </a:lnTo>
                <a:lnTo>
                  <a:pt x="2114527" y="2746268"/>
                </a:lnTo>
                <a:lnTo>
                  <a:pt x="2099336" y="2790024"/>
                </a:lnTo>
                <a:lnTo>
                  <a:pt x="2078799" y="2830969"/>
                </a:lnTo>
                <a:lnTo>
                  <a:pt x="2053340" y="2868680"/>
                </a:lnTo>
                <a:lnTo>
                  <a:pt x="2023379" y="2902734"/>
                </a:lnTo>
                <a:lnTo>
                  <a:pt x="1989339" y="2932709"/>
                </a:lnTo>
                <a:lnTo>
                  <a:pt x="1951642" y="2958181"/>
                </a:lnTo>
                <a:lnTo>
                  <a:pt x="1910709" y="2978729"/>
                </a:lnTo>
                <a:lnTo>
                  <a:pt x="1866962" y="2993930"/>
                </a:lnTo>
                <a:lnTo>
                  <a:pt x="1820824" y="3003360"/>
                </a:lnTo>
                <a:lnTo>
                  <a:pt x="1772716" y="3006598"/>
                </a:lnTo>
                <a:lnTo>
                  <a:pt x="354545" y="3006598"/>
                </a:lnTo>
                <a:lnTo>
                  <a:pt x="306439" y="3003360"/>
                </a:lnTo>
                <a:lnTo>
                  <a:pt x="260298" y="2993930"/>
                </a:lnTo>
                <a:lnTo>
                  <a:pt x="216546" y="2978729"/>
                </a:lnTo>
                <a:lnTo>
                  <a:pt x="175606" y="2958181"/>
                </a:lnTo>
                <a:lnTo>
                  <a:pt x="137899" y="2932709"/>
                </a:lnTo>
                <a:lnTo>
                  <a:pt x="103849" y="2902734"/>
                </a:lnTo>
                <a:lnTo>
                  <a:pt x="73878" y="2868680"/>
                </a:lnTo>
                <a:lnTo>
                  <a:pt x="48409" y="2830969"/>
                </a:lnTo>
                <a:lnTo>
                  <a:pt x="27863" y="2790024"/>
                </a:lnTo>
                <a:lnTo>
                  <a:pt x="12665" y="2746268"/>
                </a:lnTo>
                <a:lnTo>
                  <a:pt x="3236" y="2700124"/>
                </a:lnTo>
                <a:lnTo>
                  <a:pt x="0" y="2652014"/>
                </a:lnTo>
                <a:lnTo>
                  <a:pt x="0" y="354596"/>
                </a:lnTo>
                <a:close/>
              </a:path>
            </a:pathLst>
          </a:custGeom>
          <a:ln w="27152">
            <a:solidFill>
              <a:srgbClr val="9C85BE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 txBox="1"/>
          <p:nvPr/>
        </p:nvSpPr>
        <p:spPr>
          <a:xfrm>
            <a:off x="1232783" y="1560334"/>
            <a:ext cx="1772285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4480" marR="5080" indent="-272415">
              <a:lnSpc>
                <a:spcPct val="102299"/>
              </a:lnSpc>
              <a:spcBef>
                <a:spcPts val="95"/>
              </a:spcBef>
              <a:buFont typeface="Arial MT"/>
              <a:buChar char="•"/>
              <a:tabLst>
                <a:tab pos="284480" algn="l"/>
                <a:tab pos="1331595" algn="l"/>
                <a:tab pos="1560830" algn="l"/>
                <a:tab pos="1683385" algn="l"/>
              </a:tabLst>
            </a:pP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Introduction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1300" spc="-25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		</a:t>
            </a:r>
            <a:r>
              <a:rPr dirty="0" sz="1300" spc="-5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scheme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		</a:t>
            </a:r>
            <a:r>
              <a:rPr dirty="0" sz="1300" spc="-25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endParaRPr sz="130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  <a:spcBef>
                <a:spcPts val="35"/>
              </a:spcBef>
              <a:tabLst>
                <a:tab pos="1400810" algn="l"/>
              </a:tabLst>
            </a:pP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determining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1300" spc="-20">
                <a:solidFill>
                  <a:srgbClr val="231F20"/>
                </a:solidFill>
                <a:latin typeface="Times New Roman"/>
                <a:cs typeface="Times New Roman"/>
              </a:rPr>
              <a:t>arm's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1504965" y="2168652"/>
            <a:ext cx="1499870" cy="2292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22630" algn="l"/>
                <a:tab pos="1346200" algn="l"/>
              </a:tabLst>
            </a:pP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length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1300" spc="-20">
                <a:solidFill>
                  <a:srgbClr val="231F20"/>
                </a:solidFill>
                <a:latin typeface="Times New Roman"/>
                <a:cs typeface="Times New Roman"/>
              </a:rPr>
              <a:t>price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1300" spc="-25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504965" y="2371415"/>
            <a:ext cx="1499235" cy="43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5"/>
              </a:spcBef>
              <a:tabLst>
                <a:tab pos="984885" algn="l"/>
                <a:tab pos="1410335" algn="l"/>
              </a:tabLst>
            </a:pP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international transaction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1300" spc="-25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1300" spc="-5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1504965" y="2776940"/>
            <a:ext cx="1499870" cy="43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5"/>
              </a:spcBef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block</a:t>
            </a:r>
            <a:r>
              <a:rPr dirty="0" sz="1300" spc="2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period</a:t>
            </a:r>
            <a:r>
              <a:rPr dirty="0" sz="1300" spc="1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300" spc="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231F20"/>
                </a:solidFill>
                <a:latin typeface="Times New Roman"/>
                <a:cs typeface="Times New Roman"/>
              </a:rPr>
              <a:t>three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years.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1232751" y="3254797"/>
            <a:ext cx="1773555" cy="1243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4480" marR="5080" indent="-272415">
              <a:lnSpc>
                <a:spcPct val="102400"/>
              </a:lnSpc>
              <a:spcBef>
                <a:spcPts val="95"/>
              </a:spcBef>
              <a:buFont typeface="Arial MT"/>
              <a:buChar char="•"/>
              <a:tabLst>
                <a:tab pos="284480" algn="l"/>
                <a:tab pos="904240" algn="l"/>
              </a:tabLst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Expansion</a:t>
            </a:r>
            <a:r>
              <a:rPr dirty="0" sz="1300" spc="155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300" spc="155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300" spc="-20">
                <a:solidFill>
                  <a:srgbClr val="231F20"/>
                </a:solidFill>
                <a:latin typeface="Times New Roman"/>
                <a:cs typeface="Times New Roman"/>
              </a:rPr>
              <a:t>scope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300" spc="2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safe</a:t>
            </a:r>
            <a:r>
              <a:rPr dirty="0" sz="1300" spc="25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harbour</a:t>
            </a:r>
            <a:r>
              <a:rPr dirty="0" sz="1300" spc="2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231F20"/>
                </a:solidFill>
                <a:latin typeface="Times New Roman"/>
                <a:cs typeface="Times New Roman"/>
              </a:rPr>
              <a:t>rules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300" spc="245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reduce</a:t>
            </a:r>
            <a:r>
              <a:rPr dirty="0" sz="1300" spc="245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litigation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300" spc="1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provide</a:t>
            </a:r>
            <a:r>
              <a:rPr dirty="0" sz="1300" spc="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certainty </a:t>
            </a:r>
            <a:r>
              <a:rPr dirty="0" sz="1300" spc="-2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international taxation.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9" name="object 7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0977" y="2442768"/>
            <a:ext cx="512343" cy="586143"/>
          </a:xfrm>
          <a:prstGeom prst="rect">
            <a:avLst/>
          </a:prstGeom>
        </p:spPr>
      </p:pic>
      <p:sp>
        <p:nvSpPr>
          <p:cNvPr id="80" name="object 8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r>
              <a:rPr dirty="0" spc="-25"/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53082" y="5843066"/>
            <a:ext cx="4024629" cy="3942079"/>
            <a:chOff x="1753082" y="5843066"/>
            <a:chExt cx="4024629" cy="394207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5948" y="7365212"/>
              <a:ext cx="560730" cy="42251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5977" y="5846953"/>
              <a:ext cx="2218626" cy="19407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8151" y="7057288"/>
              <a:ext cx="1108976" cy="221151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4872" y="8796731"/>
              <a:ext cx="223202" cy="40782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0852" y="7787729"/>
              <a:ext cx="598383" cy="56100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0852" y="7057288"/>
              <a:ext cx="1313751" cy="73044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44872" y="9268803"/>
              <a:ext cx="512762" cy="40660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04118" y="8348738"/>
              <a:ext cx="653516" cy="63150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86814" y="8585747"/>
              <a:ext cx="94038" cy="4389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44872" y="8522817"/>
              <a:ext cx="512762" cy="74598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80852" y="8348738"/>
              <a:ext cx="497560" cy="28089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21797" y="8937866"/>
              <a:ext cx="534593" cy="62364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29937" y="8906815"/>
              <a:ext cx="163804" cy="36198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15396" y="9561419"/>
              <a:ext cx="829475" cy="22354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16617" y="9014676"/>
              <a:ext cx="310311" cy="56023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02162" y="9268803"/>
              <a:ext cx="256882" cy="11833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80852" y="8656764"/>
              <a:ext cx="464019" cy="612038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21797" y="9268802"/>
              <a:ext cx="823074" cy="406604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15396" y="8629637"/>
              <a:ext cx="365456" cy="420127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89475" y="8629637"/>
              <a:ext cx="155397" cy="15193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80852" y="8629637"/>
              <a:ext cx="464019" cy="27717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59045" y="9204553"/>
              <a:ext cx="85826" cy="6424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80852" y="9033434"/>
              <a:ext cx="121310" cy="23536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21129" y="7886877"/>
              <a:ext cx="2194267" cy="189809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24998" y="9046134"/>
              <a:ext cx="290398" cy="532853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061413" y="7886877"/>
              <a:ext cx="551903" cy="431101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16617" y="8629637"/>
              <a:ext cx="598779" cy="1155331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129142" y="8195399"/>
              <a:ext cx="697230" cy="41202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53082" y="7157212"/>
              <a:ext cx="308330" cy="1450213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11044" y="7162762"/>
              <a:ext cx="582663" cy="414667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570477" y="7865910"/>
              <a:ext cx="331497" cy="20967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821129" y="7886876"/>
              <a:ext cx="1080846" cy="720548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901975" y="7334440"/>
              <a:ext cx="275132" cy="531469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061286" y="7465707"/>
              <a:ext cx="542493" cy="400202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924354" y="6674328"/>
              <a:ext cx="287680" cy="482883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802307" y="7157212"/>
              <a:ext cx="1099667" cy="708698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519933" y="6397117"/>
              <a:ext cx="518795" cy="64789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77108" y="6988657"/>
              <a:ext cx="580466" cy="345782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214537" y="6706222"/>
              <a:ext cx="673011" cy="450989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212035" y="7157212"/>
              <a:ext cx="588683" cy="177228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346754" y="6178004"/>
              <a:ext cx="129222" cy="52097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475977" y="6151905"/>
              <a:ext cx="281597" cy="546735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212035" y="5900521"/>
              <a:ext cx="826693" cy="49659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212035" y="6397117"/>
              <a:ext cx="965073" cy="937323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693708" y="7157212"/>
              <a:ext cx="208267" cy="177228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212035" y="7157212"/>
              <a:ext cx="2501" cy="5549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038728" y="5843066"/>
              <a:ext cx="1023124" cy="57454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785196" y="6154966"/>
              <a:ext cx="276656" cy="541731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475977" y="5846953"/>
              <a:ext cx="585876" cy="1141704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038728" y="6208534"/>
              <a:ext cx="429399" cy="611149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038728" y="6397117"/>
              <a:ext cx="138379" cy="515048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038728" y="5900521"/>
              <a:ext cx="437248" cy="1088136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475977" y="6661185"/>
              <a:ext cx="281597" cy="327472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475977" y="5900521"/>
              <a:ext cx="281597" cy="277607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038728" y="6819684"/>
              <a:ext cx="138379" cy="168973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3785196" y="6154966"/>
              <a:ext cx="1620520" cy="1344295"/>
            </a:xfrm>
            <a:custGeom>
              <a:avLst/>
              <a:gdLst/>
              <a:ahLst/>
              <a:cxnLst/>
              <a:rect l="l" t="t" r="r" b="b"/>
              <a:pathLst>
                <a:path w="1620520" h="1344295">
                  <a:moveTo>
                    <a:pt x="0" y="0"/>
                  </a:moveTo>
                  <a:lnTo>
                    <a:pt x="0" y="509143"/>
                  </a:lnTo>
                  <a:lnTo>
                    <a:pt x="48577" y="510128"/>
                  </a:lnTo>
                  <a:lnTo>
                    <a:pt x="96755" y="513064"/>
                  </a:lnTo>
                  <a:lnTo>
                    <a:pt x="144490" y="517917"/>
                  </a:lnTo>
                  <a:lnTo>
                    <a:pt x="191736" y="524654"/>
                  </a:lnTo>
                  <a:lnTo>
                    <a:pt x="238448" y="533242"/>
                  </a:lnTo>
                  <a:lnTo>
                    <a:pt x="284582" y="543648"/>
                  </a:lnTo>
                  <a:lnTo>
                    <a:pt x="330093" y="555839"/>
                  </a:lnTo>
                  <a:lnTo>
                    <a:pt x="374936" y="569781"/>
                  </a:lnTo>
                  <a:lnTo>
                    <a:pt x="419066" y="585443"/>
                  </a:lnTo>
                  <a:lnTo>
                    <a:pt x="462439" y="602791"/>
                  </a:lnTo>
                  <a:lnTo>
                    <a:pt x="505009" y="621791"/>
                  </a:lnTo>
                  <a:lnTo>
                    <a:pt x="546732" y="642411"/>
                  </a:lnTo>
                  <a:lnTo>
                    <a:pt x="587563" y="664619"/>
                  </a:lnTo>
                  <a:lnTo>
                    <a:pt x="627457" y="688380"/>
                  </a:lnTo>
                  <a:lnTo>
                    <a:pt x="666369" y="713662"/>
                  </a:lnTo>
                  <a:lnTo>
                    <a:pt x="704254" y="740432"/>
                  </a:lnTo>
                  <a:lnTo>
                    <a:pt x="741068" y="768657"/>
                  </a:lnTo>
                  <a:lnTo>
                    <a:pt x="776766" y="798303"/>
                  </a:lnTo>
                  <a:lnTo>
                    <a:pt x="811303" y="829339"/>
                  </a:lnTo>
                  <a:lnTo>
                    <a:pt x="844634" y="861730"/>
                  </a:lnTo>
                  <a:lnTo>
                    <a:pt x="876715" y="895444"/>
                  </a:lnTo>
                  <a:lnTo>
                    <a:pt x="907500" y="930448"/>
                  </a:lnTo>
                  <a:lnTo>
                    <a:pt x="936945" y="966709"/>
                  </a:lnTo>
                  <a:lnTo>
                    <a:pt x="965004" y="1004194"/>
                  </a:lnTo>
                  <a:lnTo>
                    <a:pt x="991634" y="1042869"/>
                  </a:lnTo>
                  <a:lnTo>
                    <a:pt x="1016788" y="1082702"/>
                  </a:lnTo>
                  <a:lnTo>
                    <a:pt x="1040424" y="1123660"/>
                  </a:lnTo>
                  <a:lnTo>
                    <a:pt x="1062494" y="1165710"/>
                  </a:lnTo>
                  <a:lnTo>
                    <a:pt x="1082956" y="1208819"/>
                  </a:lnTo>
                  <a:lnTo>
                    <a:pt x="1101763" y="1252953"/>
                  </a:lnTo>
                  <a:lnTo>
                    <a:pt x="1118872" y="1298081"/>
                  </a:lnTo>
                  <a:lnTo>
                    <a:pt x="1134237" y="1344168"/>
                  </a:lnTo>
                  <a:lnTo>
                    <a:pt x="1620329" y="1193114"/>
                  </a:lnTo>
                  <a:lnTo>
                    <a:pt x="1604976" y="1146141"/>
                  </a:lnTo>
                  <a:lnTo>
                    <a:pt x="1588355" y="1099855"/>
                  </a:lnTo>
                  <a:lnTo>
                    <a:pt x="1570488" y="1054273"/>
                  </a:lnTo>
                  <a:lnTo>
                    <a:pt x="1551398" y="1009413"/>
                  </a:lnTo>
                  <a:lnTo>
                    <a:pt x="1531109" y="965290"/>
                  </a:lnTo>
                  <a:lnTo>
                    <a:pt x="1509643" y="921923"/>
                  </a:lnTo>
                  <a:lnTo>
                    <a:pt x="1487024" y="879327"/>
                  </a:lnTo>
                  <a:lnTo>
                    <a:pt x="1463274" y="837520"/>
                  </a:lnTo>
                  <a:lnTo>
                    <a:pt x="1438417" y="796519"/>
                  </a:lnTo>
                  <a:lnTo>
                    <a:pt x="1412475" y="756341"/>
                  </a:lnTo>
                  <a:lnTo>
                    <a:pt x="1385472" y="717002"/>
                  </a:lnTo>
                  <a:lnTo>
                    <a:pt x="1357430" y="678520"/>
                  </a:lnTo>
                  <a:lnTo>
                    <a:pt x="1328372" y="640911"/>
                  </a:lnTo>
                  <a:lnTo>
                    <a:pt x="1298322" y="604193"/>
                  </a:lnTo>
                  <a:lnTo>
                    <a:pt x="1267302" y="568382"/>
                  </a:lnTo>
                  <a:lnTo>
                    <a:pt x="1235336" y="533495"/>
                  </a:lnTo>
                  <a:lnTo>
                    <a:pt x="1202447" y="499550"/>
                  </a:lnTo>
                  <a:lnTo>
                    <a:pt x="1168657" y="466563"/>
                  </a:lnTo>
                  <a:lnTo>
                    <a:pt x="1133989" y="434551"/>
                  </a:lnTo>
                  <a:lnTo>
                    <a:pt x="1098467" y="403531"/>
                  </a:lnTo>
                  <a:lnTo>
                    <a:pt x="1062113" y="373520"/>
                  </a:lnTo>
                  <a:lnTo>
                    <a:pt x="1024951" y="344535"/>
                  </a:lnTo>
                  <a:lnTo>
                    <a:pt x="987004" y="316593"/>
                  </a:lnTo>
                  <a:lnTo>
                    <a:pt x="948294" y="289711"/>
                  </a:lnTo>
                  <a:lnTo>
                    <a:pt x="908845" y="263906"/>
                  </a:lnTo>
                  <a:lnTo>
                    <a:pt x="868679" y="239194"/>
                  </a:lnTo>
                  <a:lnTo>
                    <a:pt x="827819" y="215593"/>
                  </a:lnTo>
                  <a:lnTo>
                    <a:pt x="786290" y="193119"/>
                  </a:lnTo>
                  <a:lnTo>
                    <a:pt x="744113" y="171790"/>
                  </a:lnTo>
                  <a:lnTo>
                    <a:pt x="701311" y="151622"/>
                  </a:lnTo>
                  <a:lnTo>
                    <a:pt x="657908" y="132633"/>
                  </a:lnTo>
                  <a:lnTo>
                    <a:pt x="613926" y="114839"/>
                  </a:lnTo>
                  <a:lnTo>
                    <a:pt x="569390" y="98258"/>
                  </a:lnTo>
                  <a:lnTo>
                    <a:pt x="524320" y="82905"/>
                  </a:lnTo>
                  <a:lnTo>
                    <a:pt x="478742" y="68799"/>
                  </a:lnTo>
                  <a:lnTo>
                    <a:pt x="432677" y="55956"/>
                  </a:lnTo>
                  <a:lnTo>
                    <a:pt x="386148" y="44392"/>
                  </a:lnTo>
                  <a:lnTo>
                    <a:pt x="339179" y="34126"/>
                  </a:lnTo>
                  <a:lnTo>
                    <a:pt x="291793" y="25174"/>
                  </a:lnTo>
                  <a:lnTo>
                    <a:pt x="244013" y="17552"/>
                  </a:lnTo>
                  <a:lnTo>
                    <a:pt x="195861" y="11278"/>
                  </a:lnTo>
                  <a:lnTo>
                    <a:pt x="147360" y="6369"/>
                  </a:lnTo>
                  <a:lnTo>
                    <a:pt x="98535" y="2842"/>
                  </a:lnTo>
                  <a:lnTo>
                    <a:pt x="49407" y="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8E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785196" y="6154966"/>
              <a:ext cx="1620520" cy="1344295"/>
            </a:xfrm>
            <a:custGeom>
              <a:avLst/>
              <a:gdLst/>
              <a:ahLst/>
              <a:cxnLst/>
              <a:rect l="l" t="t" r="r" b="b"/>
              <a:pathLst>
                <a:path w="1620520" h="1344295">
                  <a:moveTo>
                    <a:pt x="0" y="0"/>
                  </a:moveTo>
                  <a:lnTo>
                    <a:pt x="49407" y="713"/>
                  </a:lnTo>
                  <a:lnTo>
                    <a:pt x="98535" y="2842"/>
                  </a:lnTo>
                  <a:lnTo>
                    <a:pt x="147360" y="6369"/>
                  </a:lnTo>
                  <a:lnTo>
                    <a:pt x="195861" y="11278"/>
                  </a:lnTo>
                  <a:lnTo>
                    <a:pt x="244013" y="17552"/>
                  </a:lnTo>
                  <a:lnTo>
                    <a:pt x="291793" y="25174"/>
                  </a:lnTo>
                  <a:lnTo>
                    <a:pt x="339179" y="34126"/>
                  </a:lnTo>
                  <a:lnTo>
                    <a:pt x="386148" y="44392"/>
                  </a:lnTo>
                  <a:lnTo>
                    <a:pt x="432677" y="55956"/>
                  </a:lnTo>
                  <a:lnTo>
                    <a:pt x="478742" y="68799"/>
                  </a:lnTo>
                  <a:lnTo>
                    <a:pt x="524320" y="82905"/>
                  </a:lnTo>
                  <a:lnTo>
                    <a:pt x="569390" y="98258"/>
                  </a:lnTo>
                  <a:lnTo>
                    <a:pt x="613926" y="114839"/>
                  </a:lnTo>
                  <a:lnTo>
                    <a:pt x="657908" y="132633"/>
                  </a:lnTo>
                  <a:lnTo>
                    <a:pt x="701311" y="151622"/>
                  </a:lnTo>
                  <a:lnTo>
                    <a:pt x="744113" y="171790"/>
                  </a:lnTo>
                  <a:lnTo>
                    <a:pt x="786290" y="193119"/>
                  </a:lnTo>
                  <a:lnTo>
                    <a:pt x="827819" y="215593"/>
                  </a:lnTo>
                  <a:lnTo>
                    <a:pt x="868679" y="239194"/>
                  </a:lnTo>
                  <a:lnTo>
                    <a:pt x="908845" y="263906"/>
                  </a:lnTo>
                  <a:lnTo>
                    <a:pt x="948294" y="289711"/>
                  </a:lnTo>
                  <a:lnTo>
                    <a:pt x="987004" y="316593"/>
                  </a:lnTo>
                  <a:lnTo>
                    <a:pt x="1024951" y="344535"/>
                  </a:lnTo>
                  <a:lnTo>
                    <a:pt x="1062113" y="373520"/>
                  </a:lnTo>
                  <a:lnTo>
                    <a:pt x="1098467" y="403531"/>
                  </a:lnTo>
                  <a:lnTo>
                    <a:pt x="1133989" y="434551"/>
                  </a:lnTo>
                  <a:lnTo>
                    <a:pt x="1168657" y="466563"/>
                  </a:lnTo>
                  <a:lnTo>
                    <a:pt x="1202447" y="499550"/>
                  </a:lnTo>
                  <a:lnTo>
                    <a:pt x="1235336" y="533495"/>
                  </a:lnTo>
                  <a:lnTo>
                    <a:pt x="1267302" y="568382"/>
                  </a:lnTo>
                  <a:lnTo>
                    <a:pt x="1298322" y="604193"/>
                  </a:lnTo>
                  <a:lnTo>
                    <a:pt x="1328372" y="640911"/>
                  </a:lnTo>
                  <a:lnTo>
                    <a:pt x="1357430" y="678520"/>
                  </a:lnTo>
                  <a:lnTo>
                    <a:pt x="1385472" y="717002"/>
                  </a:lnTo>
                  <a:lnTo>
                    <a:pt x="1412475" y="756341"/>
                  </a:lnTo>
                  <a:lnTo>
                    <a:pt x="1438417" y="796519"/>
                  </a:lnTo>
                  <a:lnTo>
                    <a:pt x="1463274" y="837520"/>
                  </a:lnTo>
                  <a:lnTo>
                    <a:pt x="1487024" y="879327"/>
                  </a:lnTo>
                  <a:lnTo>
                    <a:pt x="1509643" y="921923"/>
                  </a:lnTo>
                  <a:lnTo>
                    <a:pt x="1531109" y="965290"/>
                  </a:lnTo>
                  <a:lnTo>
                    <a:pt x="1551398" y="1009413"/>
                  </a:lnTo>
                  <a:lnTo>
                    <a:pt x="1570488" y="1054273"/>
                  </a:lnTo>
                  <a:lnTo>
                    <a:pt x="1588355" y="1099855"/>
                  </a:lnTo>
                  <a:lnTo>
                    <a:pt x="1604976" y="1146141"/>
                  </a:lnTo>
                  <a:lnTo>
                    <a:pt x="1620329" y="1193114"/>
                  </a:lnTo>
                  <a:lnTo>
                    <a:pt x="1134237" y="1344168"/>
                  </a:lnTo>
                  <a:lnTo>
                    <a:pt x="1118872" y="1298081"/>
                  </a:lnTo>
                  <a:lnTo>
                    <a:pt x="1101763" y="1252953"/>
                  </a:lnTo>
                  <a:lnTo>
                    <a:pt x="1082956" y="1208819"/>
                  </a:lnTo>
                  <a:lnTo>
                    <a:pt x="1062494" y="1165710"/>
                  </a:lnTo>
                  <a:lnTo>
                    <a:pt x="1040424" y="1123660"/>
                  </a:lnTo>
                  <a:lnTo>
                    <a:pt x="1016788" y="1082702"/>
                  </a:lnTo>
                  <a:lnTo>
                    <a:pt x="991634" y="1042869"/>
                  </a:lnTo>
                  <a:lnTo>
                    <a:pt x="965004" y="1004194"/>
                  </a:lnTo>
                  <a:lnTo>
                    <a:pt x="936945" y="966709"/>
                  </a:lnTo>
                  <a:lnTo>
                    <a:pt x="907500" y="930448"/>
                  </a:lnTo>
                  <a:lnTo>
                    <a:pt x="876715" y="895444"/>
                  </a:lnTo>
                  <a:lnTo>
                    <a:pt x="844634" y="861730"/>
                  </a:lnTo>
                  <a:lnTo>
                    <a:pt x="811303" y="829339"/>
                  </a:lnTo>
                  <a:lnTo>
                    <a:pt x="776766" y="798303"/>
                  </a:lnTo>
                  <a:lnTo>
                    <a:pt x="741068" y="768657"/>
                  </a:lnTo>
                  <a:lnTo>
                    <a:pt x="704254" y="740432"/>
                  </a:lnTo>
                  <a:lnTo>
                    <a:pt x="666369" y="713662"/>
                  </a:lnTo>
                  <a:lnTo>
                    <a:pt x="627457" y="688380"/>
                  </a:lnTo>
                  <a:lnTo>
                    <a:pt x="587563" y="664619"/>
                  </a:lnTo>
                  <a:lnTo>
                    <a:pt x="546732" y="642411"/>
                  </a:lnTo>
                  <a:lnTo>
                    <a:pt x="505009" y="621791"/>
                  </a:lnTo>
                  <a:lnTo>
                    <a:pt x="462439" y="602791"/>
                  </a:lnTo>
                  <a:lnTo>
                    <a:pt x="419066" y="585443"/>
                  </a:lnTo>
                  <a:lnTo>
                    <a:pt x="374936" y="569781"/>
                  </a:lnTo>
                  <a:lnTo>
                    <a:pt x="330093" y="555839"/>
                  </a:lnTo>
                  <a:lnTo>
                    <a:pt x="284582" y="543648"/>
                  </a:lnTo>
                  <a:lnTo>
                    <a:pt x="238448" y="533242"/>
                  </a:lnTo>
                  <a:lnTo>
                    <a:pt x="191736" y="524654"/>
                  </a:lnTo>
                  <a:lnTo>
                    <a:pt x="144490" y="517917"/>
                  </a:lnTo>
                  <a:lnTo>
                    <a:pt x="96755" y="513064"/>
                  </a:lnTo>
                  <a:lnTo>
                    <a:pt x="48577" y="510128"/>
                  </a:lnTo>
                  <a:lnTo>
                    <a:pt x="0" y="509143"/>
                  </a:lnTo>
                  <a:lnTo>
                    <a:pt x="0" y="0"/>
                  </a:lnTo>
                  <a:close/>
                </a:path>
              </a:pathLst>
            </a:custGeom>
            <a:ln w="9055">
              <a:solidFill>
                <a:srgbClr val="9356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4689475" y="7365212"/>
              <a:ext cx="799465" cy="1615440"/>
            </a:xfrm>
            <a:custGeom>
              <a:avLst/>
              <a:gdLst/>
              <a:ahLst/>
              <a:cxnLst/>
              <a:rect l="l" t="t" r="r" b="b"/>
              <a:pathLst>
                <a:path w="799464" h="1615440">
                  <a:moveTo>
                    <a:pt x="722566" y="0"/>
                  </a:moveTo>
                  <a:lnTo>
                    <a:pt x="236473" y="151168"/>
                  </a:lnTo>
                  <a:lnTo>
                    <a:pt x="250112" y="198409"/>
                  </a:lnTo>
                  <a:lnTo>
                    <a:pt x="261730" y="245931"/>
                  </a:lnTo>
                  <a:lnTo>
                    <a:pt x="271342" y="293674"/>
                  </a:lnTo>
                  <a:lnTo>
                    <a:pt x="278959" y="341579"/>
                  </a:lnTo>
                  <a:lnTo>
                    <a:pt x="284595" y="389589"/>
                  </a:lnTo>
                  <a:lnTo>
                    <a:pt x="288260" y="437645"/>
                  </a:lnTo>
                  <a:lnTo>
                    <a:pt x="289967" y="485688"/>
                  </a:lnTo>
                  <a:lnTo>
                    <a:pt x="289729" y="533661"/>
                  </a:lnTo>
                  <a:lnTo>
                    <a:pt x="287559" y="581503"/>
                  </a:lnTo>
                  <a:lnTo>
                    <a:pt x="283467" y="629158"/>
                  </a:lnTo>
                  <a:lnTo>
                    <a:pt x="277467" y="676566"/>
                  </a:lnTo>
                  <a:lnTo>
                    <a:pt x="269572" y="723669"/>
                  </a:lnTo>
                  <a:lnTo>
                    <a:pt x="259792" y="770409"/>
                  </a:lnTo>
                  <a:lnTo>
                    <a:pt x="248142" y="816727"/>
                  </a:lnTo>
                  <a:lnTo>
                    <a:pt x="234632" y="862564"/>
                  </a:lnTo>
                  <a:lnTo>
                    <a:pt x="219275" y="907863"/>
                  </a:lnTo>
                  <a:lnTo>
                    <a:pt x="202085" y="952565"/>
                  </a:lnTo>
                  <a:lnTo>
                    <a:pt x="183072" y="996610"/>
                  </a:lnTo>
                  <a:lnTo>
                    <a:pt x="162249" y="1039942"/>
                  </a:lnTo>
                  <a:lnTo>
                    <a:pt x="139629" y="1082501"/>
                  </a:lnTo>
                  <a:lnTo>
                    <a:pt x="115224" y="1124228"/>
                  </a:lnTo>
                  <a:lnTo>
                    <a:pt x="89046" y="1165066"/>
                  </a:lnTo>
                  <a:lnTo>
                    <a:pt x="61108" y="1204956"/>
                  </a:lnTo>
                  <a:lnTo>
                    <a:pt x="31422" y="1243840"/>
                  </a:lnTo>
                  <a:lnTo>
                    <a:pt x="0" y="1281658"/>
                  </a:lnTo>
                  <a:lnTo>
                    <a:pt x="384632" y="1615033"/>
                  </a:lnTo>
                  <a:lnTo>
                    <a:pt x="416960" y="1576602"/>
                  </a:lnTo>
                  <a:lnTo>
                    <a:pt x="448023" y="1537382"/>
                  </a:lnTo>
                  <a:lnTo>
                    <a:pt x="477817" y="1497404"/>
                  </a:lnTo>
                  <a:lnTo>
                    <a:pt x="506335" y="1456698"/>
                  </a:lnTo>
                  <a:lnTo>
                    <a:pt x="533569" y="1415295"/>
                  </a:lnTo>
                  <a:lnTo>
                    <a:pt x="559514" y="1373226"/>
                  </a:lnTo>
                  <a:lnTo>
                    <a:pt x="584164" y="1330520"/>
                  </a:lnTo>
                  <a:lnTo>
                    <a:pt x="607512" y="1287209"/>
                  </a:lnTo>
                  <a:lnTo>
                    <a:pt x="629551" y="1243322"/>
                  </a:lnTo>
                  <a:lnTo>
                    <a:pt x="650276" y="1198889"/>
                  </a:lnTo>
                  <a:lnTo>
                    <a:pt x="669680" y="1153943"/>
                  </a:lnTo>
                  <a:lnTo>
                    <a:pt x="687757" y="1108512"/>
                  </a:lnTo>
                  <a:lnTo>
                    <a:pt x="704499" y="1062628"/>
                  </a:lnTo>
                  <a:lnTo>
                    <a:pt x="719902" y="1016320"/>
                  </a:lnTo>
                  <a:lnTo>
                    <a:pt x="733959" y="969620"/>
                  </a:lnTo>
                  <a:lnTo>
                    <a:pt x="746663" y="922557"/>
                  </a:lnTo>
                  <a:lnTo>
                    <a:pt x="758007" y="875163"/>
                  </a:lnTo>
                  <a:lnTo>
                    <a:pt x="767986" y="827467"/>
                  </a:lnTo>
                  <a:lnTo>
                    <a:pt x="776594" y="779499"/>
                  </a:lnTo>
                  <a:lnTo>
                    <a:pt x="783823" y="731292"/>
                  </a:lnTo>
                  <a:lnTo>
                    <a:pt x="789668" y="682874"/>
                  </a:lnTo>
                  <a:lnTo>
                    <a:pt x="794122" y="634276"/>
                  </a:lnTo>
                  <a:lnTo>
                    <a:pt x="797179" y="585529"/>
                  </a:lnTo>
                  <a:lnTo>
                    <a:pt x="798832" y="536663"/>
                  </a:lnTo>
                  <a:lnTo>
                    <a:pt x="799075" y="487709"/>
                  </a:lnTo>
                  <a:lnTo>
                    <a:pt x="797902" y="438697"/>
                  </a:lnTo>
                  <a:lnTo>
                    <a:pt x="795307" y="389657"/>
                  </a:lnTo>
                  <a:lnTo>
                    <a:pt x="791282" y="340620"/>
                  </a:lnTo>
                  <a:lnTo>
                    <a:pt x="785822" y="291616"/>
                  </a:lnTo>
                  <a:lnTo>
                    <a:pt x="778921" y="242677"/>
                  </a:lnTo>
                  <a:lnTo>
                    <a:pt x="770571" y="193831"/>
                  </a:lnTo>
                  <a:lnTo>
                    <a:pt x="760767" y="145110"/>
                  </a:lnTo>
                  <a:lnTo>
                    <a:pt x="749503" y="96544"/>
                  </a:lnTo>
                  <a:lnTo>
                    <a:pt x="736771" y="48164"/>
                  </a:lnTo>
                  <a:lnTo>
                    <a:pt x="722566" y="0"/>
                  </a:lnTo>
                  <a:close/>
                </a:path>
              </a:pathLst>
            </a:custGeom>
            <a:solidFill>
              <a:srgbClr val="EB8E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689475" y="7365212"/>
              <a:ext cx="799465" cy="1615440"/>
            </a:xfrm>
            <a:custGeom>
              <a:avLst/>
              <a:gdLst/>
              <a:ahLst/>
              <a:cxnLst/>
              <a:rect l="l" t="t" r="r" b="b"/>
              <a:pathLst>
                <a:path w="799464" h="1615440">
                  <a:moveTo>
                    <a:pt x="722566" y="0"/>
                  </a:moveTo>
                  <a:lnTo>
                    <a:pt x="736771" y="48164"/>
                  </a:lnTo>
                  <a:lnTo>
                    <a:pt x="749503" y="96544"/>
                  </a:lnTo>
                  <a:lnTo>
                    <a:pt x="760767" y="145110"/>
                  </a:lnTo>
                  <a:lnTo>
                    <a:pt x="770571" y="193831"/>
                  </a:lnTo>
                  <a:lnTo>
                    <a:pt x="778921" y="242677"/>
                  </a:lnTo>
                  <a:lnTo>
                    <a:pt x="785822" y="291616"/>
                  </a:lnTo>
                  <a:lnTo>
                    <a:pt x="791282" y="340620"/>
                  </a:lnTo>
                  <a:lnTo>
                    <a:pt x="795307" y="389657"/>
                  </a:lnTo>
                  <a:lnTo>
                    <a:pt x="797902" y="438697"/>
                  </a:lnTo>
                  <a:lnTo>
                    <a:pt x="799075" y="487709"/>
                  </a:lnTo>
                  <a:lnTo>
                    <a:pt x="798832" y="536663"/>
                  </a:lnTo>
                  <a:lnTo>
                    <a:pt x="797179" y="585529"/>
                  </a:lnTo>
                  <a:lnTo>
                    <a:pt x="794122" y="634276"/>
                  </a:lnTo>
                  <a:lnTo>
                    <a:pt x="789668" y="682874"/>
                  </a:lnTo>
                  <a:lnTo>
                    <a:pt x="783823" y="731292"/>
                  </a:lnTo>
                  <a:lnTo>
                    <a:pt x="776594" y="779499"/>
                  </a:lnTo>
                  <a:lnTo>
                    <a:pt x="767986" y="827467"/>
                  </a:lnTo>
                  <a:lnTo>
                    <a:pt x="758007" y="875163"/>
                  </a:lnTo>
                  <a:lnTo>
                    <a:pt x="746663" y="922557"/>
                  </a:lnTo>
                  <a:lnTo>
                    <a:pt x="733959" y="969620"/>
                  </a:lnTo>
                  <a:lnTo>
                    <a:pt x="719902" y="1016320"/>
                  </a:lnTo>
                  <a:lnTo>
                    <a:pt x="704499" y="1062628"/>
                  </a:lnTo>
                  <a:lnTo>
                    <a:pt x="687757" y="1108512"/>
                  </a:lnTo>
                  <a:lnTo>
                    <a:pt x="669680" y="1153943"/>
                  </a:lnTo>
                  <a:lnTo>
                    <a:pt x="650276" y="1198889"/>
                  </a:lnTo>
                  <a:lnTo>
                    <a:pt x="629551" y="1243322"/>
                  </a:lnTo>
                  <a:lnTo>
                    <a:pt x="607512" y="1287209"/>
                  </a:lnTo>
                  <a:lnTo>
                    <a:pt x="584164" y="1330520"/>
                  </a:lnTo>
                  <a:lnTo>
                    <a:pt x="559514" y="1373226"/>
                  </a:lnTo>
                  <a:lnTo>
                    <a:pt x="533569" y="1415295"/>
                  </a:lnTo>
                  <a:lnTo>
                    <a:pt x="506335" y="1456698"/>
                  </a:lnTo>
                  <a:lnTo>
                    <a:pt x="477817" y="1497404"/>
                  </a:lnTo>
                  <a:lnTo>
                    <a:pt x="448023" y="1537382"/>
                  </a:lnTo>
                  <a:lnTo>
                    <a:pt x="416960" y="1576602"/>
                  </a:lnTo>
                  <a:lnTo>
                    <a:pt x="384632" y="1615033"/>
                  </a:lnTo>
                  <a:lnTo>
                    <a:pt x="0" y="1281658"/>
                  </a:lnTo>
                  <a:lnTo>
                    <a:pt x="31422" y="1243840"/>
                  </a:lnTo>
                  <a:lnTo>
                    <a:pt x="61108" y="1204956"/>
                  </a:lnTo>
                  <a:lnTo>
                    <a:pt x="89046" y="1165066"/>
                  </a:lnTo>
                  <a:lnTo>
                    <a:pt x="115224" y="1124228"/>
                  </a:lnTo>
                  <a:lnTo>
                    <a:pt x="139629" y="1082501"/>
                  </a:lnTo>
                  <a:lnTo>
                    <a:pt x="162249" y="1039942"/>
                  </a:lnTo>
                  <a:lnTo>
                    <a:pt x="183072" y="996610"/>
                  </a:lnTo>
                  <a:lnTo>
                    <a:pt x="202085" y="952565"/>
                  </a:lnTo>
                  <a:lnTo>
                    <a:pt x="219275" y="907863"/>
                  </a:lnTo>
                  <a:lnTo>
                    <a:pt x="234632" y="862564"/>
                  </a:lnTo>
                  <a:lnTo>
                    <a:pt x="248142" y="816727"/>
                  </a:lnTo>
                  <a:lnTo>
                    <a:pt x="259792" y="770409"/>
                  </a:lnTo>
                  <a:lnTo>
                    <a:pt x="269572" y="723669"/>
                  </a:lnTo>
                  <a:lnTo>
                    <a:pt x="277467" y="676566"/>
                  </a:lnTo>
                  <a:lnTo>
                    <a:pt x="283467" y="629158"/>
                  </a:lnTo>
                  <a:lnTo>
                    <a:pt x="287559" y="581503"/>
                  </a:lnTo>
                  <a:lnTo>
                    <a:pt x="289729" y="533661"/>
                  </a:lnTo>
                  <a:lnTo>
                    <a:pt x="289967" y="485688"/>
                  </a:lnTo>
                  <a:lnTo>
                    <a:pt x="288260" y="437645"/>
                  </a:lnTo>
                  <a:lnTo>
                    <a:pt x="284595" y="389589"/>
                  </a:lnTo>
                  <a:lnTo>
                    <a:pt x="278959" y="341579"/>
                  </a:lnTo>
                  <a:lnTo>
                    <a:pt x="271342" y="293674"/>
                  </a:lnTo>
                  <a:lnTo>
                    <a:pt x="261730" y="245931"/>
                  </a:lnTo>
                  <a:lnTo>
                    <a:pt x="250112" y="198409"/>
                  </a:lnTo>
                  <a:lnTo>
                    <a:pt x="236473" y="151168"/>
                  </a:lnTo>
                  <a:lnTo>
                    <a:pt x="722566" y="0"/>
                  </a:lnTo>
                  <a:close/>
                </a:path>
              </a:pathLst>
            </a:custGeom>
            <a:ln w="9055">
              <a:solidFill>
                <a:srgbClr val="9356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329937" y="8656764"/>
              <a:ext cx="738505" cy="730885"/>
            </a:xfrm>
            <a:custGeom>
              <a:avLst/>
              <a:gdLst/>
              <a:ahLst/>
              <a:cxnLst/>
              <a:rect l="l" t="t" r="r" b="b"/>
              <a:pathLst>
                <a:path w="738504" h="730884">
                  <a:moveTo>
                    <a:pt x="353377" y="0"/>
                  </a:moveTo>
                  <a:lnTo>
                    <a:pt x="319597" y="37342"/>
                  </a:lnTo>
                  <a:lnTo>
                    <a:pt x="284323" y="73166"/>
                  </a:lnTo>
                  <a:lnTo>
                    <a:pt x="247607" y="107430"/>
                  </a:lnTo>
                  <a:lnTo>
                    <a:pt x="209503" y="140092"/>
                  </a:lnTo>
                  <a:lnTo>
                    <a:pt x="170063" y="171110"/>
                  </a:lnTo>
                  <a:lnTo>
                    <a:pt x="129341" y="200442"/>
                  </a:lnTo>
                  <a:lnTo>
                    <a:pt x="87387" y="228046"/>
                  </a:lnTo>
                  <a:lnTo>
                    <a:pt x="44256" y="253880"/>
                  </a:lnTo>
                  <a:lnTo>
                    <a:pt x="0" y="277901"/>
                  </a:lnTo>
                  <a:lnTo>
                    <a:pt x="233210" y="730377"/>
                  </a:lnTo>
                  <a:lnTo>
                    <a:pt x="277162" y="706900"/>
                  </a:lnTo>
                  <a:lnTo>
                    <a:pt x="320353" y="682173"/>
                  </a:lnTo>
                  <a:lnTo>
                    <a:pt x="362758" y="656216"/>
                  </a:lnTo>
                  <a:lnTo>
                    <a:pt x="404352" y="629049"/>
                  </a:lnTo>
                  <a:lnTo>
                    <a:pt x="445111" y="600691"/>
                  </a:lnTo>
                  <a:lnTo>
                    <a:pt x="485009" y="571163"/>
                  </a:lnTo>
                  <a:lnTo>
                    <a:pt x="524022" y="540484"/>
                  </a:lnTo>
                  <a:lnTo>
                    <a:pt x="562126" y="508673"/>
                  </a:lnTo>
                  <a:lnTo>
                    <a:pt x="599295" y="475752"/>
                  </a:lnTo>
                  <a:lnTo>
                    <a:pt x="635506" y="441739"/>
                  </a:lnTo>
                  <a:lnTo>
                    <a:pt x="670733" y="406654"/>
                  </a:lnTo>
                  <a:lnTo>
                    <a:pt x="704951" y="370518"/>
                  </a:lnTo>
                  <a:lnTo>
                    <a:pt x="738136" y="333349"/>
                  </a:lnTo>
                  <a:lnTo>
                    <a:pt x="353377" y="0"/>
                  </a:lnTo>
                  <a:close/>
                </a:path>
              </a:pathLst>
            </a:custGeom>
            <a:solidFill>
              <a:srgbClr val="EB8E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329937" y="8656764"/>
              <a:ext cx="738505" cy="730885"/>
            </a:xfrm>
            <a:custGeom>
              <a:avLst/>
              <a:gdLst/>
              <a:ahLst/>
              <a:cxnLst/>
              <a:rect l="l" t="t" r="r" b="b"/>
              <a:pathLst>
                <a:path w="738504" h="730884">
                  <a:moveTo>
                    <a:pt x="738136" y="333349"/>
                  </a:moveTo>
                  <a:lnTo>
                    <a:pt x="704951" y="370518"/>
                  </a:lnTo>
                  <a:lnTo>
                    <a:pt x="670733" y="406654"/>
                  </a:lnTo>
                  <a:lnTo>
                    <a:pt x="635506" y="441739"/>
                  </a:lnTo>
                  <a:lnTo>
                    <a:pt x="599295" y="475751"/>
                  </a:lnTo>
                  <a:lnTo>
                    <a:pt x="562126" y="508673"/>
                  </a:lnTo>
                  <a:lnTo>
                    <a:pt x="524022" y="540482"/>
                  </a:lnTo>
                  <a:lnTo>
                    <a:pt x="485009" y="571161"/>
                  </a:lnTo>
                  <a:lnTo>
                    <a:pt x="445111" y="600688"/>
                  </a:lnTo>
                  <a:lnTo>
                    <a:pt x="404352" y="629045"/>
                  </a:lnTo>
                  <a:lnTo>
                    <a:pt x="362758" y="656210"/>
                  </a:lnTo>
                  <a:lnTo>
                    <a:pt x="320353" y="682165"/>
                  </a:lnTo>
                  <a:lnTo>
                    <a:pt x="277162" y="706890"/>
                  </a:lnTo>
                  <a:lnTo>
                    <a:pt x="233210" y="730364"/>
                  </a:lnTo>
                  <a:lnTo>
                    <a:pt x="0" y="277901"/>
                  </a:lnTo>
                  <a:lnTo>
                    <a:pt x="44256" y="253880"/>
                  </a:lnTo>
                  <a:lnTo>
                    <a:pt x="87387" y="228046"/>
                  </a:lnTo>
                  <a:lnTo>
                    <a:pt x="129341" y="200442"/>
                  </a:lnTo>
                  <a:lnTo>
                    <a:pt x="170063" y="171110"/>
                  </a:lnTo>
                  <a:lnTo>
                    <a:pt x="209503" y="140092"/>
                  </a:lnTo>
                  <a:lnTo>
                    <a:pt x="247607" y="107430"/>
                  </a:lnTo>
                  <a:lnTo>
                    <a:pt x="284323" y="73166"/>
                  </a:lnTo>
                  <a:lnTo>
                    <a:pt x="319597" y="37342"/>
                  </a:lnTo>
                  <a:lnTo>
                    <a:pt x="353377" y="0"/>
                  </a:lnTo>
                  <a:lnTo>
                    <a:pt x="738136" y="333349"/>
                  </a:lnTo>
                  <a:close/>
                </a:path>
              </a:pathLst>
            </a:custGeom>
            <a:ln w="9055">
              <a:solidFill>
                <a:srgbClr val="9356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724998" y="8937866"/>
              <a:ext cx="831850" cy="641350"/>
            </a:xfrm>
            <a:custGeom>
              <a:avLst/>
              <a:gdLst/>
              <a:ahLst/>
              <a:cxnLst/>
              <a:rect l="l" t="t" r="r" b="b"/>
              <a:pathLst>
                <a:path w="831850" h="641350">
                  <a:moveTo>
                    <a:pt x="598182" y="0"/>
                  </a:moveTo>
                  <a:lnTo>
                    <a:pt x="552850" y="22168"/>
                  </a:lnTo>
                  <a:lnTo>
                    <a:pt x="506724" y="42347"/>
                  </a:lnTo>
                  <a:lnTo>
                    <a:pt x="459868" y="60522"/>
                  </a:lnTo>
                  <a:lnTo>
                    <a:pt x="412350" y="76677"/>
                  </a:lnTo>
                  <a:lnTo>
                    <a:pt x="364234" y="90798"/>
                  </a:lnTo>
                  <a:lnTo>
                    <a:pt x="315585" y="102871"/>
                  </a:lnTo>
                  <a:lnTo>
                    <a:pt x="266469" y="112880"/>
                  </a:lnTo>
                  <a:lnTo>
                    <a:pt x="216951" y="120811"/>
                  </a:lnTo>
                  <a:lnTo>
                    <a:pt x="167096" y="126649"/>
                  </a:lnTo>
                  <a:lnTo>
                    <a:pt x="116970" y="130379"/>
                  </a:lnTo>
                  <a:lnTo>
                    <a:pt x="66639" y="131987"/>
                  </a:lnTo>
                  <a:lnTo>
                    <a:pt x="16167" y="131457"/>
                  </a:lnTo>
                  <a:lnTo>
                    <a:pt x="0" y="640270"/>
                  </a:lnTo>
                  <a:lnTo>
                    <a:pt x="50897" y="641121"/>
                  </a:lnTo>
                  <a:lnTo>
                    <a:pt x="101712" y="640448"/>
                  </a:lnTo>
                  <a:lnTo>
                    <a:pt x="152410" y="638258"/>
                  </a:lnTo>
                  <a:lnTo>
                    <a:pt x="202959" y="634558"/>
                  </a:lnTo>
                  <a:lnTo>
                    <a:pt x="253325" y="629356"/>
                  </a:lnTo>
                  <a:lnTo>
                    <a:pt x="303475" y="622660"/>
                  </a:lnTo>
                  <a:lnTo>
                    <a:pt x="353376" y="614476"/>
                  </a:lnTo>
                  <a:lnTo>
                    <a:pt x="402995" y="604813"/>
                  </a:lnTo>
                  <a:lnTo>
                    <a:pt x="452298" y="593677"/>
                  </a:lnTo>
                  <a:lnTo>
                    <a:pt x="501253" y="581077"/>
                  </a:lnTo>
                  <a:lnTo>
                    <a:pt x="549826" y="567019"/>
                  </a:lnTo>
                  <a:lnTo>
                    <a:pt x="597984" y="551512"/>
                  </a:lnTo>
                  <a:lnTo>
                    <a:pt x="645695" y="534562"/>
                  </a:lnTo>
                  <a:lnTo>
                    <a:pt x="692924" y="516177"/>
                  </a:lnTo>
                  <a:lnTo>
                    <a:pt x="739638" y="496365"/>
                  </a:lnTo>
                  <a:lnTo>
                    <a:pt x="785806" y="475133"/>
                  </a:lnTo>
                  <a:lnTo>
                    <a:pt x="831392" y="452488"/>
                  </a:lnTo>
                  <a:lnTo>
                    <a:pt x="598182" y="0"/>
                  </a:lnTo>
                  <a:close/>
                </a:path>
              </a:pathLst>
            </a:custGeom>
            <a:solidFill>
              <a:srgbClr val="EB8E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724998" y="8937866"/>
              <a:ext cx="831850" cy="641350"/>
            </a:xfrm>
            <a:custGeom>
              <a:avLst/>
              <a:gdLst/>
              <a:ahLst/>
              <a:cxnLst/>
              <a:rect l="l" t="t" r="r" b="b"/>
              <a:pathLst>
                <a:path w="831850" h="641350">
                  <a:moveTo>
                    <a:pt x="831392" y="452488"/>
                  </a:moveTo>
                  <a:lnTo>
                    <a:pt x="785806" y="475133"/>
                  </a:lnTo>
                  <a:lnTo>
                    <a:pt x="739638" y="496365"/>
                  </a:lnTo>
                  <a:lnTo>
                    <a:pt x="692924" y="516177"/>
                  </a:lnTo>
                  <a:lnTo>
                    <a:pt x="645695" y="534562"/>
                  </a:lnTo>
                  <a:lnTo>
                    <a:pt x="597984" y="551512"/>
                  </a:lnTo>
                  <a:lnTo>
                    <a:pt x="549826" y="567019"/>
                  </a:lnTo>
                  <a:lnTo>
                    <a:pt x="501253" y="581077"/>
                  </a:lnTo>
                  <a:lnTo>
                    <a:pt x="452298" y="593677"/>
                  </a:lnTo>
                  <a:lnTo>
                    <a:pt x="402995" y="604813"/>
                  </a:lnTo>
                  <a:lnTo>
                    <a:pt x="353376" y="614476"/>
                  </a:lnTo>
                  <a:lnTo>
                    <a:pt x="303475" y="622660"/>
                  </a:lnTo>
                  <a:lnTo>
                    <a:pt x="253325" y="629356"/>
                  </a:lnTo>
                  <a:lnTo>
                    <a:pt x="202959" y="634558"/>
                  </a:lnTo>
                  <a:lnTo>
                    <a:pt x="152410" y="638258"/>
                  </a:lnTo>
                  <a:lnTo>
                    <a:pt x="101712" y="640448"/>
                  </a:lnTo>
                  <a:lnTo>
                    <a:pt x="50897" y="641121"/>
                  </a:lnTo>
                  <a:lnTo>
                    <a:pt x="0" y="640270"/>
                  </a:lnTo>
                  <a:lnTo>
                    <a:pt x="16167" y="131457"/>
                  </a:lnTo>
                  <a:lnTo>
                    <a:pt x="66639" y="131987"/>
                  </a:lnTo>
                  <a:lnTo>
                    <a:pt x="116970" y="130379"/>
                  </a:lnTo>
                  <a:lnTo>
                    <a:pt x="167096" y="126647"/>
                  </a:lnTo>
                  <a:lnTo>
                    <a:pt x="216951" y="120808"/>
                  </a:lnTo>
                  <a:lnTo>
                    <a:pt x="266469" y="112876"/>
                  </a:lnTo>
                  <a:lnTo>
                    <a:pt x="315585" y="102866"/>
                  </a:lnTo>
                  <a:lnTo>
                    <a:pt x="364234" y="90793"/>
                  </a:lnTo>
                  <a:lnTo>
                    <a:pt x="412350" y="76671"/>
                  </a:lnTo>
                  <a:lnTo>
                    <a:pt x="459868" y="60516"/>
                  </a:lnTo>
                  <a:lnTo>
                    <a:pt x="506724" y="42343"/>
                  </a:lnTo>
                  <a:lnTo>
                    <a:pt x="552850" y="22165"/>
                  </a:lnTo>
                  <a:lnTo>
                    <a:pt x="598182" y="0"/>
                  </a:lnTo>
                  <a:lnTo>
                    <a:pt x="831392" y="452488"/>
                  </a:lnTo>
                  <a:close/>
                </a:path>
              </a:pathLst>
            </a:custGeom>
            <a:ln w="9055">
              <a:solidFill>
                <a:srgbClr val="9356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2129154" y="8195399"/>
              <a:ext cx="1598295" cy="1379855"/>
            </a:xfrm>
            <a:custGeom>
              <a:avLst/>
              <a:gdLst/>
              <a:ahLst/>
              <a:cxnLst/>
              <a:rect l="l" t="t" r="r" b="b"/>
              <a:pathLst>
                <a:path w="1598295" h="1379854">
                  <a:moveTo>
                    <a:pt x="490562" y="0"/>
                  </a:moveTo>
                  <a:lnTo>
                    <a:pt x="0" y="135610"/>
                  </a:lnTo>
                  <a:lnTo>
                    <a:pt x="13851" y="183044"/>
                  </a:lnTo>
                  <a:lnTo>
                    <a:pt x="28993" y="229831"/>
                  </a:lnTo>
                  <a:lnTo>
                    <a:pt x="45402" y="275955"/>
                  </a:lnTo>
                  <a:lnTo>
                    <a:pt x="63056" y="321396"/>
                  </a:lnTo>
                  <a:lnTo>
                    <a:pt x="81933" y="366138"/>
                  </a:lnTo>
                  <a:lnTo>
                    <a:pt x="102010" y="410164"/>
                  </a:lnTo>
                  <a:lnTo>
                    <a:pt x="123264" y="453454"/>
                  </a:lnTo>
                  <a:lnTo>
                    <a:pt x="145673" y="495992"/>
                  </a:lnTo>
                  <a:lnTo>
                    <a:pt x="169215" y="537760"/>
                  </a:lnTo>
                  <a:lnTo>
                    <a:pt x="193867" y="578740"/>
                  </a:lnTo>
                  <a:lnTo>
                    <a:pt x="219606" y="618915"/>
                  </a:lnTo>
                  <a:lnTo>
                    <a:pt x="246411" y="658266"/>
                  </a:lnTo>
                  <a:lnTo>
                    <a:pt x="274259" y="696777"/>
                  </a:lnTo>
                  <a:lnTo>
                    <a:pt x="303127" y="734430"/>
                  </a:lnTo>
                  <a:lnTo>
                    <a:pt x="332993" y="771206"/>
                  </a:lnTo>
                  <a:lnTo>
                    <a:pt x="363835" y="807089"/>
                  </a:lnTo>
                  <a:lnTo>
                    <a:pt x="395629" y="842060"/>
                  </a:lnTo>
                  <a:lnTo>
                    <a:pt x="428354" y="876102"/>
                  </a:lnTo>
                  <a:lnTo>
                    <a:pt x="461987" y="909198"/>
                  </a:lnTo>
                  <a:lnTo>
                    <a:pt x="496506" y="941329"/>
                  </a:lnTo>
                  <a:lnTo>
                    <a:pt x="531888" y="972478"/>
                  </a:lnTo>
                  <a:lnTo>
                    <a:pt x="568110" y="1002628"/>
                  </a:lnTo>
                  <a:lnTo>
                    <a:pt x="605151" y="1031760"/>
                  </a:lnTo>
                  <a:lnTo>
                    <a:pt x="642988" y="1059857"/>
                  </a:lnTo>
                  <a:lnTo>
                    <a:pt x="681598" y="1086901"/>
                  </a:lnTo>
                  <a:lnTo>
                    <a:pt x="720958" y="1112875"/>
                  </a:lnTo>
                  <a:lnTo>
                    <a:pt x="761047" y="1137760"/>
                  </a:lnTo>
                  <a:lnTo>
                    <a:pt x="801842" y="1161541"/>
                  </a:lnTo>
                  <a:lnTo>
                    <a:pt x="843321" y="1184197"/>
                  </a:lnTo>
                  <a:lnTo>
                    <a:pt x="885460" y="1205713"/>
                  </a:lnTo>
                  <a:lnTo>
                    <a:pt x="928239" y="1226070"/>
                  </a:lnTo>
                  <a:lnTo>
                    <a:pt x="971633" y="1245251"/>
                  </a:lnTo>
                  <a:lnTo>
                    <a:pt x="1015621" y="1263237"/>
                  </a:lnTo>
                  <a:lnTo>
                    <a:pt x="1060180" y="1280012"/>
                  </a:lnTo>
                  <a:lnTo>
                    <a:pt x="1105288" y="1295558"/>
                  </a:lnTo>
                  <a:lnTo>
                    <a:pt x="1150922" y="1309856"/>
                  </a:lnTo>
                  <a:lnTo>
                    <a:pt x="1197060" y="1322890"/>
                  </a:lnTo>
                  <a:lnTo>
                    <a:pt x="1243679" y="1334641"/>
                  </a:lnTo>
                  <a:lnTo>
                    <a:pt x="1290757" y="1345093"/>
                  </a:lnTo>
                  <a:lnTo>
                    <a:pt x="1338272" y="1354227"/>
                  </a:lnTo>
                  <a:lnTo>
                    <a:pt x="1386201" y="1362025"/>
                  </a:lnTo>
                  <a:lnTo>
                    <a:pt x="1434521" y="1368470"/>
                  </a:lnTo>
                  <a:lnTo>
                    <a:pt x="1483211" y="1373545"/>
                  </a:lnTo>
                  <a:lnTo>
                    <a:pt x="1532247" y="1377231"/>
                  </a:lnTo>
                  <a:lnTo>
                    <a:pt x="1581607" y="1379512"/>
                  </a:lnTo>
                  <a:lnTo>
                    <a:pt x="1597774" y="870711"/>
                  </a:lnTo>
                  <a:lnTo>
                    <a:pt x="1549250" y="868184"/>
                  </a:lnTo>
                  <a:lnTo>
                    <a:pt x="1501188" y="863720"/>
                  </a:lnTo>
                  <a:lnTo>
                    <a:pt x="1453630" y="857353"/>
                  </a:lnTo>
                  <a:lnTo>
                    <a:pt x="1406620" y="849119"/>
                  </a:lnTo>
                  <a:lnTo>
                    <a:pt x="1360202" y="839052"/>
                  </a:lnTo>
                  <a:lnTo>
                    <a:pt x="1314421" y="827186"/>
                  </a:lnTo>
                  <a:lnTo>
                    <a:pt x="1269319" y="813555"/>
                  </a:lnTo>
                  <a:lnTo>
                    <a:pt x="1224940" y="798194"/>
                  </a:lnTo>
                  <a:lnTo>
                    <a:pt x="1181328" y="781137"/>
                  </a:lnTo>
                  <a:lnTo>
                    <a:pt x="1138527" y="762420"/>
                  </a:lnTo>
                  <a:lnTo>
                    <a:pt x="1096581" y="742075"/>
                  </a:lnTo>
                  <a:lnTo>
                    <a:pt x="1055533" y="720138"/>
                  </a:lnTo>
                  <a:lnTo>
                    <a:pt x="1015427" y="696643"/>
                  </a:lnTo>
                  <a:lnTo>
                    <a:pt x="976306" y="671624"/>
                  </a:lnTo>
                  <a:lnTo>
                    <a:pt x="938216" y="645117"/>
                  </a:lnTo>
                  <a:lnTo>
                    <a:pt x="901198" y="617154"/>
                  </a:lnTo>
                  <a:lnTo>
                    <a:pt x="865297" y="587772"/>
                  </a:lnTo>
                  <a:lnTo>
                    <a:pt x="830557" y="557003"/>
                  </a:lnTo>
                  <a:lnTo>
                    <a:pt x="797022" y="524883"/>
                  </a:lnTo>
                  <a:lnTo>
                    <a:pt x="764734" y="491446"/>
                  </a:lnTo>
                  <a:lnTo>
                    <a:pt x="733739" y="456726"/>
                  </a:lnTo>
                  <a:lnTo>
                    <a:pt x="704079" y="420758"/>
                  </a:lnTo>
                  <a:lnTo>
                    <a:pt x="675798" y="383577"/>
                  </a:lnTo>
                  <a:lnTo>
                    <a:pt x="648941" y="345215"/>
                  </a:lnTo>
                  <a:lnTo>
                    <a:pt x="623550" y="305709"/>
                  </a:lnTo>
                  <a:lnTo>
                    <a:pt x="599670" y="265093"/>
                  </a:lnTo>
                  <a:lnTo>
                    <a:pt x="577345" y="223400"/>
                  </a:lnTo>
                  <a:lnTo>
                    <a:pt x="556617" y="180666"/>
                  </a:lnTo>
                  <a:lnTo>
                    <a:pt x="537532" y="136924"/>
                  </a:lnTo>
                  <a:lnTo>
                    <a:pt x="520131" y="92209"/>
                  </a:lnTo>
                  <a:lnTo>
                    <a:pt x="504460" y="46557"/>
                  </a:lnTo>
                  <a:lnTo>
                    <a:pt x="490562" y="0"/>
                  </a:lnTo>
                  <a:close/>
                </a:path>
              </a:pathLst>
            </a:custGeom>
            <a:solidFill>
              <a:srgbClr val="EB8E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2129154" y="8195399"/>
              <a:ext cx="1598295" cy="1379855"/>
            </a:xfrm>
            <a:custGeom>
              <a:avLst/>
              <a:gdLst/>
              <a:ahLst/>
              <a:cxnLst/>
              <a:rect l="l" t="t" r="r" b="b"/>
              <a:pathLst>
                <a:path w="1598295" h="1379854">
                  <a:moveTo>
                    <a:pt x="1581607" y="1379512"/>
                  </a:moveTo>
                  <a:lnTo>
                    <a:pt x="1532247" y="1377231"/>
                  </a:lnTo>
                  <a:lnTo>
                    <a:pt x="1483211" y="1373545"/>
                  </a:lnTo>
                  <a:lnTo>
                    <a:pt x="1434521" y="1368470"/>
                  </a:lnTo>
                  <a:lnTo>
                    <a:pt x="1386201" y="1362025"/>
                  </a:lnTo>
                  <a:lnTo>
                    <a:pt x="1338272" y="1354227"/>
                  </a:lnTo>
                  <a:lnTo>
                    <a:pt x="1290757" y="1345093"/>
                  </a:lnTo>
                  <a:lnTo>
                    <a:pt x="1243679" y="1334641"/>
                  </a:lnTo>
                  <a:lnTo>
                    <a:pt x="1197060" y="1322890"/>
                  </a:lnTo>
                  <a:lnTo>
                    <a:pt x="1150922" y="1309856"/>
                  </a:lnTo>
                  <a:lnTo>
                    <a:pt x="1105288" y="1295558"/>
                  </a:lnTo>
                  <a:lnTo>
                    <a:pt x="1060180" y="1280012"/>
                  </a:lnTo>
                  <a:lnTo>
                    <a:pt x="1015621" y="1263237"/>
                  </a:lnTo>
                  <a:lnTo>
                    <a:pt x="971633" y="1245251"/>
                  </a:lnTo>
                  <a:lnTo>
                    <a:pt x="928239" y="1226070"/>
                  </a:lnTo>
                  <a:lnTo>
                    <a:pt x="885460" y="1205713"/>
                  </a:lnTo>
                  <a:lnTo>
                    <a:pt x="843321" y="1184197"/>
                  </a:lnTo>
                  <a:lnTo>
                    <a:pt x="801842" y="1161541"/>
                  </a:lnTo>
                  <a:lnTo>
                    <a:pt x="761047" y="1137760"/>
                  </a:lnTo>
                  <a:lnTo>
                    <a:pt x="720958" y="1112875"/>
                  </a:lnTo>
                  <a:lnTo>
                    <a:pt x="681598" y="1086901"/>
                  </a:lnTo>
                  <a:lnTo>
                    <a:pt x="642988" y="1059857"/>
                  </a:lnTo>
                  <a:lnTo>
                    <a:pt x="605151" y="1031760"/>
                  </a:lnTo>
                  <a:lnTo>
                    <a:pt x="568110" y="1002628"/>
                  </a:lnTo>
                  <a:lnTo>
                    <a:pt x="531888" y="972478"/>
                  </a:lnTo>
                  <a:lnTo>
                    <a:pt x="496506" y="941329"/>
                  </a:lnTo>
                  <a:lnTo>
                    <a:pt x="461987" y="909198"/>
                  </a:lnTo>
                  <a:lnTo>
                    <a:pt x="428354" y="876102"/>
                  </a:lnTo>
                  <a:lnTo>
                    <a:pt x="395629" y="842060"/>
                  </a:lnTo>
                  <a:lnTo>
                    <a:pt x="363835" y="807089"/>
                  </a:lnTo>
                  <a:lnTo>
                    <a:pt x="332993" y="771206"/>
                  </a:lnTo>
                  <a:lnTo>
                    <a:pt x="303127" y="734430"/>
                  </a:lnTo>
                  <a:lnTo>
                    <a:pt x="274259" y="696777"/>
                  </a:lnTo>
                  <a:lnTo>
                    <a:pt x="246411" y="658266"/>
                  </a:lnTo>
                  <a:lnTo>
                    <a:pt x="219606" y="618915"/>
                  </a:lnTo>
                  <a:lnTo>
                    <a:pt x="193867" y="578740"/>
                  </a:lnTo>
                  <a:lnTo>
                    <a:pt x="169215" y="537760"/>
                  </a:lnTo>
                  <a:lnTo>
                    <a:pt x="145673" y="495992"/>
                  </a:lnTo>
                  <a:lnTo>
                    <a:pt x="123264" y="453454"/>
                  </a:lnTo>
                  <a:lnTo>
                    <a:pt x="102010" y="410164"/>
                  </a:lnTo>
                  <a:lnTo>
                    <a:pt x="81933" y="366138"/>
                  </a:lnTo>
                  <a:lnTo>
                    <a:pt x="63056" y="321396"/>
                  </a:lnTo>
                  <a:lnTo>
                    <a:pt x="45402" y="275955"/>
                  </a:lnTo>
                  <a:lnTo>
                    <a:pt x="28993" y="229831"/>
                  </a:lnTo>
                  <a:lnTo>
                    <a:pt x="13851" y="183044"/>
                  </a:lnTo>
                  <a:lnTo>
                    <a:pt x="0" y="135610"/>
                  </a:lnTo>
                  <a:lnTo>
                    <a:pt x="490562" y="0"/>
                  </a:lnTo>
                  <a:lnTo>
                    <a:pt x="504460" y="46557"/>
                  </a:lnTo>
                  <a:lnTo>
                    <a:pt x="520131" y="92209"/>
                  </a:lnTo>
                  <a:lnTo>
                    <a:pt x="537532" y="136924"/>
                  </a:lnTo>
                  <a:lnTo>
                    <a:pt x="556617" y="180666"/>
                  </a:lnTo>
                  <a:lnTo>
                    <a:pt x="577345" y="223400"/>
                  </a:lnTo>
                  <a:lnTo>
                    <a:pt x="599670" y="265093"/>
                  </a:lnTo>
                  <a:lnTo>
                    <a:pt x="623550" y="305709"/>
                  </a:lnTo>
                  <a:lnTo>
                    <a:pt x="648941" y="345215"/>
                  </a:lnTo>
                  <a:lnTo>
                    <a:pt x="675798" y="383577"/>
                  </a:lnTo>
                  <a:lnTo>
                    <a:pt x="704079" y="420758"/>
                  </a:lnTo>
                  <a:lnTo>
                    <a:pt x="733739" y="456726"/>
                  </a:lnTo>
                  <a:lnTo>
                    <a:pt x="764734" y="491446"/>
                  </a:lnTo>
                  <a:lnTo>
                    <a:pt x="797022" y="524883"/>
                  </a:lnTo>
                  <a:lnTo>
                    <a:pt x="830557" y="557003"/>
                  </a:lnTo>
                  <a:lnTo>
                    <a:pt x="865297" y="587772"/>
                  </a:lnTo>
                  <a:lnTo>
                    <a:pt x="901198" y="617154"/>
                  </a:lnTo>
                  <a:lnTo>
                    <a:pt x="938216" y="645117"/>
                  </a:lnTo>
                  <a:lnTo>
                    <a:pt x="976306" y="671624"/>
                  </a:lnTo>
                  <a:lnTo>
                    <a:pt x="1015427" y="696643"/>
                  </a:lnTo>
                  <a:lnTo>
                    <a:pt x="1055533" y="720138"/>
                  </a:lnTo>
                  <a:lnTo>
                    <a:pt x="1096581" y="742075"/>
                  </a:lnTo>
                  <a:lnTo>
                    <a:pt x="1138527" y="762420"/>
                  </a:lnTo>
                  <a:lnTo>
                    <a:pt x="1181328" y="781137"/>
                  </a:lnTo>
                  <a:lnTo>
                    <a:pt x="1224940" y="798194"/>
                  </a:lnTo>
                  <a:lnTo>
                    <a:pt x="1269319" y="813555"/>
                  </a:lnTo>
                  <a:lnTo>
                    <a:pt x="1314421" y="827186"/>
                  </a:lnTo>
                  <a:lnTo>
                    <a:pt x="1360202" y="839052"/>
                  </a:lnTo>
                  <a:lnTo>
                    <a:pt x="1406620" y="849119"/>
                  </a:lnTo>
                  <a:lnTo>
                    <a:pt x="1453630" y="857353"/>
                  </a:lnTo>
                  <a:lnTo>
                    <a:pt x="1501188" y="863720"/>
                  </a:lnTo>
                  <a:lnTo>
                    <a:pt x="1549250" y="868184"/>
                  </a:lnTo>
                  <a:lnTo>
                    <a:pt x="1597774" y="870711"/>
                  </a:lnTo>
                  <a:lnTo>
                    <a:pt x="1581607" y="1379512"/>
                  </a:lnTo>
                  <a:close/>
                </a:path>
              </a:pathLst>
            </a:custGeom>
            <a:ln w="9055">
              <a:solidFill>
                <a:srgbClr val="9356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2061276" y="7465707"/>
              <a:ext cx="552450" cy="852805"/>
            </a:xfrm>
            <a:custGeom>
              <a:avLst/>
              <a:gdLst/>
              <a:ahLst/>
              <a:cxnLst/>
              <a:rect l="l" t="t" r="r" b="b"/>
              <a:pathLst>
                <a:path w="552450" h="852804">
                  <a:moveTo>
                    <a:pt x="47837" y="0"/>
                  </a:moveTo>
                  <a:lnTo>
                    <a:pt x="36583" y="49649"/>
                  </a:lnTo>
                  <a:lnTo>
                    <a:pt x="26836" y="99527"/>
                  </a:lnTo>
                  <a:lnTo>
                    <a:pt x="18597" y="149602"/>
                  </a:lnTo>
                  <a:lnTo>
                    <a:pt x="11864" y="199838"/>
                  </a:lnTo>
                  <a:lnTo>
                    <a:pt x="6639" y="250202"/>
                  </a:lnTo>
                  <a:lnTo>
                    <a:pt x="2920" y="300660"/>
                  </a:lnTo>
                  <a:lnTo>
                    <a:pt x="707" y="351179"/>
                  </a:lnTo>
                  <a:lnTo>
                    <a:pt x="0" y="401725"/>
                  </a:lnTo>
                  <a:lnTo>
                    <a:pt x="798" y="452264"/>
                  </a:lnTo>
                  <a:lnTo>
                    <a:pt x="3102" y="502762"/>
                  </a:lnTo>
                  <a:lnTo>
                    <a:pt x="6910" y="553185"/>
                  </a:lnTo>
                  <a:lnTo>
                    <a:pt x="12224" y="603501"/>
                  </a:lnTo>
                  <a:lnTo>
                    <a:pt x="19041" y="653674"/>
                  </a:lnTo>
                  <a:lnTo>
                    <a:pt x="27363" y="703671"/>
                  </a:lnTo>
                  <a:lnTo>
                    <a:pt x="37189" y="753459"/>
                  </a:lnTo>
                  <a:lnTo>
                    <a:pt x="48518" y="803004"/>
                  </a:lnTo>
                  <a:lnTo>
                    <a:pt x="61350" y="852271"/>
                  </a:lnTo>
                  <a:lnTo>
                    <a:pt x="552040" y="716661"/>
                  </a:lnTo>
                  <a:lnTo>
                    <a:pt x="539612" y="667742"/>
                  </a:lnTo>
                  <a:lnTo>
                    <a:pt x="529296" y="618454"/>
                  </a:lnTo>
                  <a:lnTo>
                    <a:pt x="521094" y="568862"/>
                  </a:lnTo>
                  <a:lnTo>
                    <a:pt x="515006" y="519036"/>
                  </a:lnTo>
                  <a:lnTo>
                    <a:pt x="511033" y="469042"/>
                  </a:lnTo>
                  <a:lnTo>
                    <a:pt x="509176" y="418947"/>
                  </a:lnTo>
                  <a:lnTo>
                    <a:pt x="509435" y="368820"/>
                  </a:lnTo>
                  <a:lnTo>
                    <a:pt x="511811" y="318727"/>
                  </a:lnTo>
                  <a:lnTo>
                    <a:pt x="516305" y="268737"/>
                  </a:lnTo>
                  <a:lnTo>
                    <a:pt x="522918" y="218916"/>
                  </a:lnTo>
                  <a:lnTo>
                    <a:pt x="531650" y="169332"/>
                  </a:lnTo>
                  <a:lnTo>
                    <a:pt x="542502" y="120053"/>
                  </a:lnTo>
                  <a:lnTo>
                    <a:pt x="47837" y="0"/>
                  </a:lnTo>
                  <a:close/>
                </a:path>
              </a:pathLst>
            </a:custGeom>
            <a:solidFill>
              <a:srgbClr val="EB8E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2061276" y="7465707"/>
              <a:ext cx="552450" cy="852805"/>
            </a:xfrm>
            <a:custGeom>
              <a:avLst/>
              <a:gdLst/>
              <a:ahLst/>
              <a:cxnLst/>
              <a:rect l="l" t="t" r="r" b="b"/>
              <a:pathLst>
                <a:path w="552450" h="852804">
                  <a:moveTo>
                    <a:pt x="61350" y="852271"/>
                  </a:moveTo>
                  <a:lnTo>
                    <a:pt x="48518" y="803004"/>
                  </a:lnTo>
                  <a:lnTo>
                    <a:pt x="37189" y="753459"/>
                  </a:lnTo>
                  <a:lnTo>
                    <a:pt x="27363" y="703671"/>
                  </a:lnTo>
                  <a:lnTo>
                    <a:pt x="19041" y="653674"/>
                  </a:lnTo>
                  <a:lnTo>
                    <a:pt x="12224" y="603501"/>
                  </a:lnTo>
                  <a:lnTo>
                    <a:pt x="6910" y="553185"/>
                  </a:lnTo>
                  <a:lnTo>
                    <a:pt x="3102" y="502762"/>
                  </a:lnTo>
                  <a:lnTo>
                    <a:pt x="798" y="452264"/>
                  </a:lnTo>
                  <a:lnTo>
                    <a:pt x="0" y="401725"/>
                  </a:lnTo>
                  <a:lnTo>
                    <a:pt x="707" y="351179"/>
                  </a:lnTo>
                  <a:lnTo>
                    <a:pt x="2920" y="300660"/>
                  </a:lnTo>
                  <a:lnTo>
                    <a:pt x="6639" y="250202"/>
                  </a:lnTo>
                  <a:lnTo>
                    <a:pt x="11864" y="199838"/>
                  </a:lnTo>
                  <a:lnTo>
                    <a:pt x="18597" y="149602"/>
                  </a:lnTo>
                  <a:lnTo>
                    <a:pt x="26836" y="99527"/>
                  </a:lnTo>
                  <a:lnTo>
                    <a:pt x="36583" y="49649"/>
                  </a:lnTo>
                  <a:lnTo>
                    <a:pt x="47837" y="0"/>
                  </a:lnTo>
                  <a:lnTo>
                    <a:pt x="542502" y="120053"/>
                  </a:lnTo>
                  <a:lnTo>
                    <a:pt x="531650" y="169332"/>
                  </a:lnTo>
                  <a:lnTo>
                    <a:pt x="522918" y="218916"/>
                  </a:lnTo>
                  <a:lnTo>
                    <a:pt x="516305" y="268737"/>
                  </a:lnTo>
                  <a:lnTo>
                    <a:pt x="511811" y="318727"/>
                  </a:lnTo>
                  <a:lnTo>
                    <a:pt x="509435" y="368820"/>
                  </a:lnTo>
                  <a:lnTo>
                    <a:pt x="509176" y="418947"/>
                  </a:lnTo>
                  <a:lnTo>
                    <a:pt x="511033" y="469042"/>
                  </a:lnTo>
                  <a:lnTo>
                    <a:pt x="515006" y="519036"/>
                  </a:lnTo>
                  <a:lnTo>
                    <a:pt x="521094" y="568862"/>
                  </a:lnTo>
                  <a:lnTo>
                    <a:pt x="529296" y="618454"/>
                  </a:lnTo>
                  <a:lnTo>
                    <a:pt x="539612" y="667742"/>
                  </a:lnTo>
                  <a:lnTo>
                    <a:pt x="552040" y="716661"/>
                  </a:lnTo>
                  <a:lnTo>
                    <a:pt x="61350" y="852271"/>
                  </a:lnTo>
                  <a:close/>
                </a:path>
              </a:pathLst>
            </a:custGeom>
            <a:ln w="9055">
              <a:solidFill>
                <a:srgbClr val="9356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2111044" y="6706222"/>
              <a:ext cx="776605" cy="871219"/>
            </a:xfrm>
            <a:custGeom>
              <a:avLst/>
              <a:gdLst/>
              <a:ahLst/>
              <a:cxnLst/>
              <a:rect l="l" t="t" r="r" b="b"/>
              <a:pathLst>
                <a:path w="776605" h="871220">
                  <a:moveTo>
                    <a:pt x="402615" y="0"/>
                  </a:moveTo>
                  <a:lnTo>
                    <a:pt x="368637" y="37907"/>
                  </a:lnTo>
                  <a:lnTo>
                    <a:pt x="335867" y="76748"/>
                  </a:lnTo>
                  <a:lnTo>
                    <a:pt x="304321" y="116494"/>
                  </a:lnTo>
                  <a:lnTo>
                    <a:pt x="274014" y="157116"/>
                  </a:lnTo>
                  <a:lnTo>
                    <a:pt x="244963" y="198582"/>
                  </a:lnTo>
                  <a:lnTo>
                    <a:pt x="217182" y="240864"/>
                  </a:lnTo>
                  <a:lnTo>
                    <a:pt x="190689" y="283932"/>
                  </a:lnTo>
                  <a:lnTo>
                    <a:pt x="165498" y="327756"/>
                  </a:lnTo>
                  <a:lnTo>
                    <a:pt x="141626" y="372306"/>
                  </a:lnTo>
                  <a:lnTo>
                    <a:pt x="119088" y="417552"/>
                  </a:lnTo>
                  <a:lnTo>
                    <a:pt x="97899" y="463465"/>
                  </a:lnTo>
                  <a:lnTo>
                    <a:pt x="78077" y="510016"/>
                  </a:lnTo>
                  <a:lnTo>
                    <a:pt x="59635" y="557173"/>
                  </a:lnTo>
                  <a:lnTo>
                    <a:pt x="42591" y="604908"/>
                  </a:lnTo>
                  <a:lnTo>
                    <a:pt x="26960" y="653191"/>
                  </a:lnTo>
                  <a:lnTo>
                    <a:pt x="12758" y="701992"/>
                  </a:lnTo>
                  <a:lnTo>
                    <a:pt x="0" y="751281"/>
                  </a:lnTo>
                  <a:lnTo>
                    <a:pt x="494792" y="871207"/>
                  </a:lnTo>
                  <a:lnTo>
                    <a:pt x="507727" y="822434"/>
                  </a:lnTo>
                  <a:lnTo>
                    <a:pt x="522686" y="774364"/>
                  </a:lnTo>
                  <a:lnTo>
                    <a:pt x="539638" y="727056"/>
                  </a:lnTo>
                  <a:lnTo>
                    <a:pt x="558548" y="680571"/>
                  </a:lnTo>
                  <a:lnTo>
                    <a:pt x="579386" y="634967"/>
                  </a:lnTo>
                  <a:lnTo>
                    <a:pt x="602119" y="590303"/>
                  </a:lnTo>
                  <a:lnTo>
                    <a:pt x="626715" y="546641"/>
                  </a:lnTo>
                  <a:lnTo>
                    <a:pt x="653141" y="504038"/>
                  </a:lnTo>
                  <a:lnTo>
                    <a:pt x="681365" y="462554"/>
                  </a:lnTo>
                  <a:lnTo>
                    <a:pt x="711355" y="422249"/>
                  </a:lnTo>
                  <a:lnTo>
                    <a:pt x="743078" y="383183"/>
                  </a:lnTo>
                  <a:lnTo>
                    <a:pt x="776503" y="345414"/>
                  </a:lnTo>
                  <a:lnTo>
                    <a:pt x="402615" y="0"/>
                  </a:lnTo>
                  <a:close/>
                </a:path>
              </a:pathLst>
            </a:custGeom>
            <a:solidFill>
              <a:srgbClr val="EB8E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2111044" y="6706222"/>
              <a:ext cx="776605" cy="871219"/>
            </a:xfrm>
            <a:custGeom>
              <a:avLst/>
              <a:gdLst/>
              <a:ahLst/>
              <a:cxnLst/>
              <a:rect l="l" t="t" r="r" b="b"/>
              <a:pathLst>
                <a:path w="776605" h="871220">
                  <a:moveTo>
                    <a:pt x="0" y="751281"/>
                  </a:moveTo>
                  <a:lnTo>
                    <a:pt x="12758" y="701992"/>
                  </a:lnTo>
                  <a:lnTo>
                    <a:pt x="26960" y="653191"/>
                  </a:lnTo>
                  <a:lnTo>
                    <a:pt x="42591" y="604908"/>
                  </a:lnTo>
                  <a:lnTo>
                    <a:pt x="59635" y="557173"/>
                  </a:lnTo>
                  <a:lnTo>
                    <a:pt x="78077" y="510016"/>
                  </a:lnTo>
                  <a:lnTo>
                    <a:pt x="97899" y="463465"/>
                  </a:lnTo>
                  <a:lnTo>
                    <a:pt x="119088" y="417552"/>
                  </a:lnTo>
                  <a:lnTo>
                    <a:pt x="141626" y="372306"/>
                  </a:lnTo>
                  <a:lnTo>
                    <a:pt x="165498" y="327756"/>
                  </a:lnTo>
                  <a:lnTo>
                    <a:pt x="190689" y="283932"/>
                  </a:lnTo>
                  <a:lnTo>
                    <a:pt x="217182" y="240864"/>
                  </a:lnTo>
                  <a:lnTo>
                    <a:pt x="244963" y="198582"/>
                  </a:lnTo>
                  <a:lnTo>
                    <a:pt x="274014" y="157116"/>
                  </a:lnTo>
                  <a:lnTo>
                    <a:pt x="304321" y="116494"/>
                  </a:lnTo>
                  <a:lnTo>
                    <a:pt x="335867" y="76748"/>
                  </a:lnTo>
                  <a:lnTo>
                    <a:pt x="368637" y="37907"/>
                  </a:lnTo>
                  <a:lnTo>
                    <a:pt x="402615" y="0"/>
                  </a:lnTo>
                  <a:lnTo>
                    <a:pt x="776503" y="345414"/>
                  </a:lnTo>
                  <a:lnTo>
                    <a:pt x="743078" y="383183"/>
                  </a:lnTo>
                  <a:lnTo>
                    <a:pt x="711355" y="422249"/>
                  </a:lnTo>
                  <a:lnTo>
                    <a:pt x="681365" y="462554"/>
                  </a:lnTo>
                  <a:lnTo>
                    <a:pt x="653141" y="504038"/>
                  </a:lnTo>
                  <a:lnTo>
                    <a:pt x="626715" y="546641"/>
                  </a:lnTo>
                  <a:lnTo>
                    <a:pt x="602119" y="590303"/>
                  </a:lnTo>
                  <a:lnTo>
                    <a:pt x="579386" y="634967"/>
                  </a:lnTo>
                  <a:lnTo>
                    <a:pt x="558548" y="680571"/>
                  </a:lnTo>
                  <a:lnTo>
                    <a:pt x="539638" y="727056"/>
                  </a:lnTo>
                  <a:lnTo>
                    <a:pt x="522686" y="774364"/>
                  </a:lnTo>
                  <a:lnTo>
                    <a:pt x="507727" y="822434"/>
                  </a:lnTo>
                  <a:lnTo>
                    <a:pt x="494792" y="871207"/>
                  </a:lnTo>
                  <a:lnTo>
                    <a:pt x="0" y="751281"/>
                  </a:lnTo>
                  <a:close/>
                </a:path>
              </a:pathLst>
            </a:custGeom>
            <a:ln w="9055">
              <a:solidFill>
                <a:srgbClr val="9356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2519933" y="6208534"/>
              <a:ext cx="948690" cy="836930"/>
            </a:xfrm>
            <a:custGeom>
              <a:avLst/>
              <a:gdLst/>
              <a:ahLst/>
              <a:cxnLst/>
              <a:rect l="l" t="t" r="r" b="b"/>
              <a:pathLst>
                <a:path w="948689" h="836929">
                  <a:moveTo>
                    <a:pt x="820293" y="0"/>
                  </a:moveTo>
                  <a:lnTo>
                    <a:pt x="770828" y="13632"/>
                  </a:lnTo>
                  <a:lnTo>
                    <a:pt x="721894" y="28723"/>
                  </a:lnTo>
                  <a:lnTo>
                    <a:pt x="673520" y="45253"/>
                  </a:lnTo>
                  <a:lnTo>
                    <a:pt x="625737" y="63206"/>
                  </a:lnTo>
                  <a:lnTo>
                    <a:pt x="578574" y="82563"/>
                  </a:lnTo>
                  <a:lnTo>
                    <a:pt x="532061" y="103307"/>
                  </a:lnTo>
                  <a:lnTo>
                    <a:pt x="486227" y="125420"/>
                  </a:lnTo>
                  <a:lnTo>
                    <a:pt x="441102" y="148883"/>
                  </a:lnTo>
                  <a:lnTo>
                    <a:pt x="396715" y="173679"/>
                  </a:lnTo>
                  <a:lnTo>
                    <a:pt x="353097" y="199791"/>
                  </a:lnTo>
                  <a:lnTo>
                    <a:pt x="310277" y="227200"/>
                  </a:lnTo>
                  <a:lnTo>
                    <a:pt x="268284" y="255889"/>
                  </a:lnTo>
                  <a:lnTo>
                    <a:pt x="227149" y="285840"/>
                  </a:lnTo>
                  <a:lnTo>
                    <a:pt x="186900" y="317035"/>
                  </a:lnTo>
                  <a:lnTo>
                    <a:pt x="147568" y="349456"/>
                  </a:lnTo>
                  <a:lnTo>
                    <a:pt x="109182" y="383085"/>
                  </a:lnTo>
                  <a:lnTo>
                    <a:pt x="71773" y="417905"/>
                  </a:lnTo>
                  <a:lnTo>
                    <a:pt x="35368" y="453898"/>
                  </a:lnTo>
                  <a:lnTo>
                    <a:pt x="0" y="491045"/>
                  </a:lnTo>
                  <a:lnTo>
                    <a:pt x="373888" y="836472"/>
                  </a:lnTo>
                  <a:lnTo>
                    <a:pt x="407684" y="801377"/>
                  </a:lnTo>
                  <a:lnTo>
                    <a:pt x="442798" y="767780"/>
                  </a:lnTo>
                  <a:lnTo>
                    <a:pt x="479179" y="735711"/>
                  </a:lnTo>
                  <a:lnTo>
                    <a:pt x="516775" y="705201"/>
                  </a:lnTo>
                  <a:lnTo>
                    <a:pt x="555535" y="676282"/>
                  </a:lnTo>
                  <a:lnTo>
                    <a:pt x="595406" y="648985"/>
                  </a:lnTo>
                  <a:lnTo>
                    <a:pt x="636336" y="623341"/>
                  </a:lnTo>
                  <a:lnTo>
                    <a:pt x="678275" y="599381"/>
                  </a:lnTo>
                  <a:lnTo>
                    <a:pt x="721170" y="577136"/>
                  </a:lnTo>
                  <a:lnTo>
                    <a:pt x="764970" y="556638"/>
                  </a:lnTo>
                  <a:lnTo>
                    <a:pt x="809622" y="537918"/>
                  </a:lnTo>
                  <a:lnTo>
                    <a:pt x="855077" y="521006"/>
                  </a:lnTo>
                  <a:lnTo>
                    <a:pt x="901280" y="505935"/>
                  </a:lnTo>
                  <a:lnTo>
                    <a:pt x="948182" y="492734"/>
                  </a:lnTo>
                  <a:lnTo>
                    <a:pt x="820293" y="0"/>
                  </a:lnTo>
                  <a:close/>
                </a:path>
              </a:pathLst>
            </a:custGeom>
            <a:solidFill>
              <a:srgbClr val="EB8E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2519933" y="6208534"/>
              <a:ext cx="948690" cy="836930"/>
            </a:xfrm>
            <a:custGeom>
              <a:avLst/>
              <a:gdLst/>
              <a:ahLst/>
              <a:cxnLst/>
              <a:rect l="l" t="t" r="r" b="b"/>
              <a:pathLst>
                <a:path w="948689" h="836929">
                  <a:moveTo>
                    <a:pt x="0" y="491045"/>
                  </a:moveTo>
                  <a:lnTo>
                    <a:pt x="35368" y="453898"/>
                  </a:lnTo>
                  <a:lnTo>
                    <a:pt x="71773" y="417905"/>
                  </a:lnTo>
                  <a:lnTo>
                    <a:pt x="109182" y="383085"/>
                  </a:lnTo>
                  <a:lnTo>
                    <a:pt x="147568" y="349456"/>
                  </a:lnTo>
                  <a:lnTo>
                    <a:pt x="186900" y="317035"/>
                  </a:lnTo>
                  <a:lnTo>
                    <a:pt x="227149" y="285840"/>
                  </a:lnTo>
                  <a:lnTo>
                    <a:pt x="268284" y="255889"/>
                  </a:lnTo>
                  <a:lnTo>
                    <a:pt x="310277" y="227200"/>
                  </a:lnTo>
                  <a:lnTo>
                    <a:pt x="353097" y="199791"/>
                  </a:lnTo>
                  <a:lnTo>
                    <a:pt x="396715" y="173679"/>
                  </a:lnTo>
                  <a:lnTo>
                    <a:pt x="441102" y="148883"/>
                  </a:lnTo>
                  <a:lnTo>
                    <a:pt x="486227" y="125420"/>
                  </a:lnTo>
                  <a:lnTo>
                    <a:pt x="532061" y="103307"/>
                  </a:lnTo>
                  <a:lnTo>
                    <a:pt x="578574" y="82563"/>
                  </a:lnTo>
                  <a:lnTo>
                    <a:pt x="625737" y="63206"/>
                  </a:lnTo>
                  <a:lnTo>
                    <a:pt x="673520" y="45253"/>
                  </a:lnTo>
                  <a:lnTo>
                    <a:pt x="721894" y="28723"/>
                  </a:lnTo>
                  <a:lnTo>
                    <a:pt x="770828" y="13632"/>
                  </a:lnTo>
                  <a:lnTo>
                    <a:pt x="820293" y="0"/>
                  </a:lnTo>
                  <a:lnTo>
                    <a:pt x="948182" y="492734"/>
                  </a:lnTo>
                  <a:lnTo>
                    <a:pt x="901280" y="505935"/>
                  </a:lnTo>
                  <a:lnTo>
                    <a:pt x="855077" y="521006"/>
                  </a:lnTo>
                  <a:lnTo>
                    <a:pt x="809622" y="537918"/>
                  </a:lnTo>
                  <a:lnTo>
                    <a:pt x="764970" y="556638"/>
                  </a:lnTo>
                  <a:lnTo>
                    <a:pt x="721170" y="577136"/>
                  </a:lnTo>
                  <a:lnTo>
                    <a:pt x="678275" y="599381"/>
                  </a:lnTo>
                  <a:lnTo>
                    <a:pt x="636336" y="623341"/>
                  </a:lnTo>
                  <a:lnTo>
                    <a:pt x="595406" y="648985"/>
                  </a:lnTo>
                  <a:lnTo>
                    <a:pt x="555535" y="676282"/>
                  </a:lnTo>
                  <a:lnTo>
                    <a:pt x="516775" y="705201"/>
                  </a:lnTo>
                  <a:lnTo>
                    <a:pt x="479179" y="735711"/>
                  </a:lnTo>
                  <a:lnTo>
                    <a:pt x="442798" y="767780"/>
                  </a:lnTo>
                  <a:lnTo>
                    <a:pt x="407684" y="801377"/>
                  </a:lnTo>
                  <a:lnTo>
                    <a:pt x="373888" y="836472"/>
                  </a:lnTo>
                  <a:lnTo>
                    <a:pt x="0" y="491045"/>
                  </a:lnTo>
                  <a:close/>
                </a:path>
              </a:pathLst>
            </a:custGeom>
            <a:ln w="9055">
              <a:solidFill>
                <a:srgbClr val="9356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3346754" y="6151829"/>
              <a:ext cx="426720" cy="547370"/>
            </a:xfrm>
            <a:custGeom>
              <a:avLst/>
              <a:gdLst/>
              <a:ahLst/>
              <a:cxnLst/>
              <a:rect l="l" t="t" r="r" b="b"/>
              <a:pathLst>
                <a:path w="426720" h="547370">
                  <a:moveTo>
                    <a:pt x="426262" y="0"/>
                  </a:moveTo>
                  <a:lnTo>
                    <a:pt x="378351" y="674"/>
                  </a:lnTo>
                  <a:lnTo>
                    <a:pt x="330511" y="2697"/>
                  </a:lnTo>
                  <a:lnTo>
                    <a:pt x="282772" y="6065"/>
                  </a:lnTo>
                  <a:lnTo>
                    <a:pt x="235161" y="10777"/>
                  </a:lnTo>
                  <a:lnTo>
                    <a:pt x="187705" y="16830"/>
                  </a:lnTo>
                  <a:lnTo>
                    <a:pt x="140433" y="24224"/>
                  </a:lnTo>
                  <a:lnTo>
                    <a:pt x="93373" y="32954"/>
                  </a:lnTo>
                  <a:lnTo>
                    <a:pt x="46553" y="43020"/>
                  </a:lnTo>
                  <a:lnTo>
                    <a:pt x="0" y="54419"/>
                  </a:lnTo>
                  <a:lnTo>
                    <a:pt x="127889" y="547154"/>
                  </a:lnTo>
                  <a:lnTo>
                    <a:pt x="176852" y="535532"/>
                  </a:lnTo>
                  <a:lnTo>
                    <a:pt x="226211" y="526009"/>
                  </a:lnTo>
                  <a:lnTo>
                    <a:pt x="275899" y="518590"/>
                  </a:lnTo>
                  <a:lnTo>
                    <a:pt x="325849" y="513282"/>
                  </a:lnTo>
                  <a:lnTo>
                    <a:pt x="375992" y="510093"/>
                  </a:lnTo>
                  <a:lnTo>
                    <a:pt x="426262" y="509028"/>
                  </a:lnTo>
                  <a:lnTo>
                    <a:pt x="426262" y="0"/>
                  </a:lnTo>
                  <a:close/>
                </a:path>
              </a:pathLst>
            </a:custGeom>
            <a:solidFill>
              <a:srgbClr val="EB8E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3346754" y="6151829"/>
              <a:ext cx="426720" cy="547370"/>
            </a:xfrm>
            <a:custGeom>
              <a:avLst/>
              <a:gdLst/>
              <a:ahLst/>
              <a:cxnLst/>
              <a:rect l="l" t="t" r="r" b="b"/>
              <a:pathLst>
                <a:path w="426720" h="547370">
                  <a:moveTo>
                    <a:pt x="0" y="54419"/>
                  </a:moveTo>
                  <a:lnTo>
                    <a:pt x="46553" y="43020"/>
                  </a:lnTo>
                  <a:lnTo>
                    <a:pt x="93373" y="32954"/>
                  </a:lnTo>
                  <a:lnTo>
                    <a:pt x="140433" y="24224"/>
                  </a:lnTo>
                  <a:lnTo>
                    <a:pt x="187705" y="16830"/>
                  </a:lnTo>
                  <a:lnTo>
                    <a:pt x="235161" y="10777"/>
                  </a:lnTo>
                  <a:lnTo>
                    <a:pt x="282772" y="6065"/>
                  </a:lnTo>
                  <a:lnTo>
                    <a:pt x="330511" y="2697"/>
                  </a:lnTo>
                  <a:lnTo>
                    <a:pt x="378351" y="674"/>
                  </a:lnTo>
                  <a:lnTo>
                    <a:pt x="426262" y="0"/>
                  </a:lnTo>
                  <a:lnTo>
                    <a:pt x="426262" y="509028"/>
                  </a:lnTo>
                  <a:lnTo>
                    <a:pt x="375992" y="510093"/>
                  </a:lnTo>
                  <a:lnTo>
                    <a:pt x="325849" y="513282"/>
                  </a:lnTo>
                  <a:lnTo>
                    <a:pt x="275899" y="518590"/>
                  </a:lnTo>
                  <a:lnTo>
                    <a:pt x="226211" y="526009"/>
                  </a:lnTo>
                  <a:lnTo>
                    <a:pt x="176852" y="535532"/>
                  </a:lnTo>
                  <a:lnTo>
                    <a:pt x="127889" y="547154"/>
                  </a:lnTo>
                  <a:lnTo>
                    <a:pt x="0" y="54419"/>
                  </a:lnTo>
                  <a:close/>
                </a:path>
              </a:pathLst>
            </a:custGeom>
            <a:ln w="9055">
              <a:solidFill>
                <a:srgbClr val="93562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/>
          <p:nvPr/>
        </p:nvSpPr>
        <p:spPr>
          <a:xfrm>
            <a:off x="4494983" y="6585415"/>
            <a:ext cx="30226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FFFFFF"/>
                </a:solidFill>
                <a:latin typeface="Times New Roman"/>
                <a:cs typeface="Times New Roman"/>
              </a:rPr>
              <a:t>20%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5058177" y="8059566"/>
            <a:ext cx="30226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FFFFFF"/>
                </a:solidFill>
                <a:latin typeface="Times New Roman"/>
                <a:cs typeface="Times New Roman"/>
              </a:rPr>
              <a:t>16%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4567807" y="8907977"/>
            <a:ext cx="22987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FFFFFF"/>
                </a:solidFill>
                <a:latin typeface="Times New Roman"/>
                <a:cs typeface="Times New Roman"/>
              </a:rPr>
              <a:t>6%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2727219" y="8907977"/>
            <a:ext cx="30226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FFFFFF"/>
                </a:solidFill>
                <a:latin typeface="Times New Roman"/>
                <a:cs typeface="Times New Roman"/>
              </a:rPr>
              <a:t>22%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2206301" y="7783904"/>
            <a:ext cx="22987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FFFFFF"/>
                </a:solidFill>
                <a:latin typeface="Times New Roman"/>
                <a:cs typeface="Times New Roman"/>
              </a:rPr>
              <a:t>8%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2379168" y="7071297"/>
            <a:ext cx="22987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FFFFFF"/>
                </a:solidFill>
                <a:latin typeface="Times New Roman"/>
                <a:cs typeface="Times New Roman"/>
              </a:rPr>
              <a:t>8%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2916012" y="6508392"/>
            <a:ext cx="22987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FFFFFF"/>
                </a:solidFill>
                <a:latin typeface="Times New Roman"/>
                <a:cs typeface="Times New Roman"/>
              </a:rPr>
              <a:t>8%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3481089" y="6312940"/>
            <a:ext cx="22987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FFFFFF"/>
                </a:solidFill>
                <a:latin typeface="Times New Roman"/>
                <a:cs typeface="Times New Roman"/>
              </a:rPr>
              <a:t>4%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4" name="object 84" descr=""/>
          <p:cNvSpPr/>
          <p:nvPr/>
        </p:nvSpPr>
        <p:spPr>
          <a:xfrm>
            <a:off x="522452" y="5843054"/>
            <a:ext cx="6515734" cy="3943350"/>
          </a:xfrm>
          <a:custGeom>
            <a:avLst/>
            <a:gdLst/>
            <a:ahLst/>
            <a:cxnLst/>
            <a:rect l="l" t="t" r="r" b="b"/>
            <a:pathLst>
              <a:path w="6515734" h="3943350">
                <a:moveTo>
                  <a:pt x="0" y="3943210"/>
                </a:moveTo>
                <a:lnTo>
                  <a:pt x="6515112" y="3943210"/>
                </a:lnTo>
                <a:lnTo>
                  <a:pt x="6515112" y="0"/>
                </a:lnTo>
                <a:lnTo>
                  <a:pt x="0" y="0"/>
                </a:lnTo>
                <a:lnTo>
                  <a:pt x="0" y="3943210"/>
                </a:lnTo>
                <a:close/>
              </a:path>
            </a:pathLst>
          </a:custGeom>
          <a:ln w="12065">
            <a:solidFill>
              <a:srgbClr val="F3A4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 txBox="1"/>
          <p:nvPr/>
        </p:nvSpPr>
        <p:spPr>
          <a:xfrm>
            <a:off x="5246392" y="6423262"/>
            <a:ext cx="142430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50" spc="-10" b="1">
                <a:solidFill>
                  <a:srgbClr val="F37135"/>
                </a:solidFill>
                <a:latin typeface="Times New Roman"/>
                <a:cs typeface="Times New Roman"/>
              </a:rPr>
              <a:t>Interest</a:t>
            </a: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F37135"/>
                </a:solidFill>
                <a:latin typeface="Times New Roman"/>
                <a:cs typeface="Times New Roman"/>
              </a:rPr>
              <a:t>Payments</a:t>
            </a: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spc="-20" b="1">
                <a:solidFill>
                  <a:srgbClr val="F37135"/>
                </a:solidFill>
                <a:latin typeface="Times New Roman"/>
                <a:cs typeface="Times New Roman"/>
              </a:rPr>
              <a:t>(20%)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5750193" y="7739521"/>
            <a:ext cx="1024890" cy="981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 indent="1270">
              <a:lnSpc>
                <a:spcPct val="100000"/>
              </a:lnSpc>
              <a:spcBef>
                <a:spcPts val="95"/>
              </a:spcBef>
            </a:pP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Central</a:t>
            </a:r>
            <a:r>
              <a:rPr dirty="0" sz="1050" spc="-45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F37135"/>
                </a:solidFill>
                <a:latin typeface="Times New Roman"/>
                <a:cs typeface="Times New Roman"/>
              </a:rPr>
              <a:t>Sector Scheme (excluding</a:t>
            </a:r>
            <a:r>
              <a:rPr dirty="0" sz="1050" spc="25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F37135"/>
                </a:solidFill>
                <a:latin typeface="Times New Roman"/>
                <a:cs typeface="Times New Roman"/>
              </a:rPr>
              <a:t>capital </a:t>
            </a: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outlay</a:t>
            </a:r>
            <a:r>
              <a:rPr dirty="0" sz="1050" spc="-45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on</a:t>
            </a:r>
            <a:r>
              <a:rPr dirty="0" sz="1050" spc="-30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F37135"/>
                </a:solidFill>
                <a:latin typeface="Times New Roman"/>
                <a:cs typeface="Times New Roman"/>
              </a:rPr>
              <a:t>Defence </a:t>
            </a: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and</a:t>
            </a:r>
            <a:r>
              <a:rPr dirty="0" sz="1050" spc="-35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F37135"/>
                </a:solidFill>
                <a:latin typeface="Times New Roman"/>
                <a:cs typeface="Times New Roman"/>
              </a:rPr>
              <a:t>Subsidy) (16%)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5041200" y="9202148"/>
            <a:ext cx="125603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Major</a:t>
            </a:r>
            <a:r>
              <a:rPr dirty="0" sz="1050" spc="-5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F37135"/>
                </a:solidFill>
                <a:latin typeface="Times New Roman"/>
                <a:cs typeface="Times New Roman"/>
              </a:rPr>
              <a:t>Subsidies</a:t>
            </a:r>
            <a:r>
              <a:rPr dirty="0" sz="1050" spc="-20" b="1">
                <a:solidFill>
                  <a:srgbClr val="F37135"/>
                </a:solidFill>
                <a:latin typeface="Times New Roman"/>
                <a:cs typeface="Times New Roman"/>
              </a:rPr>
              <a:t> (6%)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4509608" y="9545532"/>
            <a:ext cx="78232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Defence</a:t>
            </a:r>
            <a:r>
              <a:rPr dirty="0" sz="1050" spc="-60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spc="-20" b="1">
                <a:solidFill>
                  <a:srgbClr val="F37135"/>
                </a:solidFill>
                <a:latin typeface="Times New Roman"/>
                <a:cs typeface="Times New Roman"/>
              </a:rPr>
              <a:t>(8%)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1680624" y="6106369"/>
            <a:ext cx="1092835" cy="344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6875" marR="5080" indent="-397510">
              <a:lnSpc>
                <a:spcPct val="100000"/>
              </a:lnSpc>
              <a:spcBef>
                <a:spcPts val="95"/>
              </a:spcBef>
            </a:pP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Other</a:t>
            </a:r>
            <a:r>
              <a:rPr dirty="0" sz="1050" spc="-35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F37135"/>
                </a:solidFill>
                <a:latin typeface="Times New Roman"/>
                <a:cs typeface="Times New Roman"/>
              </a:rPr>
              <a:t>Expenditure </a:t>
            </a:r>
            <a:r>
              <a:rPr dirty="0" sz="1050" spc="-20" b="1">
                <a:solidFill>
                  <a:srgbClr val="F37135"/>
                </a:solidFill>
                <a:latin typeface="Times New Roman"/>
                <a:cs typeface="Times New Roman"/>
              </a:rPr>
              <a:t>(8%)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1147301" y="6696834"/>
            <a:ext cx="769620" cy="504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R="5080" indent="107314">
              <a:lnSpc>
                <a:spcPct val="100000"/>
              </a:lnSpc>
              <a:spcBef>
                <a:spcPts val="95"/>
              </a:spcBef>
            </a:pPr>
            <a:r>
              <a:rPr dirty="0" sz="1050" spc="-10" b="1">
                <a:solidFill>
                  <a:srgbClr val="F37135"/>
                </a:solidFill>
                <a:latin typeface="Times New Roman"/>
                <a:cs typeface="Times New Roman"/>
              </a:rPr>
              <a:t>Centrally Sponsored </a:t>
            </a: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Scheme</a:t>
            </a:r>
            <a:r>
              <a:rPr dirty="0" sz="1050" spc="-45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spc="-20" b="1">
                <a:solidFill>
                  <a:srgbClr val="F37135"/>
                </a:solidFill>
                <a:latin typeface="Times New Roman"/>
                <a:cs typeface="Times New Roman"/>
              </a:rPr>
              <a:t>(8%)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734389" y="7743101"/>
            <a:ext cx="1193800" cy="504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5"/>
              </a:spcBef>
            </a:pP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Finance</a:t>
            </a:r>
            <a:r>
              <a:rPr dirty="0" sz="1050" spc="-50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F37135"/>
                </a:solidFill>
                <a:latin typeface="Times New Roman"/>
                <a:cs typeface="Times New Roman"/>
              </a:rPr>
              <a:t>Commission </a:t>
            </a: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and</a:t>
            </a:r>
            <a:r>
              <a:rPr dirty="0" sz="1050" spc="-10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other</a:t>
            </a:r>
            <a:r>
              <a:rPr dirty="0" sz="1050" spc="-35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F37135"/>
                </a:solidFill>
                <a:latin typeface="Times New Roman"/>
                <a:cs typeface="Times New Roman"/>
              </a:rPr>
              <a:t>transfers </a:t>
            </a:r>
            <a:r>
              <a:rPr dirty="0" sz="1050" spc="-20" b="1">
                <a:solidFill>
                  <a:srgbClr val="F37135"/>
                </a:solidFill>
                <a:latin typeface="Times New Roman"/>
                <a:cs typeface="Times New Roman"/>
              </a:rPr>
              <a:t>(8%)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1593513" y="9319228"/>
            <a:ext cx="1237615" cy="344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4300" marR="5080" indent="-114935">
              <a:lnSpc>
                <a:spcPct val="100000"/>
              </a:lnSpc>
              <a:spcBef>
                <a:spcPts val="95"/>
              </a:spcBef>
            </a:pPr>
            <a:r>
              <a:rPr dirty="0" sz="1050" spc="-10" b="1">
                <a:solidFill>
                  <a:srgbClr val="F37135"/>
                </a:solidFill>
                <a:latin typeface="Times New Roman"/>
                <a:cs typeface="Times New Roman"/>
              </a:rPr>
              <a:t>States'</a:t>
            </a:r>
            <a:r>
              <a:rPr dirty="0" sz="1050" spc="-45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share</a:t>
            </a:r>
            <a:r>
              <a:rPr dirty="0" sz="1050" spc="-15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of</a:t>
            </a:r>
            <a:r>
              <a:rPr dirty="0" sz="1050" spc="-5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spc="-20" b="1">
                <a:solidFill>
                  <a:srgbClr val="F37135"/>
                </a:solidFill>
                <a:latin typeface="Times New Roman"/>
                <a:cs typeface="Times New Roman"/>
              </a:rPr>
              <a:t>Taxes </a:t>
            </a: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and</a:t>
            </a:r>
            <a:r>
              <a:rPr dirty="0" sz="1050" spc="-40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Duties</a:t>
            </a:r>
            <a:r>
              <a:rPr dirty="0" sz="1050" spc="-60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spc="-20" b="1">
                <a:solidFill>
                  <a:srgbClr val="F37135"/>
                </a:solidFill>
                <a:latin typeface="Times New Roman"/>
                <a:cs typeface="Times New Roman"/>
              </a:rPr>
              <a:t>(22%)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2967180" y="5943202"/>
            <a:ext cx="82740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50" b="1">
                <a:solidFill>
                  <a:srgbClr val="F37135"/>
                </a:solidFill>
                <a:latin typeface="Times New Roman"/>
                <a:cs typeface="Times New Roman"/>
              </a:rPr>
              <a:t>Pensions</a:t>
            </a:r>
            <a:r>
              <a:rPr dirty="0" sz="1050" spc="-60" b="1">
                <a:solidFill>
                  <a:srgbClr val="F37135"/>
                </a:solidFill>
                <a:latin typeface="Times New Roman"/>
                <a:cs typeface="Times New Roman"/>
              </a:rPr>
              <a:t> </a:t>
            </a:r>
            <a:r>
              <a:rPr dirty="0" sz="1050" spc="-20" b="1">
                <a:solidFill>
                  <a:srgbClr val="F37135"/>
                </a:solidFill>
                <a:latin typeface="Times New Roman"/>
                <a:cs typeface="Times New Roman"/>
              </a:rPr>
              <a:t>(4%)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2347522" y="709228"/>
            <a:ext cx="2866390" cy="374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95"/>
              </a:lnSpc>
            </a:pPr>
            <a:r>
              <a:rPr dirty="0" sz="2650" b="1">
                <a:solidFill>
                  <a:srgbClr val="231F20"/>
                </a:solidFill>
                <a:latin typeface="Times New Roman"/>
                <a:cs typeface="Times New Roman"/>
              </a:rPr>
              <a:t>Rupee</a:t>
            </a:r>
            <a:r>
              <a:rPr dirty="0" sz="2650" spc="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50" b="1">
                <a:solidFill>
                  <a:srgbClr val="231F20"/>
                </a:solidFill>
                <a:latin typeface="Times New Roman"/>
                <a:cs typeface="Times New Roman"/>
              </a:rPr>
              <a:t>Comes</a:t>
            </a:r>
            <a:r>
              <a:rPr dirty="0" sz="2650" spc="1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50" spc="-20" b="1">
                <a:solidFill>
                  <a:srgbClr val="231F20"/>
                </a:solidFill>
                <a:latin typeface="Times New Roman"/>
                <a:cs typeface="Times New Roman"/>
              </a:rPr>
              <a:t>From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522452" y="1001153"/>
            <a:ext cx="6515734" cy="4197350"/>
            <a:chOff x="522452" y="1001153"/>
            <a:chExt cx="6515734" cy="4197350"/>
          </a:xfrm>
        </p:grpSpPr>
        <p:sp>
          <p:nvSpPr>
            <p:cNvPr id="96" name="object 96" descr=""/>
            <p:cNvSpPr/>
            <p:nvPr/>
          </p:nvSpPr>
          <p:spPr>
            <a:xfrm>
              <a:off x="522452" y="1137729"/>
              <a:ext cx="6515734" cy="4060825"/>
            </a:xfrm>
            <a:custGeom>
              <a:avLst/>
              <a:gdLst/>
              <a:ahLst/>
              <a:cxnLst/>
              <a:rect l="l" t="t" r="r" b="b"/>
              <a:pathLst>
                <a:path w="6515734" h="4060825">
                  <a:moveTo>
                    <a:pt x="0" y="4060469"/>
                  </a:moveTo>
                  <a:lnTo>
                    <a:pt x="6515112" y="4060469"/>
                  </a:lnTo>
                  <a:lnTo>
                    <a:pt x="6515112" y="0"/>
                  </a:lnTo>
                  <a:lnTo>
                    <a:pt x="0" y="0"/>
                  </a:lnTo>
                  <a:lnTo>
                    <a:pt x="0" y="40604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494798" y="1008392"/>
              <a:ext cx="2354961" cy="2713901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494798" y="1310017"/>
              <a:ext cx="260959" cy="555167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490743" y="3722293"/>
              <a:ext cx="325716" cy="741514"/>
            </a:xfrm>
            <a:prstGeom prst="rect">
              <a:avLst/>
            </a:prstGeom>
          </p:spPr>
        </p:pic>
        <p:pic>
          <p:nvPicPr>
            <p:cNvPr id="100" name="object 100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006898" y="3054134"/>
              <a:ext cx="553300" cy="379806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477854" y="3054134"/>
              <a:ext cx="1338605" cy="762952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061915" y="4216641"/>
              <a:ext cx="65277" cy="127774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416753" y="4463808"/>
              <a:ext cx="73990" cy="93738"/>
            </a:xfrm>
            <a:prstGeom prst="rect">
              <a:avLst/>
            </a:prstGeom>
          </p:spPr>
        </p:pic>
        <p:pic>
          <p:nvPicPr>
            <p:cNvPr id="104" name="object 104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927943" y="3555060"/>
              <a:ext cx="562800" cy="167233"/>
            </a:xfrm>
            <a:prstGeom prst="rect">
              <a:avLst/>
            </a:prstGeom>
          </p:spPr>
        </p:pic>
        <p:pic>
          <p:nvPicPr>
            <p:cNvPr id="105" name="object 105" descr="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416753" y="3615956"/>
              <a:ext cx="73990" cy="847851"/>
            </a:xfrm>
            <a:prstGeom prst="rect">
              <a:avLst/>
            </a:prstGeom>
          </p:spPr>
        </p:pic>
        <p:pic>
          <p:nvPicPr>
            <p:cNvPr id="106" name="object 106" descr="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424286" y="3555060"/>
              <a:ext cx="530415" cy="63715"/>
            </a:xfrm>
            <a:prstGeom prst="rect">
              <a:avLst/>
            </a:prstGeom>
          </p:spPr>
        </p:pic>
        <p:pic>
          <p:nvPicPr>
            <p:cNvPr id="107" name="object 107" descr="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061915" y="4076522"/>
              <a:ext cx="139357" cy="192671"/>
            </a:xfrm>
            <a:prstGeom prst="rect">
              <a:avLst/>
            </a:prstGeom>
          </p:spPr>
        </p:pic>
        <p:pic>
          <p:nvPicPr>
            <p:cNvPr id="108" name="object 108" descr="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188294" y="4177207"/>
              <a:ext cx="584911" cy="662635"/>
            </a:xfrm>
            <a:prstGeom prst="rect">
              <a:avLst/>
            </a:prstGeom>
          </p:spPr>
        </p:pic>
        <p:pic>
          <p:nvPicPr>
            <p:cNvPr id="109" name="object 109" descr="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188294" y="3618776"/>
              <a:ext cx="289560" cy="217170"/>
            </a:xfrm>
            <a:prstGeom prst="rect">
              <a:avLst/>
            </a:prstGeom>
          </p:spPr>
        </p:pic>
        <p:pic>
          <p:nvPicPr>
            <p:cNvPr id="110" name="object 110" descr="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424286" y="4144568"/>
              <a:ext cx="334289" cy="412978"/>
            </a:xfrm>
            <a:prstGeom prst="rect">
              <a:avLst/>
            </a:prstGeom>
          </p:spPr>
        </p:pic>
        <p:pic>
          <p:nvPicPr>
            <p:cNvPr id="111" name="object 111" descr="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801298" y="3722293"/>
              <a:ext cx="615454" cy="452793"/>
            </a:xfrm>
            <a:prstGeom prst="rect">
              <a:avLst/>
            </a:prstGeom>
          </p:spPr>
        </p:pic>
        <p:pic>
          <p:nvPicPr>
            <p:cNvPr id="112" name="object 112" descr="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061891" y="3817086"/>
              <a:ext cx="354861" cy="1041603"/>
            </a:xfrm>
            <a:prstGeom prst="rect">
              <a:avLst/>
            </a:prstGeom>
          </p:spPr>
        </p:pic>
        <p:pic>
          <p:nvPicPr>
            <p:cNvPr id="113" name="object 113" descr="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874983" y="3618776"/>
              <a:ext cx="541769" cy="103517"/>
            </a:xfrm>
            <a:prstGeom prst="rect">
              <a:avLst/>
            </a:prstGeom>
          </p:spPr>
        </p:pic>
        <p:pic>
          <p:nvPicPr>
            <p:cNvPr id="114" name="object 114" descr="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4477854" y="4149826"/>
              <a:ext cx="216179" cy="313982"/>
            </a:xfrm>
            <a:prstGeom prst="rect">
              <a:avLst/>
            </a:prstGeom>
          </p:spPr>
        </p:pic>
        <p:pic>
          <p:nvPicPr>
            <p:cNvPr id="115" name="object 115" descr="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477854" y="3722293"/>
              <a:ext cx="397129" cy="113652"/>
            </a:xfrm>
            <a:prstGeom prst="rect">
              <a:avLst/>
            </a:prstGeom>
          </p:spPr>
        </p:pic>
        <p:pic>
          <p:nvPicPr>
            <p:cNvPr id="116" name="object 116" descr="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477854" y="3618776"/>
              <a:ext cx="450088" cy="103517"/>
            </a:xfrm>
            <a:prstGeom prst="rect">
              <a:avLst/>
            </a:prstGeom>
          </p:spPr>
        </p:pic>
        <p:pic>
          <p:nvPicPr>
            <p:cNvPr id="117" name="object 117" descr="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565298" y="4839843"/>
              <a:ext cx="2496616" cy="337604"/>
            </a:xfrm>
            <a:prstGeom prst="rect">
              <a:avLst/>
            </a:prstGeom>
          </p:spPr>
        </p:pic>
        <p:pic>
          <p:nvPicPr>
            <p:cNvPr id="118" name="object 118" descr="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417455" y="3835946"/>
              <a:ext cx="770839" cy="525339"/>
            </a:xfrm>
            <a:prstGeom prst="rect">
              <a:avLst/>
            </a:prstGeom>
          </p:spPr>
        </p:pic>
        <p:pic>
          <p:nvPicPr>
            <p:cNvPr id="119" name="object 119" descr="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4787049" y="4557547"/>
              <a:ext cx="26123" cy="12306"/>
            </a:xfrm>
            <a:prstGeom prst="rect">
              <a:avLst/>
            </a:prstGeom>
          </p:spPr>
        </p:pic>
        <p:pic>
          <p:nvPicPr>
            <p:cNvPr id="120" name="object 120" descr="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4722507" y="4463808"/>
              <a:ext cx="211772" cy="93738"/>
            </a:xfrm>
            <a:prstGeom prst="rect">
              <a:avLst/>
            </a:prstGeom>
          </p:spPr>
        </p:pic>
        <p:pic>
          <p:nvPicPr>
            <p:cNvPr id="121" name="object 121" descr="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496549" y="3927995"/>
              <a:ext cx="565365" cy="535812"/>
            </a:xfrm>
            <a:prstGeom prst="rect">
              <a:avLst/>
            </a:prstGeom>
          </p:spPr>
        </p:pic>
        <p:pic>
          <p:nvPicPr>
            <p:cNvPr id="122" name="object 122" descr="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732540" y="3863327"/>
              <a:ext cx="329374" cy="346062"/>
            </a:xfrm>
            <a:prstGeom prst="rect">
              <a:avLst/>
            </a:prstGeom>
          </p:spPr>
        </p:pic>
        <p:pic>
          <p:nvPicPr>
            <p:cNvPr id="123" name="object 123" descr="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4188294" y="3835946"/>
              <a:ext cx="289560" cy="454402"/>
            </a:xfrm>
            <a:prstGeom prst="rect">
              <a:avLst/>
            </a:prstGeom>
          </p:spPr>
        </p:pic>
        <p:pic>
          <p:nvPicPr>
            <p:cNvPr id="124" name="object 124" descr="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188294" y="4557542"/>
              <a:ext cx="873620" cy="301146"/>
            </a:xfrm>
            <a:prstGeom prst="rect">
              <a:avLst/>
            </a:prstGeom>
          </p:spPr>
        </p:pic>
        <p:pic>
          <p:nvPicPr>
            <p:cNvPr id="125" name="object 125" descr="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4786477" y="3835946"/>
              <a:ext cx="275437" cy="229514"/>
            </a:xfrm>
            <a:prstGeom prst="rect">
              <a:avLst/>
            </a:prstGeom>
          </p:spPr>
        </p:pic>
        <p:pic>
          <p:nvPicPr>
            <p:cNvPr id="126" name="object 126" descr="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4813172" y="4463808"/>
              <a:ext cx="248742" cy="93738"/>
            </a:xfrm>
            <a:prstGeom prst="rect">
              <a:avLst/>
            </a:prstGeom>
          </p:spPr>
        </p:pic>
        <p:pic>
          <p:nvPicPr>
            <p:cNvPr id="127" name="object 127" descr="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4694040" y="4463804"/>
              <a:ext cx="93008" cy="93742"/>
            </a:xfrm>
            <a:prstGeom prst="rect">
              <a:avLst/>
            </a:prstGeom>
          </p:spPr>
        </p:pic>
        <p:pic>
          <p:nvPicPr>
            <p:cNvPr id="128" name="object 128" descr="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477854" y="3835946"/>
              <a:ext cx="584060" cy="627862"/>
            </a:xfrm>
            <a:prstGeom prst="rect">
              <a:avLst/>
            </a:prstGeom>
          </p:spPr>
        </p:pic>
        <p:pic>
          <p:nvPicPr>
            <p:cNvPr id="129" name="object 129" descr="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4934280" y="4344415"/>
              <a:ext cx="127635" cy="119392"/>
            </a:xfrm>
            <a:prstGeom prst="rect">
              <a:avLst/>
            </a:prstGeom>
          </p:spPr>
        </p:pic>
        <p:pic>
          <p:nvPicPr>
            <p:cNvPr id="130" name="object 130" descr="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565298" y="3835946"/>
              <a:ext cx="562952" cy="776262"/>
            </a:xfrm>
            <a:prstGeom prst="rect">
              <a:avLst/>
            </a:prstGeom>
          </p:spPr>
        </p:pic>
        <p:pic>
          <p:nvPicPr>
            <p:cNvPr id="131" name="object 131" descr="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693722" y="2917558"/>
              <a:ext cx="1723732" cy="1983117"/>
            </a:xfrm>
            <a:prstGeom prst="rect">
              <a:avLst/>
            </a:prstGeom>
          </p:spPr>
        </p:pic>
        <p:pic>
          <p:nvPicPr>
            <p:cNvPr id="132" name="object 132" descr="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2874035" y="4186796"/>
              <a:ext cx="543420" cy="664806"/>
            </a:xfrm>
            <a:prstGeom prst="rect">
              <a:avLst/>
            </a:prstGeom>
          </p:spPr>
        </p:pic>
        <p:pic>
          <p:nvPicPr>
            <p:cNvPr id="133" name="object 133" descr="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985937" y="2917558"/>
              <a:ext cx="537222" cy="112928"/>
            </a:xfrm>
            <a:prstGeom prst="rect">
              <a:avLst/>
            </a:prstGeom>
          </p:spPr>
        </p:pic>
        <p:pic>
          <p:nvPicPr>
            <p:cNvPr id="134" name="object 134" descr="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2565298" y="3835861"/>
              <a:ext cx="852157" cy="1064814"/>
            </a:xfrm>
            <a:prstGeom prst="rect">
              <a:avLst/>
            </a:prstGeom>
          </p:spPr>
        </p:pic>
        <p:pic>
          <p:nvPicPr>
            <p:cNvPr id="135" name="object 135" descr="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2002946" y="3020949"/>
              <a:ext cx="545994" cy="298615"/>
            </a:xfrm>
            <a:prstGeom prst="rect">
              <a:avLst/>
            </a:prstGeom>
          </p:spPr>
        </p:pic>
        <p:pic>
          <p:nvPicPr>
            <p:cNvPr id="136" name="object 136" descr="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677797" y="2153577"/>
              <a:ext cx="127406" cy="1165987"/>
            </a:xfrm>
            <a:prstGeom prst="rect">
              <a:avLst/>
            </a:prstGeom>
          </p:spPr>
        </p:pic>
        <p:pic>
          <p:nvPicPr>
            <p:cNvPr id="137" name="object 137" descr="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2114181" y="2153577"/>
              <a:ext cx="767270" cy="474662"/>
            </a:xfrm>
            <a:prstGeom prst="rect">
              <a:avLst/>
            </a:prstGeom>
          </p:spPr>
        </p:pic>
        <p:pic>
          <p:nvPicPr>
            <p:cNvPr id="138" name="object 138" descr="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693722" y="2712453"/>
              <a:ext cx="1187729" cy="607110"/>
            </a:xfrm>
            <a:prstGeom prst="rect">
              <a:avLst/>
            </a:prstGeom>
          </p:spPr>
        </p:pic>
        <p:pic>
          <p:nvPicPr>
            <p:cNvPr id="139" name="object 139" descr="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2024824" y="2461856"/>
              <a:ext cx="567258" cy="250596"/>
            </a:xfrm>
            <a:prstGeom prst="rect">
              <a:avLst/>
            </a:prstGeom>
          </p:spPr>
        </p:pic>
        <p:pic>
          <p:nvPicPr>
            <p:cNvPr id="140" name="object 140" descr="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992350" y="2712453"/>
              <a:ext cx="577824" cy="205105"/>
            </a:xfrm>
            <a:prstGeom prst="rect">
              <a:avLst/>
            </a:prstGeom>
          </p:spPr>
        </p:pic>
        <p:pic>
          <p:nvPicPr>
            <p:cNvPr id="141" name="object 141" descr="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805203" y="1001153"/>
              <a:ext cx="2239149" cy="1916404"/>
            </a:xfrm>
            <a:prstGeom prst="rect">
              <a:avLst/>
            </a:prstGeom>
          </p:spPr>
        </p:pic>
        <p:pic>
          <p:nvPicPr>
            <p:cNvPr id="142" name="object 142" descr="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3494798" y="1008392"/>
              <a:ext cx="549554" cy="1909165"/>
            </a:xfrm>
            <a:prstGeom prst="rect">
              <a:avLst/>
            </a:prstGeom>
          </p:spPr>
        </p:pic>
        <p:pic>
          <p:nvPicPr>
            <p:cNvPr id="143" name="object 143" descr="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2881452" y="2712453"/>
              <a:ext cx="536003" cy="205105"/>
            </a:xfrm>
            <a:prstGeom prst="rect">
              <a:avLst/>
            </a:prstGeom>
          </p:spPr>
        </p:pic>
        <p:pic>
          <p:nvPicPr>
            <p:cNvPr id="144" name="object 144" descr="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805203" y="2153577"/>
              <a:ext cx="1076248" cy="558876"/>
            </a:xfrm>
            <a:prstGeom prst="rect">
              <a:avLst/>
            </a:prstGeom>
          </p:spPr>
        </p:pic>
        <p:pic>
          <p:nvPicPr>
            <p:cNvPr id="145" name="object 145" descr="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2523159" y="2712453"/>
              <a:ext cx="358292" cy="205105"/>
            </a:xfrm>
            <a:prstGeom prst="rect">
              <a:avLst/>
            </a:prstGeom>
          </p:spPr>
        </p:pic>
        <p:pic>
          <p:nvPicPr>
            <p:cNvPr id="146" name="object 146" descr="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1805203" y="2712453"/>
              <a:ext cx="219621" cy="205105"/>
            </a:xfrm>
            <a:prstGeom prst="rect">
              <a:avLst/>
            </a:prstGeom>
          </p:spPr>
        </p:pic>
        <p:pic>
          <p:nvPicPr>
            <p:cNvPr id="147" name="object 147" descr="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1981409" y="1305490"/>
              <a:ext cx="3583317" cy="3587686"/>
            </a:xfrm>
            <a:prstGeom prst="rect">
              <a:avLst/>
            </a:prstGeom>
          </p:spPr>
        </p:pic>
      </p:grpSp>
      <p:sp>
        <p:nvSpPr>
          <p:cNvPr id="148" name="object 148" descr=""/>
          <p:cNvSpPr txBox="1"/>
          <p:nvPr/>
        </p:nvSpPr>
        <p:spPr>
          <a:xfrm>
            <a:off x="5057212" y="3625765"/>
            <a:ext cx="22987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FFFFFF"/>
                </a:solidFill>
                <a:latin typeface="Times New Roman"/>
                <a:cs typeface="Times New Roman"/>
              </a:rPr>
              <a:t>9%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9" name="object 149" descr=""/>
          <p:cNvSpPr txBox="1"/>
          <p:nvPr/>
        </p:nvSpPr>
        <p:spPr>
          <a:xfrm>
            <a:off x="4685707" y="3954851"/>
            <a:ext cx="397510" cy="374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FFFFFF"/>
                </a:solidFill>
                <a:latin typeface="Times New Roman"/>
                <a:cs typeface="Times New Roman"/>
              </a:rPr>
              <a:t>1%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150" spc="-25" b="1">
                <a:solidFill>
                  <a:srgbClr val="FFFFFF"/>
                </a:solidFill>
                <a:latin typeface="Times New Roman"/>
                <a:cs typeface="Times New Roman"/>
              </a:rPr>
              <a:t>4%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0" name="object 150" descr=""/>
          <p:cNvSpPr txBox="1"/>
          <p:nvPr/>
        </p:nvSpPr>
        <p:spPr>
          <a:xfrm>
            <a:off x="2297705" y="3704671"/>
            <a:ext cx="30226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FFFFFF"/>
                </a:solidFill>
                <a:latin typeface="Times New Roman"/>
                <a:cs typeface="Times New Roman"/>
              </a:rPr>
              <a:t>18%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1" name="object 151" descr=""/>
          <p:cNvSpPr txBox="1"/>
          <p:nvPr/>
        </p:nvSpPr>
        <p:spPr>
          <a:xfrm>
            <a:off x="2169430" y="2677602"/>
            <a:ext cx="22987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FFFFFF"/>
                </a:solidFill>
                <a:latin typeface="Times New Roman"/>
                <a:cs typeface="Times New Roman"/>
              </a:rPr>
              <a:t>5%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2" name="object 152" descr=""/>
          <p:cNvSpPr txBox="1"/>
          <p:nvPr/>
        </p:nvSpPr>
        <p:spPr>
          <a:xfrm>
            <a:off x="2763028" y="1731320"/>
            <a:ext cx="30226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50" spc="-25" b="1">
                <a:solidFill>
                  <a:srgbClr val="FFFFFF"/>
                </a:solidFill>
                <a:latin typeface="Times New Roman"/>
                <a:cs typeface="Times New Roman"/>
              </a:rPr>
              <a:t>22%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3" name="object 153" descr=""/>
          <p:cNvSpPr/>
          <p:nvPr/>
        </p:nvSpPr>
        <p:spPr>
          <a:xfrm>
            <a:off x="522452" y="640638"/>
            <a:ext cx="6515734" cy="4558030"/>
          </a:xfrm>
          <a:custGeom>
            <a:avLst/>
            <a:gdLst/>
            <a:ahLst/>
            <a:cxnLst/>
            <a:rect l="l" t="t" r="r" b="b"/>
            <a:pathLst>
              <a:path w="6515734" h="4558030">
                <a:moveTo>
                  <a:pt x="0" y="4557560"/>
                </a:moveTo>
                <a:lnTo>
                  <a:pt x="6515112" y="4557560"/>
                </a:lnTo>
                <a:lnTo>
                  <a:pt x="6515112" y="0"/>
                </a:lnTo>
                <a:lnTo>
                  <a:pt x="0" y="0"/>
                </a:lnTo>
                <a:lnTo>
                  <a:pt x="0" y="4557560"/>
                </a:lnTo>
                <a:close/>
              </a:path>
            </a:pathLst>
          </a:custGeom>
          <a:ln w="12065">
            <a:solidFill>
              <a:srgbClr val="9FB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 txBox="1"/>
          <p:nvPr/>
        </p:nvSpPr>
        <p:spPr>
          <a:xfrm>
            <a:off x="5406731" y="3785365"/>
            <a:ext cx="134683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50" spc="-10" b="1">
                <a:solidFill>
                  <a:srgbClr val="444D25"/>
                </a:solidFill>
                <a:latin typeface="Times New Roman"/>
                <a:cs typeface="Times New Roman"/>
              </a:rPr>
              <a:t>Non-</a:t>
            </a:r>
            <a:r>
              <a:rPr dirty="0" sz="1050" b="1">
                <a:solidFill>
                  <a:srgbClr val="444D25"/>
                </a:solidFill>
                <a:latin typeface="Times New Roman"/>
                <a:cs typeface="Times New Roman"/>
              </a:rPr>
              <a:t>Tax</a:t>
            </a:r>
            <a:r>
              <a:rPr dirty="0" sz="1050" spc="10" b="1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444D25"/>
                </a:solidFill>
                <a:latin typeface="Times New Roman"/>
                <a:cs typeface="Times New Roman"/>
              </a:rPr>
              <a:t>Receipts</a:t>
            </a:r>
            <a:r>
              <a:rPr dirty="0" sz="1050" spc="-20" b="1">
                <a:solidFill>
                  <a:srgbClr val="444D25"/>
                </a:solidFill>
                <a:latin typeface="Times New Roman"/>
                <a:cs typeface="Times New Roman"/>
              </a:rPr>
              <a:t> (9%)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5" name="object 155" descr=""/>
          <p:cNvSpPr txBox="1"/>
          <p:nvPr/>
        </p:nvSpPr>
        <p:spPr>
          <a:xfrm>
            <a:off x="5078133" y="4116494"/>
            <a:ext cx="1850389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50" spc="-10" b="1">
                <a:solidFill>
                  <a:srgbClr val="444D25"/>
                </a:solidFill>
                <a:latin typeface="Times New Roman"/>
                <a:cs typeface="Times New Roman"/>
              </a:rPr>
              <a:t>Non-</a:t>
            </a:r>
            <a:r>
              <a:rPr dirty="0" sz="1050" b="1">
                <a:solidFill>
                  <a:srgbClr val="444D25"/>
                </a:solidFill>
                <a:latin typeface="Times New Roman"/>
                <a:cs typeface="Times New Roman"/>
              </a:rPr>
              <a:t>Debt</a:t>
            </a:r>
            <a:r>
              <a:rPr dirty="0" sz="1050" spc="-15" b="1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444D25"/>
                </a:solidFill>
                <a:latin typeface="Times New Roman"/>
                <a:cs typeface="Times New Roman"/>
              </a:rPr>
              <a:t>Capital</a:t>
            </a:r>
            <a:r>
              <a:rPr dirty="0" sz="1050" spc="-25" b="1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444D25"/>
                </a:solidFill>
                <a:latin typeface="Times New Roman"/>
                <a:cs typeface="Times New Roman"/>
              </a:rPr>
              <a:t>Receipts</a:t>
            </a:r>
            <a:r>
              <a:rPr dirty="0" sz="1050" spc="-35" b="1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dirty="0" sz="1050" spc="-20" b="1">
                <a:solidFill>
                  <a:srgbClr val="444D25"/>
                </a:solidFill>
                <a:latin typeface="Times New Roman"/>
                <a:cs typeface="Times New Roman"/>
              </a:rPr>
              <a:t>(1%)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6" name="object 156" descr=""/>
          <p:cNvSpPr txBox="1"/>
          <p:nvPr/>
        </p:nvSpPr>
        <p:spPr>
          <a:xfrm>
            <a:off x="4885522" y="4408162"/>
            <a:ext cx="82740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50" spc="-10" b="1">
                <a:solidFill>
                  <a:srgbClr val="444D25"/>
                </a:solidFill>
                <a:latin typeface="Times New Roman"/>
                <a:cs typeface="Times New Roman"/>
              </a:rPr>
              <a:t>Customs</a:t>
            </a:r>
            <a:r>
              <a:rPr dirty="0" sz="1050" spc="-5" b="1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dirty="0" sz="1050" spc="-20" b="1">
                <a:solidFill>
                  <a:srgbClr val="444D25"/>
                </a:solidFill>
                <a:latin typeface="Times New Roman"/>
                <a:cs typeface="Times New Roman"/>
              </a:rPr>
              <a:t>(4%)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7" name="object 157" descr=""/>
          <p:cNvSpPr txBox="1"/>
          <p:nvPr/>
        </p:nvSpPr>
        <p:spPr>
          <a:xfrm>
            <a:off x="3127846" y="4853441"/>
            <a:ext cx="131572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50" spc="-10" b="1">
                <a:solidFill>
                  <a:srgbClr val="444D25"/>
                </a:solidFill>
                <a:latin typeface="Times New Roman"/>
                <a:cs typeface="Times New Roman"/>
              </a:rPr>
              <a:t>Corporation</a:t>
            </a:r>
            <a:r>
              <a:rPr dirty="0" sz="1050" spc="-30" b="1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444D25"/>
                </a:solidFill>
                <a:latin typeface="Times New Roman"/>
                <a:cs typeface="Times New Roman"/>
              </a:rPr>
              <a:t>tax</a:t>
            </a:r>
            <a:r>
              <a:rPr dirty="0" sz="1050" spc="5" b="1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dirty="0" sz="1050" spc="-20" b="1">
                <a:solidFill>
                  <a:srgbClr val="444D25"/>
                </a:solidFill>
                <a:latin typeface="Times New Roman"/>
                <a:cs typeface="Times New Roman"/>
              </a:rPr>
              <a:t>(17%)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8" name="object 158" descr=""/>
          <p:cNvSpPr txBox="1"/>
          <p:nvPr/>
        </p:nvSpPr>
        <p:spPr>
          <a:xfrm>
            <a:off x="1320088" y="4063846"/>
            <a:ext cx="758190" cy="344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195" marR="5080" indent="-36830">
              <a:lnSpc>
                <a:spcPct val="100000"/>
              </a:lnSpc>
              <a:spcBef>
                <a:spcPts val="95"/>
              </a:spcBef>
            </a:pPr>
            <a:r>
              <a:rPr dirty="0" sz="1050" b="1">
                <a:solidFill>
                  <a:srgbClr val="444D25"/>
                </a:solidFill>
                <a:latin typeface="Times New Roman"/>
                <a:cs typeface="Times New Roman"/>
              </a:rPr>
              <a:t>GST</a:t>
            </a:r>
            <a:r>
              <a:rPr dirty="0" sz="1050" spc="-30" b="1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444D25"/>
                </a:solidFill>
                <a:latin typeface="Times New Roman"/>
                <a:cs typeface="Times New Roman"/>
              </a:rPr>
              <a:t>&amp;</a:t>
            </a:r>
            <a:r>
              <a:rPr dirty="0" sz="1050" spc="-35" b="1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444D25"/>
                </a:solidFill>
                <a:latin typeface="Times New Roman"/>
                <a:cs typeface="Times New Roman"/>
              </a:rPr>
              <a:t>other </a:t>
            </a:r>
            <a:r>
              <a:rPr dirty="0" sz="1050" b="1">
                <a:solidFill>
                  <a:srgbClr val="444D25"/>
                </a:solidFill>
                <a:latin typeface="Times New Roman"/>
                <a:cs typeface="Times New Roman"/>
              </a:rPr>
              <a:t>taxes</a:t>
            </a:r>
            <a:r>
              <a:rPr dirty="0" sz="1050" spc="-55" b="1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444D25"/>
                </a:solidFill>
                <a:latin typeface="Times New Roman"/>
                <a:cs typeface="Times New Roman"/>
              </a:rPr>
              <a:t>(18%)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9" name="object 159" descr=""/>
          <p:cNvSpPr txBox="1"/>
          <p:nvPr/>
        </p:nvSpPr>
        <p:spPr>
          <a:xfrm>
            <a:off x="1107653" y="2551789"/>
            <a:ext cx="75374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260"/>
              </a:lnSpc>
              <a:spcBef>
                <a:spcPts val="100"/>
              </a:spcBef>
            </a:pPr>
            <a:r>
              <a:rPr dirty="0" sz="1050" b="1">
                <a:solidFill>
                  <a:srgbClr val="444D25"/>
                </a:solidFill>
                <a:latin typeface="Times New Roman"/>
                <a:cs typeface="Times New Roman"/>
              </a:rPr>
              <a:t>Union</a:t>
            </a:r>
            <a:r>
              <a:rPr dirty="0" sz="1050" spc="-45" b="1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444D25"/>
                </a:solidFill>
                <a:latin typeface="Times New Roman"/>
                <a:cs typeface="Times New Roman"/>
              </a:rPr>
              <a:t>Excise</a:t>
            </a:r>
            <a:endParaRPr sz="1050">
              <a:latin typeface="Times New Roman"/>
              <a:cs typeface="Times New Roman"/>
            </a:endParaRPr>
          </a:p>
          <a:p>
            <a:pPr marL="29845">
              <a:lnSpc>
                <a:spcPts val="1260"/>
              </a:lnSpc>
            </a:pPr>
            <a:r>
              <a:rPr dirty="0" sz="1050" b="1">
                <a:solidFill>
                  <a:srgbClr val="444D25"/>
                </a:solidFill>
                <a:latin typeface="Times New Roman"/>
                <a:cs typeface="Times New Roman"/>
              </a:rPr>
              <a:t>Duties</a:t>
            </a:r>
            <a:r>
              <a:rPr dirty="0" sz="1050" spc="-55" b="1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dirty="0" sz="1050" spc="-20" b="1">
                <a:solidFill>
                  <a:srgbClr val="444D25"/>
                </a:solidFill>
                <a:latin typeface="Times New Roman"/>
                <a:cs typeface="Times New Roman"/>
              </a:rPr>
              <a:t>(5%)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0" name="object 160" descr=""/>
          <p:cNvSpPr txBox="1"/>
          <p:nvPr/>
        </p:nvSpPr>
        <p:spPr>
          <a:xfrm>
            <a:off x="1906553" y="1474866"/>
            <a:ext cx="6883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ts val="1260"/>
              </a:lnSpc>
              <a:spcBef>
                <a:spcPts val="100"/>
              </a:spcBef>
            </a:pPr>
            <a:r>
              <a:rPr dirty="0" sz="1050" b="1">
                <a:solidFill>
                  <a:srgbClr val="444D25"/>
                </a:solidFill>
                <a:latin typeface="Times New Roman"/>
                <a:cs typeface="Times New Roman"/>
              </a:rPr>
              <a:t>Income</a:t>
            </a:r>
            <a:r>
              <a:rPr dirty="0" sz="1050" spc="-30" b="1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dirty="0" sz="1050" spc="-25" b="1">
                <a:solidFill>
                  <a:srgbClr val="444D25"/>
                </a:solidFill>
                <a:latin typeface="Times New Roman"/>
                <a:cs typeface="Times New Roman"/>
              </a:rPr>
              <a:t>Tax</a:t>
            </a:r>
            <a:endParaRPr sz="1050">
              <a:latin typeface="Times New Roman"/>
              <a:cs typeface="Times New Roman"/>
            </a:endParaRPr>
          </a:p>
          <a:p>
            <a:pPr algn="ctr" marR="10160">
              <a:lnSpc>
                <a:spcPts val="1260"/>
              </a:lnSpc>
            </a:pPr>
            <a:r>
              <a:rPr dirty="0" sz="1050" spc="-10" b="1">
                <a:solidFill>
                  <a:srgbClr val="444D25"/>
                </a:solidFill>
                <a:latin typeface="Times New Roman"/>
                <a:cs typeface="Times New Roman"/>
              </a:rPr>
              <a:t>(22%)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1" name="object 161" descr=""/>
          <p:cNvSpPr txBox="1"/>
          <p:nvPr/>
        </p:nvSpPr>
        <p:spPr>
          <a:xfrm>
            <a:off x="4791477" y="1785948"/>
            <a:ext cx="1649730" cy="347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7825">
              <a:lnSpc>
                <a:spcPts val="1205"/>
              </a:lnSpc>
              <a:spcBef>
                <a:spcPts val="95"/>
              </a:spcBef>
            </a:pPr>
            <a:r>
              <a:rPr dirty="0" sz="1050" spc="-10" b="1">
                <a:solidFill>
                  <a:srgbClr val="444D25"/>
                </a:solidFill>
                <a:latin typeface="Times New Roman"/>
                <a:cs typeface="Times New Roman"/>
              </a:rPr>
              <a:t>Borrowing</a:t>
            </a:r>
            <a:r>
              <a:rPr dirty="0" sz="1050" spc="-25" b="1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444D25"/>
                </a:solidFill>
                <a:latin typeface="Times New Roman"/>
                <a:cs typeface="Times New Roman"/>
              </a:rPr>
              <a:t>and</a:t>
            </a:r>
            <a:r>
              <a:rPr dirty="0" sz="1050" spc="20" b="1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444D25"/>
                </a:solidFill>
                <a:latin typeface="Times New Roman"/>
                <a:cs typeface="Times New Roman"/>
              </a:rPr>
              <a:t>Other</a:t>
            </a:r>
            <a:endParaRPr sz="1050">
              <a:latin typeface="Times New Roman"/>
              <a:cs typeface="Times New Roman"/>
            </a:endParaRPr>
          </a:p>
          <a:p>
            <a:pPr marL="25400">
              <a:lnSpc>
                <a:spcPts val="1325"/>
              </a:lnSpc>
              <a:tabLst>
                <a:tab pos="519430" algn="l"/>
              </a:tabLst>
            </a:pPr>
            <a:r>
              <a:rPr dirty="0" baseline="-36231" sz="1725" spc="-37" b="1">
                <a:solidFill>
                  <a:srgbClr val="FFFFFF"/>
                </a:solidFill>
                <a:latin typeface="Times New Roman"/>
                <a:cs typeface="Times New Roman"/>
              </a:rPr>
              <a:t>24%</a:t>
            </a:r>
            <a:r>
              <a:rPr dirty="0" baseline="-36231" sz="1725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050" spc="-10" b="1">
                <a:solidFill>
                  <a:srgbClr val="444D25"/>
                </a:solidFill>
                <a:latin typeface="Times New Roman"/>
                <a:cs typeface="Times New Roman"/>
              </a:rPr>
              <a:t>Liabilities</a:t>
            </a:r>
            <a:r>
              <a:rPr dirty="0" sz="1050" spc="35" b="1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dirty="0" sz="1050" spc="-20" b="1">
                <a:solidFill>
                  <a:srgbClr val="444D25"/>
                </a:solidFill>
                <a:latin typeface="Times New Roman"/>
                <a:cs typeface="Times New Roman"/>
              </a:rPr>
              <a:t>(24%)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2" name="object 162" descr=""/>
          <p:cNvSpPr/>
          <p:nvPr/>
        </p:nvSpPr>
        <p:spPr>
          <a:xfrm>
            <a:off x="3011093" y="2230818"/>
            <a:ext cx="1537970" cy="1934210"/>
          </a:xfrm>
          <a:custGeom>
            <a:avLst/>
            <a:gdLst/>
            <a:ahLst/>
            <a:cxnLst/>
            <a:rect l="l" t="t" r="r" b="b"/>
            <a:pathLst>
              <a:path w="1537970" h="1934210">
                <a:moveTo>
                  <a:pt x="1153414" y="0"/>
                </a:moveTo>
                <a:lnTo>
                  <a:pt x="384390" y="0"/>
                </a:lnTo>
                <a:lnTo>
                  <a:pt x="384390" y="1164869"/>
                </a:lnTo>
                <a:lnTo>
                  <a:pt x="0" y="1164869"/>
                </a:lnTo>
                <a:lnTo>
                  <a:pt x="768908" y="1933778"/>
                </a:lnTo>
                <a:lnTo>
                  <a:pt x="1537804" y="1164869"/>
                </a:lnTo>
                <a:lnTo>
                  <a:pt x="1153414" y="1164869"/>
                </a:lnTo>
                <a:lnTo>
                  <a:pt x="1153414" y="0"/>
                </a:lnTo>
                <a:close/>
              </a:path>
            </a:pathLst>
          </a:custGeom>
          <a:solidFill>
            <a:srgbClr val="DFE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 txBox="1"/>
          <p:nvPr/>
        </p:nvSpPr>
        <p:spPr>
          <a:xfrm>
            <a:off x="3493941" y="2401264"/>
            <a:ext cx="555625" cy="231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50" spc="-50">
                <a:solidFill>
                  <a:srgbClr val="444D25"/>
                </a:solidFill>
                <a:latin typeface="Times New Roman"/>
                <a:cs typeface="Times New Roman"/>
              </a:rPr>
              <a:t>₹</a:t>
            </a:r>
            <a:endParaRPr sz="855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  <a:spcBef>
                <a:spcPts val="6405"/>
              </a:spcBef>
            </a:pPr>
            <a:r>
              <a:rPr dirty="0" sz="1150" spc="-25" b="1">
                <a:solidFill>
                  <a:srgbClr val="FFFFFF"/>
                </a:solidFill>
                <a:latin typeface="Times New Roman"/>
                <a:cs typeface="Times New Roman"/>
              </a:rPr>
              <a:t>17%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4" name="object 164" descr=""/>
          <p:cNvSpPr txBox="1"/>
          <p:nvPr/>
        </p:nvSpPr>
        <p:spPr>
          <a:xfrm>
            <a:off x="522452" y="5346039"/>
            <a:ext cx="6515734" cy="497205"/>
          </a:xfrm>
          <a:prstGeom prst="rect">
            <a:avLst/>
          </a:prstGeom>
          <a:solidFill>
            <a:srgbClr val="9C85BE"/>
          </a:solidFill>
        </p:spPr>
        <p:txBody>
          <a:bodyPr wrap="square" lIns="0" tIns="330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dirty="0" sz="2650" b="1">
                <a:solidFill>
                  <a:srgbClr val="231F20"/>
                </a:solidFill>
                <a:latin typeface="Times New Roman"/>
                <a:cs typeface="Times New Roman"/>
              </a:rPr>
              <a:t>Rupee</a:t>
            </a:r>
            <a:r>
              <a:rPr dirty="0" sz="2650" spc="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50" b="1">
                <a:solidFill>
                  <a:srgbClr val="231F20"/>
                </a:solidFill>
                <a:latin typeface="Times New Roman"/>
                <a:cs typeface="Times New Roman"/>
              </a:rPr>
              <a:t>Goes</a:t>
            </a:r>
            <a:r>
              <a:rPr dirty="0" sz="2650" spc="-5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50" spc="-25" b="1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5" name="object 165" descr=""/>
          <p:cNvSpPr/>
          <p:nvPr/>
        </p:nvSpPr>
        <p:spPr>
          <a:xfrm>
            <a:off x="3011106" y="6847738"/>
            <a:ext cx="1537970" cy="1934210"/>
          </a:xfrm>
          <a:custGeom>
            <a:avLst/>
            <a:gdLst/>
            <a:ahLst/>
            <a:cxnLst/>
            <a:rect l="l" t="t" r="r" b="b"/>
            <a:pathLst>
              <a:path w="1537970" h="1934209">
                <a:moveTo>
                  <a:pt x="768908" y="0"/>
                </a:moveTo>
                <a:lnTo>
                  <a:pt x="0" y="768908"/>
                </a:lnTo>
                <a:lnTo>
                  <a:pt x="384390" y="768908"/>
                </a:lnTo>
                <a:lnTo>
                  <a:pt x="384390" y="1933905"/>
                </a:lnTo>
                <a:lnTo>
                  <a:pt x="1153414" y="1933905"/>
                </a:lnTo>
                <a:lnTo>
                  <a:pt x="1153414" y="768908"/>
                </a:lnTo>
                <a:lnTo>
                  <a:pt x="1537804" y="768908"/>
                </a:lnTo>
                <a:lnTo>
                  <a:pt x="768908" y="0"/>
                </a:lnTo>
                <a:close/>
              </a:path>
            </a:pathLst>
          </a:custGeom>
          <a:solidFill>
            <a:srgbClr val="F8DA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 txBox="1"/>
          <p:nvPr/>
        </p:nvSpPr>
        <p:spPr>
          <a:xfrm>
            <a:off x="3493941" y="7270418"/>
            <a:ext cx="723265" cy="211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50" spc="-50">
                <a:solidFill>
                  <a:srgbClr val="F3A446"/>
                </a:solidFill>
                <a:latin typeface="Times New Roman"/>
                <a:cs typeface="Times New Roman"/>
              </a:rPr>
              <a:t>₹</a:t>
            </a:r>
            <a:endParaRPr sz="85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4800"/>
              </a:spcBef>
            </a:pPr>
            <a:r>
              <a:rPr dirty="0" sz="1150" spc="-25" b="1">
                <a:solidFill>
                  <a:srgbClr val="FFFFFF"/>
                </a:solidFill>
                <a:latin typeface="Times New Roman"/>
                <a:cs typeface="Times New Roman"/>
              </a:rPr>
              <a:t>8%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8" name="object 16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r>
              <a:rPr dirty="0" spc="-25"/>
              <a:t>10</a:t>
            </a:r>
          </a:p>
        </p:txBody>
      </p:sp>
      <p:sp>
        <p:nvSpPr>
          <p:cNvPr id="167" name="object 167" descr=""/>
          <p:cNvSpPr txBox="1"/>
          <p:nvPr/>
        </p:nvSpPr>
        <p:spPr>
          <a:xfrm>
            <a:off x="522452" y="640676"/>
            <a:ext cx="6515734" cy="497205"/>
          </a:xfrm>
          <a:prstGeom prst="rect">
            <a:avLst/>
          </a:prstGeom>
          <a:solidFill>
            <a:srgbClr val="9C85BE"/>
          </a:solidFill>
        </p:spPr>
        <p:txBody>
          <a:bodyPr wrap="square" lIns="0" tIns="32384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54"/>
              </a:spcBef>
            </a:pPr>
            <a:r>
              <a:rPr dirty="0" sz="2650" b="1">
                <a:solidFill>
                  <a:srgbClr val="231F20"/>
                </a:solidFill>
                <a:latin typeface="Times New Roman"/>
                <a:cs typeface="Times New Roman"/>
              </a:rPr>
              <a:t>Rupee</a:t>
            </a:r>
            <a:r>
              <a:rPr dirty="0" sz="2650" spc="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50" b="1">
                <a:solidFill>
                  <a:srgbClr val="231F20"/>
                </a:solidFill>
                <a:latin typeface="Times New Roman"/>
                <a:cs typeface="Times New Roman"/>
              </a:rPr>
              <a:t>Comes</a:t>
            </a:r>
            <a:r>
              <a:rPr dirty="0" sz="2650" spc="1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50" spc="-20" b="1">
                <a:solidFill>
                  <a:srgbClr val="231F20"/>
                </a:solidFill>
                <a:latin typeface="Times New Roman"/>
                <a:cs typeface="Times New Roman"/>
              </a:rPr>
              <a:t>From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22553" y="6021844"/>
            <a:ext cx="2941955" cy="3225165"/>
          </a:xfrm>
          <a:custGeom>
            <a:avLst/>
            <a:gdLst/>
            <a:ahLst/>
            <a:cxnLst/>
            <a:rect l="l" t="t" r="r" b="b"/>
            <a:pathLst>
              <a:path w="2941954" h="3225165">
                <a:moveTo>
                  <a:pt x="2938487" y="0"/>
                </a:moveTo>
                <a:lnTo>
                  <a:pt x="3327" y="0"/>
                </a:lnTo>
                <a:lnTo>
                  <a:pt x="2159" y="482"/>
                </a:lnTo>
                <a:lnTo>
                  <a:pt x="482" y="2171"/>
                </a:lnTo>
                <a:lnTo>
                  <a:pt x="0" y="3340"/>
                </a:lnTo>
                <a:lnTo>
                  <a:pt x="0" y="3221761"/>
                </a:lnTo>
                <a:lnTo>
                  <a:pt x="482" y="3222929"/>
                </a:lnTo>
                <a:lnTo>
                  <a:pt x="2159" y="3224618"/>
                </a:lnTo>
                <a:lnTo>
                  <a:pt x="3327" y="3225088"/>
                </a:lnTo>
                <a:lnTo>
                  <a:pt x="2938487" y="3225088"/>
                </a:lnTo>
                <a:lnTo>
                  <a:pt x="2939643" y="3224618"/>
                </a:lnTo>
                <a:lnTo>
                  <a:pt x="2941332" y="3222929"/>
                </a:lnTo>
                <a:lnTo>
                  <a:pt x="2941815" y="3221761"/>
                </a:lnTo>
                <a:lnTo>
                  <a:pt x="2941815" y="3220567"/>
                </a:lnTo>
                <a:lnTo>
                  <a:pt x="4521" y="3220567"/>
                </a:lnTo>
                <a:lnTo>
                  <a:pt x="4521" y="3216046"/>
                </a:lnTo>
                <a:lnTo>
                  <a:pt x="9042" y="3216046"/>
                </a:lnTo>
                <a:lnTo>
                  <a:pt x="9042" y="9055"/>
                </a:lnTo>
                <a:lnTo>
                  <a:pt x="2941815" y="9055"/>
                </a:lnTo>
                <a:lnTo>
                  <a:pt x="2941815" y="3340"/>
                </a:lnTo>
                <a:lnTo>
                  <a:pt x="2941332" y="2171"/>
                </a:lnTo>
                <a:lnTo>
                  <a:pt x="2939643" y="482"/>
                </a:lnTo>
                <a:lnTo>
                  <a:pt x="2938487" y="0"/>
                </a:lnTo>
                <a:close/>
              </a:path>
              <a:path w="2941954" h="3225165">
                <a:moveTo>
                  <a:pt x="9042" y="3216046"/>
                </a:moveTo>
                <a:lnTo>
                  <a:pt x="4521" y="3216046"/>
                </a:lnTo>
                <a:lnTo>
                  <a:pt x="4521" y="3220567"/>
                </a:lnTo>
                <a:lnTo>
                  <a:pt x="9042" y="3220567"/>
                </a:lnTo>
                <a:lnTo>
                  <a:pt x="9042" y="3216046"/>
                </a:lnTo>
                <a:close/>
              </a:path>
              <a:path w="2941954" h="3225165">
                <a:moveTo>
                  <a:pt x="2941815" y="9055"/>
                </a:moveTo>
                <a:lnTo>
                  <a:pt x="2932760" y="9055"/>
                </a:lnTo>
                <a:lnTo>
                  <a:pt x="2932760" y="3216046"/>
                </a:lnTo>
                <a:lnTo>
                  <a:pt x="9042" y="3216046"/>
                </a:lnTo>
                <a:lnTo>
                  <a:pt x="9042" y="3220567"/>
                </a:lnTo>
                <a:lnTo>
                  <a:pt x="2941815" y="3220567"/>
                </a:lnTo>
                <a:lnTo>
                  <a:pt x="2941815" y="9055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925" y="636123"/>
            <a:ext cx="6524625" cy="552450"/>
          </a:xfrm>
          <a:prstGeom prst="rect"/>
          <a:solidFill>
            <a:srgbClr val="9C85BE"/>
          </a:solidFill>
          <a:ln w="3175">
            <a:solidFill>
              <a:srgbClr val="9C85BE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pc="-10"/>
              <a:t>Receipts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641476" y="1467408"/>
            <a:ext cx="2970530" cy="3223895"/>
          </a:xfrm>
          <a:custGeom>
            <a:avLst/>
            <a:gdLst/>
            <a:ahLst/>
            <a:cxnLst/>
            <a:rect l="l" t="t" r="r" b="b"/>
            <a:pathLst>
              <a:path w="2970529" h="3223895">
                <a:moveTo>
                  <a:pt x="2967075" y="0"/>
                </a:moveTo>
                <a:lnTo>
                  <a:pt x="3327" y="0"/>
                </a:lnTo>
                <a:lnTo>
                  <a:pt x="2159" y="469"/>
                </a:lnTo>
                <a:lnTo>
                  <a:pt x="482" y="2158"/>
                </a:lnTo>
                <a:lnTo>
                  <a:pt x="0" y="3314"/>
                </a:lnTo>
                <a:lnTo>
                  <a:pt x="0" y="3220186"/>
                </a:lnTo>
                <a:lnTo>
                  <a:pt x="482" y="3221355"/>
                </a:lnTo>
                <a:lnTo>
                  <a:pt x="2159" y="3223044"/>
                </a:lnTo>
                <a:lnTo>
                  <a:pt x="3327" y="3223526"/>
                </a:lnTo>
                <a:lnTo>
                  <a:pt x="2967075" y="3223526"/>
                </a:lnTo>
                <a:lnTo>
                  <a:pt x="2968244" y="3223044"/>
                </a:lnTo>
                <a:lnTo>
                  <a:pt x="2969933" y="3221355"/>
                </a:lnTo>
                <a:lnTo>
                  <a:pt x="2970403" y="3220186"/>
                </a:lnTo>
                <a:lnTo>
                  <a:pt x="2970403" y="3218992"/>
                </a:lnTo>
                <a:lnTo>
                  <a:pt x="4521" y="3218992"/>
                </a:lnTo>
                <a:lnTo>
                  <a:pt x="4521" y="3214471"/>
                </a:lnTo>
                <a:lnTo>
                  <a:pt x="9042" y="3214471"/>
                </a:lnTo>
                <a:lnTo>
                  <a:pt x="9042" y="9029"/>
                </a:lnTo>
                <a:lnTo>
                  <a:pt x="2970403" y="9029"/>
                </a:lnTo>
                <a:lnTo>
                  <a:pt x="2970403" y="3314"/>
                </a:lnTo>
                <a:lnTo>
                  <a:pt x="2969933" y="2158"/>
                </a:lnTo>
                <a:lnTo>
                  <a:pt x="2968244" y="469"/>
                </a:lnTo>
                <a:lnTo>
                  <a:pt x="2967075" y="0"/>
                </a:lnTo>
                <a:close/>
              </a:path>
              <a:path w="2970529" h="3223895">
                <a:moveTo>
                  <a:pt x="9042" y="3214471"/>
                </a:moveTo>
                <a:lnTo>
                  <a:pt x="4521" y="3214471"/>
                </a:lnTo>
                <a:lnTo>
                  <a:pt x="4521" y="3218992"/>
                </a:lnTo>
                <a:lnTo>
                  <a:pt x="9042" y="3218992"/>
                </a:lnTo>
                <a:lnTo>
                  <a:pt x="9042" y="3214471"/>
                </a:lnTo>
                <a:close/>
              </a:path>
              <a:path w="2970529" h="3223895">
                <a:moveTo>
                  <a:pt x="2970403" y="9029"/>
                </a:moveTo>
                <a:lnTo>
                  <a:pt x="2961360" y="9029"/>
                </a:lnTo>
                <a:lnTo>
                  <a:pt x="2961360" y="3214471"/>
                </a:lnTo>
                <a:lnTo>
                  <a:pt x="9042" y="3214471"/>
                </a:lnTo>
                <a:lnTo>
                  <a:pt x="9042" y="3218992"/>
                </a:lnTo>
                <a:lnTo>
                  <a:pt x="2970403" y="3218992"/>
                </a:lnTo>
                <a:lnTo>
                  <a:pt x="2970403" y="9029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976725" y="1467408"/>
            <a:ext cx="2941955" cy="3223895"/>
          </a:xfrm>
          <a:custGeom>
            <a:avLst/>
            <a:gdLst/>
            <a:ahLst/>
            <a:cxnLst/>
            <a:rect l="l" t="t" r="r" b="b"/>
            <a:pathLst>
              <a:path w="2941954" h="3223895">
                <a:moveTo>
                  <a:pt x="2938500" y="0"/>
                </a:moveTo>
                <a:lnTo>
                  <a:pt x="3340" y="0"/>
                </a:lnTo>
                <a:lnTo>
                  <a:pt x="2171" y="469"/>
                </a:lnTo>
                <a:lnTo>
                  <a:pt x="482" y="2158"/>
                </a:lnTo>
                <a:lnTo>
                  <a:pt x="0" y="3314"/>
                </a:lnTo>
                <a:lnTo>
                  <a:pt x="0" y="3220186"/>
                </a:lnTo>
                <a:lnTo>
                  <a:pt x="482" y="3221355"/>
                </a:lnTo>
                <a:lnTo>
                  <a:pt x="2171" y="3223044"/>
                </a:lnTo>
                <a:lnTo>
                  <a:pt x="3340" y="3223526"/>
                </a:lnTo>
                <a:lnTo>
                  <a:pt x="2938475" y="3223526"/>
                </a:lnTo>
                <a:lnTo>
                  <a:pt x="2939643" y="3223044"/>
                </a:lnTo>
                <a:lnTo>
                  <a:pt x="2941332" y="3221355"/>
                </a:lnTo>
                <a:lnTo>
                  <a:pt x="2941815" y="3220186"/>
                </a:lnTo>
                <a:lnTo>
                  <a:pt x="2941815" y="3218992"/>
                </a:lnTo>
                <a:lnTo>
                  <a:pt x="4533" y="3218992"/>
                </a:lnTo>
                <a:lnTo>
                  <a:pt x="4533" y="3214471"/>
                </a:lnTo>
                <a:lnTo>
                  <a:pt x="9055" y="3214471"/>
                </a:lnTo>
                <a:lnTo>
                  <a:pt x="9055" y="9029"/>
                </a:lnTo>
                <a:lnTo>
                  <a:pt x="2941815" y="9029"/>
                </a:lnTo>
                <a:lnTo>
                  <a:pt x="2941815" y="3314"/>
                </a:lnTo>
                <a:lnTo>
                  <a:pt x="2941345" y="2158"/>
                </a:lnTo>
                <a:lnTo>
                  <a:pt x="2939630" y="469"/>
                </a:lnTo>
                <a:lnTo>
                  <a:pt x="2938500" y="0"/>
                </a:lnTo>
                <a:close/>
              </a:path>
              <a:path w="2941954" h="3223895">
                <a:moveTo>
                  <a:pt x="9055" y="3214471"/>
                </a:moveTo>
                <a:lnTo>
                  <a:pt x="4533" y="3214471"/>
                </a:lnTo>
                <a:lnTo>
                  <a:pt x="4533" y="3218992"/>
                </a:lnTo>
                <a:lnTo>
                  <a:pt x="9055" y="3218992"/>
                </a:lnTo>
                <a:lnTo>
                  <a:pt x="9055" y="3214471"/>
                </a:lnTo>
                <a:close/>
              </a:path>
              <a:path w="2941954" h="3223895">
                <a:moveTo>
                  <a:pt x="2941815" y="9029"/>
                </a:moveTo>
                <a:lnTo>
                  <a:pt x="2932760" y="9029"/>
                </a:lnTo>
                <a:lnTo>
                  <a:pt x="2932760" y="3214471"/>
                </a:lnTo>
                <a:lnTo>
                  <a:pt x="9055" y="3214471"/>
                </a:lnTo>
                <a:lnTo>
                  <a:pt x="9055" y="3218992"/>
                </a:lnTo>
                <a:lnTo>
                  <a:pt x="2941815" y="3218992"/>
                </a:lnTo>
                <a:lnTo>
                  <a:pt x="2941815" y="9029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34822" y="5065496"/>
            <a:ext cx="6503034" cy="542925"/>
          </a:xfrm>
          <a:custGeom>
            <a:avLst/>
            <a:gdLst/>
            <a:ahLst/>
            <a:cxnLst/>
            <a:rect l="l" t="t" r="r" b="b"/>
            <a:pathLst>
              <a:path w="6503034" h="542925">
                <a:moveTo>
                  <a:pt x="6502742" y="0"/>
                </a:moveTo>
                <a:lnTo>
                  <a:pt x="0" y="0"/>
                </a:lnTo>
                <a:lnTo>
                  <a:pt x="0" y="542925"/>
                </a:lnTo>
                <a:lnTo>
                  <a:pt x="6502742" y="542925"/>
                </a:lnTo>
              </a:path>
            </a:pathLst>
          </a:custGeom>
          <a:ln w="9055">
            <a:solidFill>
              <a:srgbClr val="9C85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30294" y="5060968"/>
            <a:ext cx="6508115" cy="552450"/>
          </a:xfrm>
          <a:prstGeom prst="rect">
            <a:avLst/>
          </a:prstGeom>
          <a:solidFill>
            <a:srgbClr val="9C85BE"/>
          </a:solidFill>
        </p:spPr>
        <p:txBody>
          <a:bodyPr wrap="square" lIns="0" tIns="38100" rIns="0" bIns="0" rtlCol="0" vert="horz">
            <a:spAutoFit/>
          </a:bodyPr>
          <a:lstStyle/>
          <a:p>
            <a:pPr algn="ctr" marL="18415">
              <a:lnSpc>
                <a:spcPct val="100000"/>
              </a:lnSpc>
              <a:spcBef>
                <a:spcPts val="300"/>
              </a:spcBef>
            </a:pPr>
            <a:r>
              <a:rPr dirty="0" sz="2650" spc="-10" b="1">
                <a:solidFill>
                  <a:srgbClr val="231F20"/>
                </a:solidFill>
                <a:latin typeface="Times New Roman"/>
                <a:cs typeface="Times New Roman"/>
              </a:rPr>
              <a:t>Expenditure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37285" y="1469072"/>
            <a:ext cx="2179320" cy="412750"/>
          </a:xfrm>
          <a:prstGeom prst="rect">
            <a:avLst/>
          </a:prstGeom>
          <a:solidFill>
            <a:srgbClr val="6CC6B0"/>
          </a:solidFill>
        </p:spPr>
        <p:txBody>
          <a:bodyPr wrap="square" lIns="0" tIns="103505" rIns="0" bIns="0" rtlCol="0" vert="horz">
            <a:spAutoFit/>
          </a:bodyPr>
          <a:lstStyle/>
          <a:p>
            <a:pPr marL="452120">
              <a:lnSpc>
                <a:spcPct val="100000"/>
              </a:lnSpc>
              <a:spcBef>
                <a:spcPts val="815"/>
              </a:spcBef>
            </a:pPr>
            <a:r>
              <a:rPr dirty="0" sz="1300" b="1">
                <a:solidFill>
                  <a:srgbClr val="FFFFFF"/>
                </a:solidFill>
                <a:latin typeface="Times New Roman"/>
                <a:cs typeface="Times New Roman"/>
              </a:rPr>
              <a:t>Revenue</a:t>
            </a:r>
            <a:r>
              <a:rPr dirty="0" sz="1300" spc="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Times New Roman"/>
                <a:cs typeface="Times New Roman"/>
              </a:rPr>
              <a:t>Receipts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43933" y="1483309"/>
            <a:ext cx="2179320" cy="412750"/>
          </a:xfrm>
          <a:prstGeom prst="rect">
            <a:avLst/>
          </a:prstGeom>
          <a:solidFill>
            <a:srgbClr val="D091A6"/>
          </a:solidFill>
        </p:spPr>
        <p:txBody>
          <a:bodyPr wrap="square" lIns="0" tIns="103505" rIns="0" bIns="0" rtlCol="0" vert="horz">
            <a:spAutoFit/>
          </a:bodyPr>
          <a:lstStyle/>
          <a:p>
            <a:pPr marL="494665">
              <a:lnSpc>
                <a:spcPct val="100000"/>
              </a:lnSpc>
              <a:spcBef>
                <a:spcPts val="815"/>
              </a:spcBef>
            </a:pPr>
            <a:r>
              <a:rPr dirty="0" sz="1300" b="1">
                <a:solidFill>
                  <a:srgbClr val="FFFFFF"/>
                </a:solidFill>
                <a:latin typeface="Times New Roman"/>
                <a:cs typeface="Times New Roman"/>
              </a:rPr>
              <a:t>Capital</a:t>
            </a:r>
            <a:r>
              <a:rPr dirty="0" sz="1300" spc="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Times New Roman"/>
                <a:cs typeface="Times New Roman"/>
              </a:rPr>
              <a:t>Receipts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69758" y="6025667"/>
            <a:ext cx="2179320" cy="412750"/>
          </a:xfrm>
          <a:prstGeom prst="rect">
            <a:avLst/>
          </a:prstGeom>
          <a:solidFill>
            <a:srgbClr val="3BA388"/>
          </a:solidFill>
        </p:spPr>
        <p:txBody>
          <a:bodyPr wrap="square" lIns="0" tIns="5080" rIns="0" bIns="0" rtlCol="0" vert="horz">
            <a:spAutoFit/>
          </a:bodyPr>
          <a:lstStyle/>
          <a:p>
            <a:pPr marL="637540" marR="472440" indent="-158115">
              <a:lnSpc>
                <a:spcPts val="1600"/>
              </a:lnSpc>
              <a:spcBef>
                <a:spcPts val="40"/>
              </a:spcBef>
            </a:pPr>
            <a:r>
              <a:rPr dirty="0" sz="1300" b="1">
                <a:solidFill>
                  <a:srgbClr val="FFFFFF"/>
                </a:solidFill>
                <a:latin typeface="Times New Roman"/>
                <a:cs typeface="Times New Roman"/>
              </a:rPr>
              <a:t>Effective</a:t>
            </a:r>
            <a:r>
              <a:rPr dirty="0" sz="1300" spc="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Times New Roman"/>
                <a:cs typeface="Times New Roman"/>
              </a:rPr>
              <a:t>Capital Expenditure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45159" y="1880527"/>
            <a:ext cx="2966720" cy="2790190"/>
            <a:chOff x="645159" y="1880527"/>
            <a:chExt cx="2966720" cy="2790190"/>
          </a:xfrm>
        </p:grpSpPr>
        <p:sp>
          <p:nvSpPr>
            <p:cNvPr id="12" name="object 12" descr=""/>
            <p:cNvSpPr/>
            <p:nvPr/>
          </p:nvSpPr>
          <p:spPr>
            <a:xfrm>
              <a:off x="650532" y="1880526"/>
              <a:ext cx="2952750" cy="2790190"/>
            </a:xfrm>
            <a:custGeom>
              <a:avLst/>
              <a:gdLst/>
              <a:ahLst/>
              <a:cxnLst/>
              <a:rect l="l" t="t" r="r" b="b"/>
              <a:pathLst>
                <a:path w="2952750" h="2790190">
                  <a:moveTo>
                    <a:pt x="38676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6765" y="1270"/>
                  </a:lnTo>
                  <a:lnTo>
                    <a:pt x="386765" y="0"/>
                  </a:lnTo>
                  <a:close/>
                </a:path>
                <a:path w="2952750" h="2790190">
                  <a:moveTo>
                    <a:pt x="2952305" y="2788501"/>
                  </a:moveTo>
                  <a:lnTo>
                    <a:pt x="0" y="2788501"/>
                  </a:lnTo>
                  <a:lnTo>
                    <a:pt x="0" y="2790190"/>
                  </a:lnTo>
                  <a:lnTo>
                    <a:pt x="2952305" y="2790190"/>
                  </a:lnTo>
                  <a:lnTo>
                    <a:pt x="2952305" y="2788501"/>
                  </a:lnTo>
                  <a:close/>
                </a:path>
                <a:path w="2952750" h="2790190">
                  <a:moveTo>
                    <a:pt x="2952305" y="38"/>
                  </a:moveTo>
                  <a:lnTo>
                    <a:pt x="2565590" y="38"/>
                  </a:lnTo>
                  <a:lnTo>
                    <a:pt x="2565590" y="749"/>
                  </a:lnTo>
                  <a:lnTo>
                    <a:pt x="2952305" y="749"/>
                  </a:lnTo>
                  <a:lnTo>
                    <a:pt x="2952305" y="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45160" y="1880526"/>
              <a:ext cx="2966720" cy="2790190"/>
            </a:xfrm>
            <a:custGeom>
              <a:avLst/>
              <a:gdLst/>
              <a:ahLst/>
              <a:cxnLst/>
              <a:rect l="l" t="t" r="r" b="b"/>
              <a:pathLst>
                <a:path w="2966720" h="2790190">
                  <a:moveTo>
                    <a:pt x="5372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788920"/>
                  </a:lnTo>
                  <a:lnTo>
                    <a:pt x="0" y="2790190"/>
                  </a:lnTo>
                  <a:lnTo>
                    <a:pt x="5372" y="2790190"/>
                  </a:lnTo>
                  <a:lnTo>
                    <a:pt x="5372" y="2788920"/>
                  </a:lnTo>
                  <a:lnTo>
                    <a:pt x="1689" y="2788920"/>
                  </a:lnTo>
                  <a:lnTo>
                    <a:pt x="1689" y="1270"/>
                  </a:lnTo>
                  <a:lnTo>
                    <a:pt x="5372" y="1270"/>
                  </a:lnTo>
                  <a:lnTo>
                    <a:pt x="5372" y="0"/>
                  </a:lnTo>
                  <a:close/>
                </a:path>
                <a:path w="2966720" h="2790190">
                  <a:moveTo>
                    <a:pt x="2966720" y="2788501"/>
                  </a:moveTo>
                  <a:lnTo>
                    <a:pt x="2957677" y="2788501"/>
                  </a:lnTo>
                  <a:lnTo>
                    <a:pt x="2957677" y="2790190"/>
                  </a:lnTo>
                  <a:lnTo>
                    <a:pt x="2966720" y="2790190"/>
                  </a:lnTo>
                  <a:lnTo>
                    <a:pt x="2966720" y="2788501"/>
                  </a:lnTo>
                  <a:close/>
                </a:path>
                <a:path w="2966720" h="2790190">
                  <a:moveTo>
                    <a:pt x="2966720" y="38"/>
                  </a:moveTo>
                  <a:lnTo>
                    <a:pt x="2957677" y="38"/>
                  </a:lnTo>
                  <a:lnTo>
                    <a:pt x="2957677" y="1727"/>
                  </a:lnTo>
                  <a:lnTo>
                    <a:pt x="2966720" y="1727"/>
                  </a:lnTo>
                  <a:lnTo>
                    <a:pt x="2966720" y="38"/>
                  </a:lnTo>
                  <a:close/>
                </a:path>
              </a:pathLst>
            </a:custGeom>
            <a:solidFill>
              <a:srgbClr val="BEC0C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1121" y="2342654"/>
              <a:ext cx="398297" cy="193921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031121" y="2342654"/>
              <a:ext cx="398780" cy="1939289"/>
            </a:xfrm>
            <a:custGeom>
              <a:avLst/>
              <a:gdLst/>
              <a:ahLst/>
              <a:cxnLst/>
              <a:rect l="l" t="t" r="r" b="b"/>
              <a:pathLst>
                <a:path w="398779" h="1939289">
                  <a:moveTo>
                    <a:pt x="0" y="1939213"/>
                  </a:moveTo>
                  <a:lnTo>
                    <a:pt x="398297" y="1939213"/>
                  </a:lnTo>
                  <a:lnTo>
                    <a:pt x="398297" y="0"/>
                  </a:lnTo>
                  <a:lnTo>
                    <a:pt x="0" y="0"/>
                  </a:lnTo>
                  <a:lnTo>
                    <a:pt x="0" y="1939213"/>
                  </a:lnTo>
                  <a:close/>
                </a:path>
              </a:pathLst>
            </a:custGeom>
            <a:ln w="9055">
              <a:solidFill>
                <a:srgbClr val="B654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91336" y="2508313"/>
              <a:ext cx="1624965" cy="1773555"/>
            </a:xfrm>
            <a:custGeom>
              <a:avLst/>
              <a:gdLst/>
              <a:ahLst/>
              <a:cxnLst/>
              <a:rect l="l" t="t" r="r" b="b"/>
              <a:pathLst>
                <a:path w="1624964" h="1773554">
                  <a:moveTo>
                    <a:pt x="398145" y="225856"/>
                  </a:moveTo>
                  <a:lnTo>
                    <a:pt x="0" y="225856"/>
                  </a:lnTo>
                  <a:lnTo>
                    <a:pt x="0" y="1773555"/>
                  </a:lnTo>
                  <a:lnTo>
                    <a:pt x="398145" y="1773555"/>
                  </a:lnTo>
                  <a:lnTo>
                    <a:pt x="398145" y="225856"/>
                  </a:lnTo>
                  <a:close/>
                </a:path>
                <a:path w="1624964" h="1773554">
                  <a:moveTo>
                    <a:pt x="1012012" y="0"/>
                  </a:moveTo>
                  <a:lnTo>
                    <a:pt x="612419" y="0"/>
                  </a:lnTo>
                  <a:lnTo>
                    <a:pt x="612419" y="1773555"/>
                  </a:lnTo>
                  <a:lnTo>
                    <a:pt x="1012012" y="1773555"/>
                  </a:lnTo>
                  <a:lnTo>
                    <a:pt x="1012012" y="0"/>
                  </a:lnTo>
                  <a:close/>
                </a:path>
                <a:path w="1624964" h="1773554">
                  <a:moveTo>
                    <a:pt x="1624431" y="23164"/>
                  </a:moveTo>
                  <a:lnTo>
                    <a:pt x="1226286" y="23164"/>
                  </a:lnTo>
                  <a:lnTo>
                    <a:pt x="1226286" y="1773555"/>
                  </a:lnTo>
                  <a:lnTo>
                    <a:pt x="1624431" y="1773555"/>
                  </a:lnTo>
                  <a:lnTo>
                    <a:pt x="1624431" y="23164"/>
                  </a:lnTo>
                  <a:close/>
                </a:path>
              </a:pathLst>
            </a:custGeom>
            <a:solidFill>
              <a:srgbClr val="6CC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83538" y="2014131"/>
              <a:ext cx="0" cy="2268220"/>
            </a:xfrm>
            <a:custGeom>
              <a:avLst/>
              <a:gdLst/>
              <a:ahLst/>
              <a:cxnLst/>
              <a:rect l="l" t="t" r="r" b="b"/>
              <a:pathLst>
                <a:path w="0" h="2268220">
                  <a:moveTo>
                    <a:pt x="0" y="2267737"/>
                  </a:moveTo>
                  <a:lnTo>
                    <a:pt x="0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51293" y="4281868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245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51293" y="3714330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245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51293" y="3148241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245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51293" y="2580703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245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51293" y="2014131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245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83538" y="4281868"/>
              <a:ext cx="2453640" cy="32384"/>
            </a:xfrm>
            <a:custGeom>
              <a:avLst/>
              <a:gdLst/>
              <a:ahLst/>
              <a:cxnLst/>
              <a:rect l="l" t="t" r="r" b="b"/>
              <a:pathLst>
                <a:path w="2453640" h="32385">
                  <a:moveTo>
                    <a:pt x="0" y="0"/>
                  </a:moveTo>
                  <a:lnTo>
                    <a:pt x="2453487" y="0"/>
                  </a:lnTo>
                </a:path>
                <a:path w="2453640" h="32385">
                  <a:moveTo>
                    <a:pt x="0" y="0"/>
                  </a:moveTo>
                  <a:lnTo>
                    <a:pt x="0" y="32207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696631" y="4281868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w="0" h="32385">
                  <a:moveTo>
                    <a:pt x="0" y="0"/>
                  </a:moveTo>
                  <a:lnTo>
                    <a:pt x="0" y="32207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310498" y="4281868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w="0" h="32385">
                  <a:moveTo>
                    <a:pt x="0" y="0"/>
                  </a:moveTo>
                  <a:lnTo>
                    <a:pt x="0" y="32207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922917" y="4281868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w="0" h="32385">
                  <a:moveTo>
                    <a:pt x="0" y="0"/>
                  </a:moveTo>
                  <a:lnTo>
                    <a:pt x="0" y="32207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537026" y="4281868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w="0" h="32385">
                  <a:moveTo>
                    <a:pt x="0" y="0"/>
                  </a:moveTo>
                  <a:lnTo>
                    <a:pt x="0" y="32207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280556" y="2535911"/>
            <a:ext cx="217804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27.3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894061" y="2309077"/>
            <a:ext cx="217804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31.3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507675" y="2332206"/>
            <a:ext cx="217804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30.9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120963" y="2143703"/>
            <a:ext cx="217804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34.2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24397" y="4194982"/>
            <a:ext cx="8001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5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69996" y="3627951"/>
            <a:ext cx="13589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10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69996" y="3061029"/>
            <a:ext cx="13589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69996" y="2494106"/>
            <a:ext cx="13589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30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69996" y="1926858"/>
            <a:ext cx="13589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40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175771" y="4322678"/>
            <a:ext cx="429259" cy="28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020">
              <a:lnSpc>
                <a:spcPts val="1000"/>
              </a:lnSpc>
              <a:spcBef>
                <a:spcPts val="105"/>
              </a:spcBef>
            </a:pP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2023-</a:t>
            </a: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24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1000"/>
              </a:lnSpc>
            </a:pP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(Actuals)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810125" y="4322678"/>
            <a:ext cx="386715" cy="28067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88265" marR="5080" indent="-76200">
              <a:lnSpc>
                <a:spcPts val="980"/>
              </a:lnSpc>
              <a:spcBef>
                <a:spcPts val="170"/>
              </a:spcBef>
            </a:pP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2024-</a:t>
            </a: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25</a:t>
            </a:r>
            <a:r>
              <a:rPr dirty="0" sz="850" spc="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(BE)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423847" y="4322678"/>
            <a:ext cx="386715" cy="28067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87630" marR="5080" indent="-75565">
              <a:lnSpc>
                <a:spcPts val="980"/>
              </a:lnSpc>
              <a:spcBef>
                <a:spcPts val="170"/>
              </a:spcBef>
            </a:pP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2024-</a:t>
            </a: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25</a:t>
            </a:r>
            <a:r>
              <a:rPr dirty="0" sz="850" spc="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(RE)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037027" y="4322678"/>
            <a:ext cx="387985" cy="28067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88265" marR="5080" indent="-76200">
              <a:lnSpc>
                <a:spcPts val="980"/>
              </a:lnSpc>
              <a:spcBef>
                <a:spcPts val="170"/>
              </a:spcBef>
            </a:pP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2025-</a:t>
            </a: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26</a:t>
            </a:r>
            <a:r>
              <a:rPr dirty="0" sz="850" spc="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(BE)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57191" y="2859334"/>
            <a:ext cx="158750" cy="60261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 sz="950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r>
              <a:rPr dirty="0" sz="9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231F20"/>
                </a:solidFill>
                <a:latin typeface="Times New Roman"/>
                <a:cs typeface="Times New Roman"/>
              </a:rPr>
              <a:t>lakh </a:t>
            </a:r>
            <a:r>
              <a:rPr dirty="0" sz="950" spc="-10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3997782" y="1880527"/>
            <a:ext cx="2877185" cy="2790190"/>
            <a:chOff x="3997782" y="1880527"/>
            <a:chExt cx="2877185" cy="2790190"/>
          </a:xfrm>
        </p:grpSpPr>
        <p:sp>
          <p:nvSpPr>
            <p:cNvPr id="43" name="object 43" descr=""/>
            <p:cNvSpPr/>
            <p:nvPr/>
          </p:nvSpPr>
          <p:spPr>
            <a:xfrm>
              <a:off x="3997782" y="1880526"/>
              <a:ext cx="2877185" cy="2790190"/>
            </a:xfrm>
            <a:custGeom>
              <a:avLst/>
              <a:gdLst/>
              <a:ahLst/>
              <a:cxnLst/>
              <a:rect l="l" t="t" r="r" b="b"/>
              <a:pathLst>
                <a:path w="2877184" h="2790190">
                  <a:moveTo>
                    <a:pt x="2876778" y="0"/>
                  </a:moveTo>
                  <a:lnTo>
                    <a:pt x="2524963" y="0"/>
                  </a:lnTo>
                  <a:lnTo>
                    <a:pt x="2524963" y="1270"/>
                  </a:lnTo>
                  <a:lnTo>
                    <a:pt x="2875089" y="1270"/>
                  </a:lnTo>
                  <a:lnTo>
                    <a:pt x="2875089" y="2788920"/>
                  </a:lnTo>
                  <a:lnTo>
                    <a:pt x="1689" y="2788920"/>
                  </a:lnTo>
                  <a:lnTo>
                    <a:pt x="1689" y="1270"/>
                  </a:lnTo>
                  <a:lnTo>
                    <a:pt x="346151" y="1270"/>
                  </a:lnTo>
                  <a:lnTo>
                    <a:pt x="346151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788920"/>
                  </a:lnTo>
                  <a:lnTo>
                    <a:pt x="0" y="2790190"/>
                  </a:lnTo>
                  <a:lnTo>
                    <a:pt x="2876778" y="2790190"/>
                  </a:lnTo>
                  <a:lnTo>
                    <a:pt x="2876778" y="2788920"/>
                  </a:lnTo>
                  <a:lnTo>
                    <a:pt x="2876778" y="1270"/>
                  </a:lnTo>
                  <a:lnTo>
                    <a:pt x="2876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233" y="2893186"/>
              <a:ext cx="372135" cy="1388681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6263233" y="2893186"/>
              <a:ext cx="372745" cy="1388745"/>
            </a:xfrm>
            <a:custGeom>
              <a:avLst/>
              <a:gdLst/>
              <a:ahLst/>
              <a:cxnLst/>
              <a:rect l="l" t="t" r="r" b="b"/>
              <a:pathLst>
                <a:path w="372745" h="1388745">
                  <a:moveTo>
                    <a:pt x="0" y="1388681"/>
                  </a:moveTo>
                  <a:lnTo>
                    <a:pt x="372135" y="1388681"/>
                  </a:lnTo>
                  <a:lnTo>
                    <a:pt x="372135" y="0"/>
                  </a:lnTo>
                  <a:lnTo>
                    <a:pt x="0" y="0"/>
                  </a:lnTo>
                  <a:lnTo>
                    <a:pt x="0" y="1388681"/>
                  </a:lnTo>
                  <a:close/>
                </a:path>
              </a:pathLst>
            </a:custGeom>
            <a:ln w="9055">
              <a:solidFill>
                <a:srgbClr val="6CC6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544454" y="2499626"/>
              <a:ext cx="1517650" cy="1782445"/>
            </a:xfrm>
            <a:custGeom>
              <a:avLst/>
              <a:gdLst/>
              <a:ahLst/>
              <a:cxnLst/>
              <a:rect l="l" t="t" r="r" b="b"/>
              <a:pathLst>
                <a:path w="1517650" h="1782445">
                  <a:moveTo>
                    <a:pt x="372084" y="0"/>
                  </a:moveTo>
                  <a:lnTo>
                    <a:pt x="0" y="0"/>
                  </a:lnTo>
                  <a:lnTo>
                    <a:pt x="0" y="1782254"/>
                  </a:lnTo>
                  <a:lnTo>
                    <a:pt x="372084" y="1782254"/>
                  </a:lnTo>
                  <a:lnTo>
                    <a:pt x="372084" y="0"/>
                  </a:lnTo>
                  <a:close/>
                </a:path>
                <a:path w="1517650" h="1782445">
                  <a:moveTo>
                    <a:pt x="945413" y="130302"/>
                  </a:moveTo>
                  <a:lnTo>
                    <a:pt x="573328" y="130302"/>
                  </a:lnTo>
                  <a:lnTo>
                    <a:pt x="573328" y="1782254"/>
                  </a:lnTo>
                  <a:lnTo>
                    <a:pt x="945413" y="1782254"/>
                  </a:lnTo>
                  <a:lnTo>
                    <a:pt x="945413" y="130302"/>
                  </a:lnTo>
                  <a:close/>
                </a:path>
                <a:path w="1517650" h="1782445">
                  <a:moveTo>
                    <a:pt x="1517294" y="486460"/>
                  </a:moveTo>
                  <a:lnTo>
                    <a:pt x="1145209" y="486460"/>
                  </a:lnTo>
                  <a:lnTo>
                    <a:pt x="1145209" y="1782241"/>
                  </a:lnTo>
                  <a:lnTo>
                    <a:pt x="1517294" y="1782241"/>
                  </a:lnTo>
                  <a:lnTo>
                    <a:pt x="1517294" y="48646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443590" y="2014004"/>
              <a:ext cx="0" cy="2268220"/>
            </a:xfrm>
            <a:custGeom>
              <a:avLst/>
              <a:gdLst/>
              <a:ahLst/>
              <a:cxnLst/>
              <a:rect l="l" t="t" r="r" b="b"/>
              <a:pathLst>
                <a:path w="0" h="2268220">
                  <a:moveTo>
                    <a:pt x="0" y="2267864"/>
                  </a:moveTo>
                  <a:lnTo>
                    <a:pt x="0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411256" y="4281868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 h="0">
                  <a:moveTo>
                    <a:pt x="0" y="0"/>
                  </a:moveTo>
                  <a:lnTo>
                    <a:pt x="32334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411256" y="3714330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 h="0">
                  <a:moveTo>
                    <a:pt x="0" y="0"/>
                  </a:moveTo>
                  <a:lnTo>
                    <a:pt x="32334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411256" y="3148241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 h="0">
                  <a:moveTo>
                    <a:pt x="0" y="0"/>
                  </a:moveTo>
                  <a:lnTo>
                    <a:pt x="32334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411256" y="2580703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 h="0">
                  <a:moveTo>
                    <a:pt x="0" y="0"/>
                  </a:moveTo>
                  <a:lnTo>
                    <a:pt x="32334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411256" y="2014004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 h="0">
                  <a:moveTo>
                    <a:pt x="0" y="0"/>
                  </a:moveTo>
                  <a:lnTo>
                    <a:pt x="32334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443590" y="4281868"/>
              <a:ext cx="2292350" cy="32384"/>
            </a:xfrm>
            <a:custGeom>
              <a:avLst/>
              <a:gdLst/>
              <a:ahLst/>
              <a:cxnLst/>
              <a:rect l="l" t="t" r="r" b="b"/>
              <a:pathLst>
                <a:path w="2292350" h="32385">
                  <a:moveTo>
                    <a:pt x="0" y="0"/>
                  </a:moveTo>
                  <a:lnTo>
                    <a:pt x="2292350" y="0"/>
                  </a:lnTo>
                </a:path>
                <a:path w="2292350" h="32385">
                  <a:moveTo>
                    <a:pt x="0" y="0"/>
                  </a:moveTo>
                  <a:lnTo>
                    <a:pt x="0" y="32207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016436" y="4281868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w="0" h="32385">
                  <a:moveTo>
                    <a:pt x="0" y="0"/>
                  </a:moveTo>
                  <a:lnTo>
                    <a:pt x="0" y="32207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589765" y="4281868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w="0" h="32385">
                  <a:moveTo>
                    <a:pt x="0" y="0"/>
                  </a:moveTo>
                  <a:lnTo>
                    <a:pt x="0" y="32207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163094" y="4281868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w="0" h="32385">
                  <a:moveTo>
                    <a:pt x="0" y="0"/>
                  </a:moveTo>
                  <a:lnTo>
                    <a:pt x="0" y="32207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735940" y="4281868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w="0" h="32385">
                  <a:moveTo>
                    <a:pt x="0" y="0"/>
                  </a:moveTo>
                  <a:lnTo>
                    <a:pt x="0" y="32207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4634454" y="2300402"/>
            <a:ext cx="205104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17.1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5207783" y="2431682"/>
            <a:ext cx="205104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16.9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5780895" y="2694566"/>
            <a:ext cx="778510" cy="2489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2770">
              <a:lnSpc>
                <a:spcPts val="875"/>
              </a:lnSpc>
              <a:spcBef>
                <a:spcPts val="105"/>
              </a:spcBef>
            </a:pP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16.4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ts val="875"/>
              </a:lnSpc>
            </a:pP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16.3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4243331" y="4195102"/>
            <a:ext cx="123189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14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243331" y="3628072"/>
            <a:ext cx="123189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15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4243331" y="3061149"/>
            <a:ext cx="123189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16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4243331" y="2494227"/>
            <a:ext cx="123189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17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4243331" y="1926979"/>
            <a:ext cx="123189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18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4528692" y="4322798"/>
            <a:ext cx="2115185" cy="28067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R="5080" indent="20955">
              <a:lnSpc>
                <a:spcPts val="980"/>
              </a:lnSpc>
              <a:spcBef>
                <a:spcPts val="170"/>
              </a:spcBef>
              <a:tabLst>
                <a:tab pos="594360" algn="l"/>
                <a:tab pos="669290" algn="l"/>
                <a:tab pos="1167130" algn="l"/>
                <a:tab pos="1242695" algn="l"/>
                <a:tab pos="1740535" algn="l"/>
                <a:tab pos="1815464" algn="l"/>
              </a:tabLst>
            </a:pP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2023-</a:t>
            </a: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24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2024-</a:t>
            </a: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25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2024-</a:t>
            </a: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25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2025-</a:t>
            </a: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26</a:t>
            </a: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 (Actuals)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	</a:t>
            </a: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(BE)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	</a:t>
            </a: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(RE)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	</a:t>
            </a: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(BE)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4049444" y="2847551"/>
            <a:ext cx="158750" cy="60261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 sz="950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r>
              <a:rPr dirty="0" sz="9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231F20"/>
                </a:solidFill>
                <a:latin typeface="Times New Roman"/>
                <a:cs typeface="Times New Roman"/>
              </a:rPr>
              <a:t>lakh </a:t>
            </a:r>
            <a:r>
              <a:rPr dirty="0" sz="950" spc="-10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3923652" y="6020244"/>
            <a:ext cx="2970530" cy="3227070"/>
            <a:chOff x="3923652" y="6020244"/>
            <a:chExt cx="2970530" cy="3227070"/>
          </a:xfrm>
        </p:grpSpPr>
        <p:sp>
          <p:nvSpPr>
            <p:cNvPr id="69" name="object 69" descr=""/>
            <p:cNvSpPr/>
            <p:nvPr/>
          </p:nvSpPr>
          <p:spPr>
            <a:xfrm>
              <a:off x="3923652" y="6023419"/>
              <a:ext cx="2970530" cy="3223895"/>
            </a:xfrm>
            <a:custGeom>
              <a:avLst/>
              <a:gdLst/>
              <a:ahLst/>
              <a:cxnLst/>
              <a:rect l="l" t="t" r="r" b="b"/>
              <a:pathLst>
                <a:path w="2970529" h="3223895">
                  <a:moveTo>
                    <a:pt x="2967075" y="0"/>
                  </a:moveTo>
                  <a:lnTo>
                    <a:pt x="3327" y="0"/>
                  </a:lnTo>
                  <a:lnTo>
                    <a:pt x="2158" y="482"/>
                  </a:lnTo>
                  <a:lnTo>
                    <a:pt x="477" y="2171"/>
                  </a:lnTo>
                  <a:lnTo>
                    <a:pt x="0" y="3327"/>
                  </a:lnTo>
                  <a:lnTo>
                    <a:pt x="0" y="3220186"/>
                  </a:lnTo>
                  <a:lnTo>
                    <a:pt x="469" y="3221355"/>
                  </a:lnTo>
                  <a:lnTo>
                    <a:pt x="2158" y="3223044"/>
                  </a:lnTo>
                  <a:lnTo>
                    <a:pt x="3327" y="3223514"/>
                  </a:lnTo>
                  <a:lnTo>
                    <a:pt x="2967075" y="3223514"/>
                  </a:lnTo>
                  <a:lnTo>
                    <a:pt x="2968231" y="3223044"/>
                  </a:lnTo>
                  <a:lnTo>
                    <a:pt x="2969907" y="3221355"/>
                  </a:lnTo>
                  <a:lnTo>
                    <a:pt x="2970390" y="3220186"/>
                  </a:lnTo>
                  <a:lnTo>
                    <a:pt x="2970390" y="3218992"/>
                  </a:lnTo>
                  <a:lnTo>
                    <a:pt x="4521" y="3218992"/>
                  </a:lnTo>
                  <a:lnTo>
                    <a:pt x="4521" y="3214471"/>
                  </a:lnTo>
                  <a:lnTo>
                    <a:pt x="9042" y="3214471"/>
                  </a:lnTo>
                  <a:lnTo>
                    <a:pt x="9042" y="9042"/>
                  </a:lnTo>
                  <a:lnTo>
                    <a:pt x="2970390" y="9042"/>
                  </a:lnTo>
                  <a:lnTo>
                    <a:pt x="2970390" y="3327"/>
                  </a:lnTo>
                  <a:lnTo>
                    <a:pt x="2969920" y="2171"/>
                  </a:lnTo>
                  <a:lnTo>
                    <a:pt x="2968256" y="482"/>
                  </a:lnTo>
                  <a:lnTo>
                    <a:pt x="2967075" y="0"/>
                  </a:lnTo>
                  <a:close/>
                </a:path>
                <a:path w="2970529" h="3223895">
                  <a:moveTo>
                    <a:pt x="9042" y="3214471"/>
                  </a:moveTo>
                  <a:lnTo>
                    <a:pt x="4521" y="3214471"/>
                  </a:lnTo>
                  <a:lnTo>
                    <a:pt x="4521" y="3218992"/>
                  </a:lnTo>
                  <a:lnTo>
                    <a:pt x="9042" y="3218992"/>
                  </a:lnTo>
                  <a:lnTo>
                    <a:pt x="9042" y="3214471"/>
                  </a:lnTo>
                  <a:close/>
                </a:path>
                <a:path w="2970529" h="3223895">
                  <a:moveTo>
                    <a:pt x="2970390" y="9042"/>
                  </a:moveTo>
                  <a:lnTo>
                    <a:pt x="2961347" y="9042"/>
                  </a:lnTo>
                  <a:lnTo>
                    <a:pt x="2961347" y="3214471"/>
                  </a:lnTo>
                  <a:lnTo>
                    <a:pt x="9042" y="3214471"/>
                  </a:lnTo>
                  <a:lnTo>
                    <a:pt x="9042" y="3218992"/>
                  </a:lnTo>
                  <a:lnTo>
                    <a:pt x="2970390" y="3218992"/>
                  </a:lnTo>
                  <a:lnTo>
                    <a:pt x="2970390" y="9042"/>
                  </a:lnTo>
                  <a:close/>
                </a:path>
              </a:pathLst>
            </a:custGeom>
            <a:solidFill>
              <a:srgbClr val="C7C8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4357204" y="6020244"/>
              <a:ext cx="2179320" cy="412750"/>
            </a:xfrm>
            <a:custGeom>
              <a:avLst/>
              <a:gdLst/>
              <a:ahLst/>
              <a:cxnLst/>
              <a:rect l="l" t="t" r="r" b="b"/>
              <a:pathLst>
                <a:path w="2179320" h="412750">
                  <a:moveTo>
                    <a:pt x="2178811" y="0"/>
                  </a:moveTo>
                  <a:lnTo>
                    <a:pt x="0" y="0"/>
                  </a:lnTo>
                  <a:lnTo>
                    <a:pt x="0" y="412216"/>
                  </a:lnTo>
                  <a:lnTo>
                    <a:pt x="2178811" y="412216"/>
                  </a:lnTo>
                  <a:lnTo>
                    <a:pt x="2178811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4652514" y="6107272"/>
            <a:ext cx="1589405" cy="2292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b="1">
                <a:solidFill>
                  <a:srgbClr val="FFFFFF"/>
                </a:solidFill>
                <a:latin typeface="Times New Roman"/>
                <a:cs typeface="Times New Roman"/>
              </a:rPr>
              <a:t>Revenue</a:t>
            </a:r>
            <a:r>
              <a:rPr dirty="0" sz="1300" spc="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Times New Roman"/>
                <a:cs typeface="Times New Roman"/>
              </a:rPr>
              <a:t>Expenditure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3980408" y="6351778"/>
            <a:ext cx="2818765" cy="2788920"/>
            <a:chOff x="3980408" y="6351778"/>
            <a:chExt cx="2818765" cy="2788920"/>
          </a:xfrm>
        </p:grpSpPr>
        <p:sp>
          <p:nvSpPr>
            <p:cNvPr id="73" name="object 73" descr=""/>
            <p:cNvSpPr/>
            <p:nvPr/>
          </p:nvSpPr>
          <p:spPr>
            <a:xfrm>
              <a:off x="3980408" y="6351777"/>
              <a:ext cx="2818765" cy="2788920"/>
            </a:xfrm>
            <a:custGeom>
              <a:avLst/>
              <a:gdLst/>
              <a:ahLst/>
              <a:cxnLst/>
              <a:rect l="l" t="t" r="r" b="b"/>
              <a:pathLst>
                <a:path w="2818765" h="2788920">
                  <a:moveTo>
                    <a:pt x="2818511" y="0"/>
                  </a:moveTo>
                  <a:lnTo>
                    <a:pt x="2555608" y="0"/>
                  </a:lnTo>
                  <a:lnTo>
                    <a:pt x="2555608" y="2540"/>
                  </a:lnTo>
                  <a:lnTo>
                    <a:pt x="2816822" y="2540"/>
                  </a:lnTo>
                  <a:lnTo>
                    <a:pt x="2816822" y="2787650"/>
                  </a:lnTo>
                  <a:lnTo>
                    <a:pt x="1689" y="2787650"/>
                  </a:lnTo>
                  <a:lnTo>
                    <a:pt x="1689" y="2540"/>
                  </a:lnTo>
                  <a:lnTo>
                    <a:pt x="376796" y="2540"/>
                  </a:lnTo>
                  <a:lnTo>
                    <a:pt x="376796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787650"/>
                  </a:lnTo>
                  <a:lnTo>
                    <a:pt x="0" y="2788920"/>
                  </a:lnTo>
                  <a:lnTo>
                    <a:pt x="2818511" y="2788920"/>
                  </a:lnTo>
                  <a:lnTo>
                    <a:pt x="2818511" y="2787650"/>
                  </a:lnTo>
                  <a:lnTo>
                    <a:pt x="2818511" y="2540"/>
                  </a:lnTo>
                  <a:lnTo>
                    <a:pt x="2818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357204" y="6351994"/>
              <a:ext cx="2179320" cy="1905"/>
            </a:xfrm>
            <a:custGeom>
              <a:avLst/>
              <a:gdLst/>
              <a:ahLst/>
              <a:cxnLst/>
              <a:rect l="l" t="t" r="r" b="b"/>
              <a:pathLst>
                <a:path w="2179320" h="1904">
                  <a:moveTo>
                    <a:pt x="2178811" y="0"/>
                  </a:moveTo>
                  <a:lnTo>
                    <a:pt x="0" y="0"/>
                  </a:lnTo>
                  <a:lnTo>
                    <a:pt x="0" y="1689"/>
                  </a:lnTo>
                  <a:lnTo>
                    <a:pt x="2178811" y="1689"/>
                  </a:lnTo>
                  <a:lnTo>
                    <a:pt x="2178811" y="0"/>
                  </a:lnTo>
                  <a:close/>
                </a:path>
              </a:pathLst>
            </a:custGeom>
            <a:solidFill>
              <a:srgbClr val="B554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1816" y="6729628"/>
              <a:ext cx="364909" cy="2065642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6201816" y="6729628"/>
              <a:ext cx="365125" cy="2065655"/>
            </a:xfrm>
            <a:custGeom>
              <a:avLst/>
              <a:gdLst/>
              <a:ahLst/>
              <a:cxnLst/>
              <a:rect l="l" t="t" r="r" b="b"/>
              <a:pathLst>
                <a:path w="365125" h="2065654">
                  <a:moveTo>
                    <a:pt x="0" y="2065642"/>
                  </a:moveTo>
                  <a:lnTo>
                    <a:pt x="364909" y="2065642"/>
                  </a:lnTo>
                  <a:lnTo>
                    <a:pt x="364909" y="0"/>
                  </a:lnTo>
                  <a:lnTo>
                    <a:pt x="0" y="0"/>
                  </a:lnTo>
                  <a:lnTo>
                    <a:pt x="0" y="2065642"/>
                  </a:lnTo>
                  <a:close/>
                </a:path>
              </a:pathLst>
            </a:custGeom>
            <a:ln w="9055">
              <a:solidFill>
                <a:srgbClr val="3BA3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515497" y="7381633"/>
              <a:ext cx="1490345" cy="1414145"/>
            </a:xfrm>
            <a:custGeom>
              <a:avLst/>
              <a:gdLst/>
              <a:ahLst/>
              <a:cxnLst/>
              <a:rect l="l" t="t" r="r" b="b"/>
              <a:pathLst>
                <a:path w="1490345" h="1414145">
                  <a:moveTo>
                    <a:pt x="364845" y="596480"/>
                  </a:moveTo>
                  <a:lnTo>
                    <a:pt x="0" y="596480"/>
                  </a:lnTo>
                  <a:lnTo>
                    <a:pt x="0" y="1413637"/>
                  </a:lnTo>
                  <a:lnTo>
                    <a:pt x="364845" y="1413637"/>
                  </a:lnTo>
                  <a:lnTo>
                    <a:pt x="364845" y="596480"/>
                  </a:lnTo>
                  <a:close/>
                </a:path>
                <a:path w="1490345" h="1414145">
                  <a:moveTo>
                    <a:pt x="926592" y="0"/>
                  </a:moveTo>
                  <a:lnTo>
                    <a:pt x="561746" y="0"/>
                  </a:lnTo>
                  <a:lnTo>
                    <a:pt x="561746" y="1413649"/>
                  </a:lnTo>
                  <a:lnTo>
                    <a:pt x="926592" y="1413649"/>
                  </a:lnTo>
                  <a:lnTo>
                    <a:pt x="926592" y="0"/>
                  </a:lnTo>
                  <a:close/>
                </a:path>
                <a:path w="1490345" h="1414145">
                  <a:moveTo>
                    <a:pt x="1489786" y="31838"/>
                  </a:moveTo>
                  <a:lnTo>
                    <a:pt x="1124940" y="31838"/>
                  </a:lnTo>
                  <a:lnTo>
                    <a:pt x="1124940" y="1413637"/>
                  </a:lnTo>
                  <a:lnTo>
                    <a:pt x="1489786" y="1413637"/>
                  </a:lnTo>
                  <a:lnTo>
                    <a:pt x="1489786" y="31838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417402" y="6574955"/>
              <a:ext cx="0" cy="2220595"/>
            </a:xfrm>
            <a:custGeom>
              <a:avLst/>
              <a:gdLst/>
              <a:ahLst/>
              <a:cxnLst/>
              <a:rect l="l" t="t" r="r" b="b"/>
              <a:pathLst>
                <a:path w="0" h="2220595">
                  <a:moveTo>
                    <a:pt x="0" y="2220315"/>
                  </a:moveTo>
                  <a:lnTo>
                    <a:pt x="0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4385195" y="8795270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 h="0">
                  <a:moveTo>
                    <a:pt x="0" y="0"/>
                  </a:moveTo>
                  <a:lnTo>
                    <a:pt x="32207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4385195" y="8240166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 h="0">
                  <a:moveTo>
                    <a:pt x="0" y="0"/>
                  </a:moveTo>
                  <a:lnTo>
                    <a:pt x="32207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385195" y="7685659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 h="0">
                  <a:moveTo>
                    <a:pt x="0" y="0"/>
                  </a:moveTo>
                  <a:lnTo>
                    <a:pt x="32207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385195" y="7129704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 h="0">
                  <a:moveTo>
                    <a:pt x="0" y="0"/>
                  </a:moveTo>
                  <a:lnTo>
                    <a:pt x="32207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385195" y="6574955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 h="0">
                  <a:moveTo>
                    <a:pt x="0" y="0"/>
                  </a:moveTo>
                  <a:lnTo>
                    <a:pt x="32207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417402" y="8795270"/>
              <a:ext cx="2247900" cy="32384"/>
            </a:xfrm>
            <a:custGeom>
              <a:avLst/>
              <a:gdLst/>
              <a:ahLst/>
              <a:cxnLst/>
              <a:rect l="l" t="t" r="r" b="b"/>
              <a:pathLst>
                <a:path w="2247900" h="32384">
                  <a:moveTo>
                    <a:pt x="0" y="0"/>
                  </a:moveTo>
                  <a:lnTo>
                    <a:pt x="2247836" y="0"/>
                  </a:lnTo>
                </a:path>
                <a:path w="2247900" h="32384">
                  <a:moveTo>
                    <a:pt x="0" y="0"/>
                  </a:moveTo>
                  <a:lnTo>
                    <a:pt x="0" y="32219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978793" y="8795270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w="0" h="32384">
                  <a:moveTo>
                    <a:pt x="0" y="0"/>
                  </a:moveTo>
                  <a:lnTo>
                    <a:pt x="0" y="32219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5541987" y="8795270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w="0" h="32384">
                  <a:moveTo>
                    <a:pt x="0" y="0"/>
                  </a:moveTo>
                  <a:lnTo>
                    <a:pt x="0" y="32219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6103734" y="8795270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w="0" h="32384">
                  <a:moveTo>
                    <a:pt x="0" y="0"/>
                  </a:moveTo>
                  <a:lnTo>
                    <a:pt x="0" y="32219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6665239" y="8795270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w="0" h="32384">
                  <a:moveTo>
                    <a:pt x="0" y="0"/>
                  </a:moveTo>
                  <a:lnTo>
                    <a:pt x="0" y="32219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/>
          <p:nvPr/>
        </p:nvSpPr>
        <p:spPr>
          <a:xfrm>
            <a:off x="4602958" y="7780691"/>
            <a:ext cx="205104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34.9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5164994" y="7183583"/>
            <a:ext cx="205104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37.1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5727139" y="7214855"/>
            <a:ext cx="205104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37.0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6289175" y="6531530"/>
            <a:ext cx="205104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39.4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4217373" y="8709419"/>
            <a:ext cx="123189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32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4217373" y="8154332"/>
            <a:ext cx="123189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34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4217373" y="7599029"/>
            <a:ext cx="123189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36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4217373" y="7043942"/>
            <a:ext cx="123189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38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4217373" y="6488856"/>
            <a:ext cx="123189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40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4497305" y="8836897"/>
            <a:ext cx="2080895" cy="28130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R="5080" indent="20955">
              <a:lnSpc>
                <a:spcPts val="980"/>
              </a:lnSpc>
              <a:spcBef>
                <a:spcPts val="170"/>
              </a:spcBef>
              <a:tabLst>
                <a:tab pos="582930" algn="l"/>
                <a:tab pos="657860" algn="l"/>
                <a:tab pos="1144905" algn="l"/>
                <a:tab pos="1219835" algn="l"/>
                <a:tab pos="1706880" algn="l"/>
                <a:tab pos="1781810" algn="l"/>
              </a:tabLst>
            </a:pP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2023-</a:t>
            </a: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24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2024-</a:t>
            </a: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25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2024-</a:t>
            </a: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25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2025-</a:t>
            </a: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26</a:t>
            </a: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 (Actuals)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	</a:t>
            </a: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(BE)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	</a:t>
            </a: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(RE)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	</a:t>
            </a: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(BE)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3993221" y="7445695"/>
            <a:ext cx="158750" cy="6038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 sz="950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r>
              <a:rPr dirty="0" sz="9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231F20"/>
                </a:solidFill>
                <a:latin typeface="Times New Roman"/>
                <a:cs typeface="Times New Roman"/>
              </a:rPr>
              <a:t>lakh</a:t>
            </a:r>
            <a:r>
              <a:rPr dirty="0" sz="95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100" name="object 100" descr=""/>
          <p:cNvGrpSpPr/>
          <p:nvPr/>
        </p:nvGrpSpPr>
        <p:grpSpPr>
          <a:xfrm>
            <a:off x="751992" y="6436791"/>
            <a:ext cx="2883535" cy="2788920"/>
            <a:chOff x="751992" y="6436791"/>
            <a:chExt cx="2883535" cy="2788920"/>
          </a:xfrm>
        </p:grpSpPr>
        <p:sp>
          <p:nvSpPr>
            <p:cNvPr id="101" name="object 101" descr=""/>
            <p:cNvSpPr/>
            <p:nvPr/>
          </p:nvSpPr>
          <p:spPr>
            <a:xfrm>
              <a:off x="751992" y="6436791"/>
              <a:ext cx="2883535" cy="2788920"/>
            </a:xfrm>
            <a:custGeom>
              <a:avLst/>
              <a:gdLst/>
              <a:ahLst/>
              <a:cxnLst/>
              <a:rect l="l" t="t" r="r" b="b"/>
              <a:pathLst>
                <a:path w="2883535" h="2788920">
                  <a:moveTo>
                    <a:pt x="2882938" y="2787650"/>
                  </a:moveTo>
                  <a:lnTo>
                    <a:pt x="1689" y="2787650"/>
                  </a:lnTo>
                  <a:lnTo>
                    <a:pt x="1689" y="2540"/>
                  </a:lnTo>
                  <a:lnTo>
                    <a:pt x="1689" y="1270"/>
                  </a:lnTo>
                  <a:lnTo>
                    <a:pt x="417779" y="1270"/>
                  </a:lnTo>
                  <a:lnTo>
                    <a:pt x="417779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2787650"/>
                  </a:lnTo>
                  <a:lnTo>
                    <a:pt x="0" y="2788920"/>
                  </a:lnTo>
                  <a:lnTo>
                    <a:pt x="2882938" y="2788920"/>
                  </a:lnTo>
                  <a:lnTo>
                    <a:pt x="2882938" y="2787650"/>
                  </a:lnTo>
                  <a:close/>
                </a:path>
                <a:path w="2883535" h="2788920">
                  <a:moveTo>
                    <a:pt x="2882938" y="1905"/>
                  </a:moveTo>
                  <a:lnTo>
                    <a:pt x="2881249" y="1905"/>
                  </a:lnTo>
                  <a:lnTo>
                    <a:pt x="2881249" y="2787231"/>
                  </a:lnTo>
                  <a:lnTo>
                    <a:pt x="2882938" y="2787231"/>
                  </a:lnTo>
                  <a:lnTo>
                    <a:pt x="2882938" y="1905"/>
                  </a:lnTo>
                  <a:close/>
                </a:path>
                <a:path w="2883535" h="2788920">
                  <a:moveTo>
                    <a:pt x="2882938" y="203"/>
                  </a:moveTo>
                  <a:lnTo>
                    <a:pt x="2596604" y="203"/>
                  </a:lnTo>
                  <a:lnTo>
                    <a:pt x="2596604" y="1104"/>
                  </a:lnTo>
                  <a:lnTo>
                    <a:pt x="2882938" y="1104"/>
                  </a:lnTo>
                  <a:lnTo>
                    <a:pt x="2882938" y="2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0987" y="6887553"/>
              <a:ext cx="378320" cy="1949348"/>
            </a:xfrm>
            <a:prstGeom prst="rect">
              <a:avLst/>
            </a:prstGeom>
          </p:spPr>
        </p:pic>
        <p:sp>
          <p:nvSpPr>
            <p:cNvPr id="103" name="object 103" descr=""/>
            <p:cNvSpPr/>
            <p:nvPr/>
          </p:nvSpPr>
          <p:spPr>
            <a:xfrm>
              <a:off x="3020987" y="6887553"/>
              <a:ext cx="378460" cy="1949450"/>
            </a:xfrm>
            <a:custGeom>
              <a:avLst/>
              <a:gdLst/>
              <a:ahLst/>
              <a:cxnLst/>
              <a:rect l="l" t="t" r="r" b="b"/>
              <a:pathLst>
                <a:path w="378460" h="1949450">
                  <a:moveTo>
                    <a:pt x="0" y="1949348"/>
                  </a:moveTo>
                  <a:lnTo>
                    <a:pt x="378320" y="1949348"/>
                  </a:lnTo>
                  <a:lnTo>
                    <a:pt x="378320" y="0"/>
                  </a:lnTo>
                  <a:lnTo>
                    <a:pt x="0" y="0"/>
                  </a:lnTo>
                  <a:lnTo>
                    <a:pt x="0" y="1949348"/>
                  </a:lnTo>
                  <a:close/>
                </a:path>
              </a:pathLst>
            </a:custGeom>
            <a:ln w="9055">
              <a:solidFill>
                <a:srgbClr val="B654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1272413" y="6945833"/>
              <a:ext cx="1544955" cy="1891664"/>
            </a:xfrm>
            <a:custGeom>
              <a:avLst/>
              <a:gdLst/>
              <a:ahLst/>
              <a:cxnLst/>
              <a:rect l="l" t="t" r="r" b="b"/>
              <a:pathLst>
                <a:path w="1544955" h="1891665">
                  <a:moveTo>
                    <a:pt x="379323" y="312724"/>
                  </a:moveTo>
                  <a:lnTo>
                    <a:pt x="0" y="312724"/>
                  </a:lnTo>
                  <a:lnTo>
                    <a:pt x="0" y="1891080"/>
                  </a:lnTo>
                  <a:lnTo>
                    <a:pt x="379323" y="1891080"/>
                  </a:lnTo>
                  <a:lnTo>
                    <a:pt x="379323" y="312724"/>
                  </a:lnTo>
                  <a:close/>
                </a:path>
                <a:path w="1544955" h="1891665">
                  <a:moveTo>
                    <a:pt x="961339" y="0"/>
                  </a:moveTo>
                  <a:lnTo>
                    <a:pt x="583463" y="0"/>
                  </a:lnTo>
                  <a:lnTo>
                    <a:pt x="583463" y="1891068"/>
                  </a:lnTo>
                  <a:lnTo>
                    <a:pt x="961339" y="1891068"/>
                  </a:lnTo>
                  <a:lnTo>
                    <a:pt x="961339" y="0"/>
                  </a:lnTo>
                  <a:close/>
                </a:path>
                <a:path w="1544955" h="1891665">
                  <a:moveTo>
                    <a:pt x="1544802" y="231648"/>
                  </a:moveTo>
                  <a:lnTo>
                    <a:pt x="1165479" y="231648"/>
                  </a:lnTo>
                  <a:lnTo>
                    <a:pt x="1165479" y="1891080"/>
                  </a:lnTo>
                  <a:lnTo>
                    <a:pt x="1544802" y="1891080"/>
                  </a:lnTo>
                  <a:lnTo>
                    <a:pt x="1544802" y="231648"/>
                  </a:lnTo>
                  <a:close/>
                </a:path>
              </a:pathLst>
            </a:custGeom>
            <a:solidFill>
              <a:srgbClr val="3BA3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1170952" y="6570611"/>
              <a:ext cx="0" cy="2266315"/>
            </a:xfrm>
            <a:custGeom>
              <a:avLst/>
              <a:gdLst/>
              <a:ahLst/>
              <a:cxnLst/>
              <a:rect l="l" t="t" r="r" b="b"/>
              <a:pathLst>
                <a:path w="0" h="2266315">
                  <a:moveTo>
                    <a:pt x="0" y="2266289"/>
                  </a:moveTo>
                  <a:lnTo>
                    <a:pt x="0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1138694" y="8836901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258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1138694" y="8332825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258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1138694" y="7828991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258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1138694" y="7326604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258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1138694" y="6822402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258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1170952" y="8836901"/>
              <a:ext cx="2331085" cy="32384"/>
            </a:xfrm>
            <a:custGeom>
              <a:avLst/>
              <a:gdLst/>
              <a:ahLst/>
              <a:cxnLst/>
              <a:rect l="l" t="t" r="r" b="b"/>
              <a:pathLst>
                <a:path w="2331085" h="32384">
                  <a:moveTo>
                    <a:pt x="0" y="0"/>
                  </a:moveTo>
                  <a:lnTo>
                    <a:pt x="2330462" y="0"/>
                  </a:lnTo>
                </a:path>
                <a:path w="2331085" h="32384">
                  <a:moveTo>
                    <a:pt x="0" y="0"/>
                  </a:moveTo>
                  <a:lnTo>
                    <a:pt x="0" y="32245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1753082" y="8836901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w="0" h="32384">
                  <a:moveTo>
                    <a:pt x="0" y="0"/>
                  </a:moveTo>
                  <a:lnTo>
                    <a:pt x="0" y="32245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2336545" y="8836901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w="0" h="32384">
                  <a:moveTo>
                    <a:pt x="0" y="0"/>
                  </a:moveTo>
                  <a:lnTo>
                    <a:pt x="0" y="32245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2918561" y="8836901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w="0" h="32384">
                  <a:moveTo>
                    <a:pt x="0" y="0"/>
                  </a:moveTo>
                  <a:lnTo>
                    <a:pt x="0" y="32245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3501415" y="8836901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w="0" h="32384">
                  <a:moveTo>
                    <a:pt x="0" y="0"/>
                  </a:moveTo>
                  <a:lnTo>
                    <a:pt x="0" y="32245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 descr=""/>
          <p:cNvSpPr txBox="1"/>
          <p:nvPr/>
        </p:nvSpPr>
        <p:spPr>
          <a:xfrm>
            <a:off x="1365366" y="7061134"/>
            <a:ext cx="205104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12.5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7" name="object 1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r>
              <a:rPr dirty="0" spc="-25"/>
              <a:t>11</a:t>
            </a:r>
          </a:p>
        </p:txBody>
      </p:sp>
      <p:sp>
        <p:nvSpPr>
          <p:cNvPr id="117" name="object 117" descr=""/>
          <p:cNvSpPr txBox="1"/>
          <p:nvPr/>
        </p:nvSpPr>
        <p:spPr>
          <a:xfrm>
            <a:off x="1948251" y="6747757"/>
            <a:ext cx="205104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15.0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2530797" y="6978560"/>
            <a:ext cx="20447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13.2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3113779" y="6689290"/>
            <a:ext cx="205104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15.5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1024278" y="8750993"/>
            <a:ext cx="6731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5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1024278" y="8247159"/>
            <a:ext cx="6731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50">
                <a:solidFill>
                  <a:srgbClr val="231F20"/>
                </a:solidFill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1024278" y="7743651"/>
            <a:ext cx="6731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50">
                <a:solidFill>
                  <a:srgbClr val="231F20"/>
                </a:solidFill>
                <a:latin typeface="Times New Roman"/>
                <a:cs typeface="Times New Roman"/>
              </a:rPr>
              <a:t>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970094" y="7239816"/>
            <a:ext cx="123189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12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970094" y="6735981"/>
            <a:ext cx="123189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16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1260559" y="8878364"/>
            <a:ext cx="2143125" cy="28067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R="5080" indent="20320">
              <a:lnSpc>
                <a:spcPts val="980"/>
              </a:lnSpc>
              <a:spcBef>
                <a:spcPts val="170"/>
              </a:spcBef>
              <a:tabLst>
                <a:tab pos="603250" algn="l"/>
                <a:tab pos="678815" algn="l"/>
                <a:tab pos="1185545" algn="l"/>
                <a:tab pos="1261745" algn="l"/>
                <a:tab pos="1769110" algn="l"/>
                <a:tab pos="1844039" algn="l"/>
              </a:tabLst>
            </a:pP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2023-</a:t>
            </a: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24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2024-</a:t>
            </a: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25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2024-</a:t>
            </a: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25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2025-</a:t>
            </a:r>
            <a:r>
              <a:rPr dirty="0" sz="850" spc="-25">
                <a:solidFill>
                  <a:srgbClr val="231F20"/>
                </a:solidFill>
                <a:latin typeface="Times New Roman"/>
                <a:cs typeface="Times New Roman"/>
              </a:rPr>
              <a:t>26</a:t>
            </a:r>
            <a:r>
              <a:rPr dirty="0" sz="850" spc="-10">
                <a:solidFill>
                  <a:srgbClr val="231F20"/>
                </a:solidFill>
                <a:latin typeface="Times New Roman"/>
                <a:cs typeface="Times New Roman"/>
              </a:rPr>
              <a:t> (Actuals)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	</a:t>
            </a: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(BE)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	</a:t>
            </a: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(RE)</a:t>
            </a:r>
            <a:r>
              <a:rPr dirty="0" sz="850">
                <a:solidFill>
                  <a:srgbClr val="231F20"/>
                </a:solidFill>
                <a:latin typeface="Times New Roman"/>
                <a:cs typeface="Times New Roman"/>
              </a:rPr>
              <a:t>		</a:t>
            </a:r>
            <a:r>
              <a:rPr dirty="0" sz="850" spc="-20">
                <a:solidFill>
                  <a:srgbClr val="231F20"/>
                </a:solidFill>
                <a:latin typeface="Times New Roman"/>
                <a:cs typeface="Times New Roman"/>
              </a:rPr>
              <a:t>(BE)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836171" y="7537470"/>
            <a:ext cx="159385" cy="60261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 sz="950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r>
              <a:rPr dirty="0" sz="9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231F20"/>
                </a:solidFill>
                <a:latin typeface="Times New Roman"/>
                <a:cs typeface="Times New Roman"/>
              </a:rPr>
              <a:t>lakh</a:t>
            </a:r>
            <a:r>
              <a:rPr dirty="0" sz="9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2452" y="640638"/>
            <a:ext cx="6515734" cy="719455"/>
          </a:xfrm>
          <a:custGeom>
            <a:avLst/>
            <a:gdLst/>
            <a:ahLst/>
            <a:cxnLst/>
            <a:rect l="l" t="t" r="r" b="b"/>
            <a:pathLst>
              <a:path w="6515734" h="719455">
                <a:moveTo>
                  <a:pt x="0" y="0"/>
                </a:moveTo>
                <a:lnTo>
                  <a:pt x="0" y="719086"/>
                </a:lnTo>
                <a:lnTo>
                  <a:pt x="6515112" y="719086"/>
                </a:lnTo>
                <a:lnTo>
                  <a:pt x="6515112" y="0"/>
                </a:lnTo>
              </a:path>
            </a:pathLst>
          </a:custGeom>
          <a:ln w="12065">
            <a:solidFill>
              <a:srgbClr val="9C85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420" y="640333"/>
            <a:ext cx="6527800" cy="725805"/>
          </a:xfrm>
          <a:prstGeom prst="rect"/>
          <a:solidFill>
            <a:srgbClr val="9C85BE"/>
          </a:solidFill>
        </p:spPr>
        <p:txBody>
          <a:bodyPr wrap="square" lIns="0" tIns="172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dirty="0" sz="2250"/>
              <a:t>Robust</a:t>
            </a:r>
            <a:r>
              <a:rPr dirty="0" sz="2250" spc="65"/>
              <a:t> </a:t>
            </a:r>
            <a:r>
              <a:rPr dirty="0" sz="2250"/>
              <a:t>Economic</a:t>
            </a:r>
            <a:r>
              <a:rPr dirty="0" sz="2250" spc="55"/>
              <a:t> </a:t>
            </a:r>
            <a:r>
              <a:rPr dirty="0" sz="2250" spc="-10"/>
              <a:t>Foundations</a:t>
            </a:r>
            <a:endParaRPr sz="2250"/>
          </a:p>
        </p:txBody>
      </p:sp>
      <p:sp>
        <p:nvSpPr>
          <p:cNvPr id="4" name="object 4" descr=""/>
          <p:cNvSpPr txBox="1"/>
          <p:nvPr/>
        </p:nvSpPr>
        <p:spPr>
          <a:xfrm>
            <a:off x="823277" y="1464500"/>
            <a:ext cx="5924550" cy="342265"/>
          </a:xfrm>
          <a:prstGeom prst="rect">
            <a:avLst/>
          </a:prstGeom>
          <a:solidFill>
            <a:srgbClr val="1870B8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2630"/>
              </a:lnSpc>
            </a:pPr>
            <a:r>
              <a:rPr dirty="0" sz="2250" b="1">
                <a:solidFill>
                  <a:srgbClr val="FFFFFF"/>
                </a:solidFill>
                <a:latin typeface="Times New Roman"/>
                <a:cs typeface="Times New Roman"/>
              </a:rPr>
              <a:t>Deficit</a:t>
            </a:r>
            <a:r>
              <a:rPr dirty="0" sz="225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FFFF"/>
                </a:solidFill>
                <a:latin typeface="Times New Roman"/>
                <a:cs typeface="Times New Roman"/>
              </a:rPr>
              <a:t>Trends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324584" y="2628074"/>
            <a:ext cx="5295265" cy="2716530"/>
            <a:chOff x="1324584" y="2628074"/>
            <a:chExt cx="5295265" cy="2716530"/>
          </a:xfrm>
        </p:grpSpPr>
        <p:sp>
          <p:nvSpPr>
            <p:cNvPr id="6" name="object 6" descr=""/>
            <p:cNvSpPr/>
            <p:nvPr/>
          </p:nvSpPr>
          <p:spPr>
            <a:xfrm>
              <a:off x="1546047" y="3065716"/>
              <a:ext cx="4090670" cy="2231390"/>
            </a:xfrm>
            <a:custGeom>
              <a:avLst/>
              <a:gdLst/>
              <a:ahLst/>
              <a:cxnLst/>
              <a:rect l="l" t="t" r="r" b="b"/>
              <a:pathLst>
                <a:path w="4090670" h="2231390">
                  <a:moveTo>
                    <a:pt x="157810" y="0"/>
                  </a:moveTo>
                  <a:lnTo>
                    <a:pt x="0" y="0"/>
                  </a:lnTo>
                  <a:lnTo>
                    <a:pt x="0" y="2230932"/>
                  </a:lnTo>
                  <a:lnTo>
                    <a:pt x="157810" y="2230932"/>
                  </a:lnTo>
                  <a:lnTo>
                    <a:pt x="157810" y="0"/>
                  </a:lnTo>
                  <a:close/>
                </a:path>
                <a:path w="4090670" h="2231390">
                  <a:moveTo>
                    <a:pt x="1469517" y="765886"/>
                  </a:moveTo>
                  <a:lnTo>
                    <a:pt x="1310259" y="765886"/>
                  </a:lnTo>
                  <a:lnTo>
                    <a:pt x="1310259" y="2230932"/>
                  </a:lnTo>
                  <a:lnTo>
                    <a:pt x="1469517" y="2230932"/>
                  </a:lnTo>
                  <a:lnTo>
                    <a:pt x="1469517" y="765886"/>
                  </a:lnTo>
                  <a:close/>
                </a:path>
                <a:path w="4090670" h="2231390">
                  <a:moveTo>
                    <a:pt x="2779788" y="1132179"/>
                  </a:moveTo>
                  <a:lnTo>
                    <a:pt x="2620530" y="1132179"/>
                  </a:lnTo>
                  <a:lnTo>
                    <a:pt x="2620530" y="2230932"/>
                  </a:lnTo>
                  <a:lnTo>
                    <a:pt x="2779788" y="2230932"/>
                  </a:lnTo>
                  <a:lnTo>
                    <a:pt x="2779788" y="1132179"/>
                  </a:lnTo>
                  <a:close/>
                </a:path>
                <a:path w="4090670" h="2231390">
                  <a:moveTo>
                    <a:pt x="4090047" y="1132179"/>
                  </a:moveTo>
                  <a:lnTo>
                    <a:pt x="3932237" y="1132179"/>
                  </a:lnTo>
                  <a:lnTo>
                    <a:pt x="3932237" y="2230932"/>
                  </a:lnTo>
                  <a:lnTo>
                    <a:pt x="4090047" y="2230932"/>
                  </a:lnTo>
                  <a:lnTo>
                    <a:pt x="4090047" y="1132179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46047" y="3065716"/>
              <a:ext cx="4090670" cy="2231390"/>
            </a:xfrm>
            <a:custGeom>
              <a:avLst/>
              <a:gdLst/>
              <a:ahLst/>
              <a:cxnLst/>
              <a:rect l="l" t="t" r="r" b="b"/>
              <a:pathLst>
                <a:path w="4090670" h="2231390">
                  <a:moveTo>
                    <a:pt x="0" y="0"/>
                  </a:moveTo>
                  <a:lnTo>
                    <a:pt x="157810" y="0"/>
                  </a:lnTo>
                  <a:lnTo>
                    <a:pt x="157810" y="2230932"/>
                  </a:lnTo>
                  <a:lnTo>
                    <a:pt x="0" y="2230932"/>
                  </a:lnTo>
                  <a:lnTo>
                    <a:pt x="0" y="0"/>
                  </a:lnTo>
                  <a:close/>
                </a:path>
                <a:path w="4090670" h="2231390">
                  <a:moveTo>
                    <a:pt x="1310259" y="765886"/>
                  </a:moveTo>
                  <a:lnTo>
                    <a:pt x="1469517" y="765886"/>
                  </a:lnTo>
                  <a:lnTo>
                    <a:pt x="1469517" y="2230932"/>
                  </a:lnTo>
                  <a:lnTo>
                    <a:pt x="1310259" y="2230932"/>
                  </a:lnTo>
                  <a:lnTo>
                    <a:pt x="1310259" y="765886"/>
                  </a:lnTo>
                  <a:close/>
                </a:path>
                <a:path w="4090670" h="2231390">
                  <a:moveTo>
                    <a:pt x="2620530" y="1132179"/>
                  </a:moveTo>
                  <a:lnTo>
                    <a:pt x="2779788" y="1132179"/>
                  </a:lnTo>
                  <a:lnTo>
                    <a:pt x="2779788" y="2230932"/>
                  </a:lnTo>
                  <a:lnTo>
                    <a:pt x="2620530" y="2230932"/>
                  </a:lnTo>
                  <a:lnTo>
                    <a:pt x="2620530" y="1132179"/>
                  </a:lnTo>
                  <a:close/>
                </a:path>
                <a:path w="4090670" h="2231390">
                  <a:moveTo>
                    <a:pt x="3932237" y="1132179"/>
                  </a:moveTo>
                  <a:lnTo>
                    <a:pt x="4090047" y="1132179"/>
                  </a:lnTo>
                  <a:lnTo>
                    <a:pt x="4090047" y="2230932"/>
                  </a:lnTo>
                  <a:lnTo>
                    <a:pt x="3932237" y="2230932"/>
                  </a:lnTo>
                  <a:lnTo>
                    <a:pt x="3932237" y="1132179"/>
                  </a:lnTo>
                  <a:close/>
                </a:path>
              </a:pathLst>
            </a:custGeom>
            <a:ln w="905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47291" y="3165614"/>
              <a:ext cx="4090670" cy="2131060"/>
            </a:xfrm>
            <a:custGeom>
              <a:avLst/>
              <a:gdLst/>
              <a:ahLst/>
              <a:cxnLst/>
              <a:rect l="l" t="t" r="r" b="b"/>
              <a:pathLst>
                <a:path w="4090670" h="2131060">
                  <a:moveTo>
                    <a:pt x="157797" y="0"/>
                  </a:moveTo>
                  <a:lnTo>
                    <a:pt x="0" y="0"/>
                  </a:lnTo>
                  <a:lnTo>
                    <a:pt x="0" y="2131034"/>
                  </a:lnTo>
                  <a:lnTo>
                    <a:pt x="157797" y="2131034"/>
                  </a:lnTo>
                  <a:lnTo>
                    <a:pt x="157797" y="0"/>
                  </a:lnTo>
                  <a:close/>
                </a:path>
                <a:path w="4090670" h="2131060">
                  <a:moveTo>
                    <a:pt x="1469517" y="799185"/>
                  </a:moveTo>
                  <a:lnTo>
                    <a:pt x="1310259" y="799185"/>
                  </a:lnTo>
                  <a:lnTo>
                    <a:pt x="1310259" y="2131034"/>
                  </a:lnTo>
                  <a:lnTo>
                    <a:pt x="1469517" y="2131034"/>
                  </a:lnTo>
                  <a:lnTo>
                    <a:pt x="1469517" y="799185"/>
                  </a:lnTo>
                  <a:close/>
                </a:path>
                <a:path w="4090670" h="2131060">
                  <a:moveTo>
                    <a:pt x="2779788" y="1198778"/>
                  </a:moveTo>
                  <a:lnTo>
                    <a:pt x="2620530" y="1198778"/>
                  </a:lnTo>
                  <a:lnTo>
                    <a:pt x="2620530" y="2131034"/>
                  </a:lnTo>
                  <a:lnTo>
                    <a:pt x="2779788" y="2131034"/>
                  </a:lnTo>
                  <a:lnTo>
                    <a:pt x="2779788" y="1198778"/>
                  </a:lnTo>
                  <a:close/>
                </a:path>
                <a:path w="4090670" h="2131060">
                  <a:moveTo>
                    <a:pt x="4090047" y="1132179"/>
                  </a:moveTo>
                  <a:lnTo>
                    <a:pt x="3932237" y="1132179"/>
                  </a:lnTo>
                  <a:lnTo>
                    <a:pt x="3932237" y="2131034"/>
                  </a:lnTo>
                  <a:lnTo>
                    <a:pt x="4090047" y="2131034"/>
                  </a:lnTo>
                  <a:lnTo>
                    <a:pt x="4090047" y="1132179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47291" y="3165614"/>
              <a:ext cx="4090670" cy="2131060"/>
            </a:xfrm>
            <a:custGeom>
              <a:avLst/>
              <a:gdLst/>
              <a:ahLst/>
              <a:cxnLst/>
              <a:rect l="l" t="t" r="r" b="b"/>
              <a:pathLst>
                <a:path w="4090670" h="2131060">
                  <a:moveTo>
                    <a:pt x="0" y="0"/>
                  </a:moveTo>
                  <a:lnTo>
                    <a:pt x="157810" y="0"/>
                  </a:lnTo>
                  <a:lnTo>
                    <a:pt x="157810" y="2131034"/>
                  </a:lnTo>
                  <a:lnTo>
                    <a:pt x="0" y="2131034"/>
                  </a:lnTo>
                  <a:lnTo>
                    <a:pt x="0" y="0"/>
                  </a:lnTo>
                  <a:close/>
                </a:path>
                <a:path w="4090670" h="2131060">
                  <a:moveTo>
                    <a:pt x="1310259" y="799185"/>
                  </a:moveTo>
                  <a:lnTo>
                    <a:pt x="1469517" y="799185"/>
                  </a:lnTo>
                  <a:lnTo>
                    <a:pt x="1469517" y="2131034"/>
                  </a:lnTo>
                  <a:lnTo>
                    <a:pt x="1310259" y="2131034"/>
                  </a:lnTo>
                  <a:lnTo>
                    <a:pt x="1310259" y="799185"/>
                  </a:lnTo>
                  <a:close/>
                </a:path>
                <a:path w="4090670" h="2131060">
                  <a:moveTo>
                    <a:pt x="2620530" y="1198778"/>
                  </a:moveTo>
                  <a:lnTo>
                    <a:pt x="2779788" y="1198778"/>
                  </a:lnTo>
                  <a:lnTo>
                    <a:pt x="2779788" y="2131034"/>
                  </a:lnTo>
                  <a:lnTo>
                    <a:pt x="2620530" y="2131034"/>
                  </a:lnTo>
                  <a:lnTo>
                    <a:pt x="2620530" y="1198778"/>
                  </a:lnTo>
                  <a:close/>
                </a:path>
                <a:path w="4090670" h="2131060">
                  <a:moveTo>
                    <a:pt x="3932237" y="1132179"/>
                  </a:moveTo>
                  <a:lnTo>
                    <a:pt x="4090047" y="1132179"/>
                  </a:lnTo>
                  <a:lnTo>
                    <a:pt x="4090047" y="2131034"/>
                  </a:lnTo>
                  <a:lnTo>
                    <a:pt x="3932237" y="2131034"/>
                  </a:lnTo>
                  <a:lnTo>
                    <a:pt x="3932237" y="1132179"/>
                  </a:lnTo>
                  <a:close/>
                </a:path>
              </a:pathLst>
            </a:custGeom>
            <a:ln w="905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48535" y="3432009"/>
              <a:ext cx="4090670" cy="1864995"/>
            </a:xfrm>
            <a:custGeom>
              <a:avLst/>
              <a:gdLst/>
              <a:ahLst/>
              <a:cxnLst/>
              <a:rect l="l" t="t" r="r" b="b"/>
              <a:pathLst>
                <a:path w="4090670" h="1864995">
                  <a:moveTo>
                    <a:pt x="157797" y="0"/>
                  </a:moveTo>
                  <a:lnTo>
                    <a:pt x="0" y="0"/>
                  </a:lnTo>
                  <a:lnTo>
                    <a:pt x="0" y="1864639"/>
                  </a:lnTo>
                  <a:lnTo>
                    <a:pt x="157797" y="1864639"/>
                  </a:lnTo>
                  <a:lnTo>
                    <a:pt x="157797" y="0"/>
                  </a:lnTo>
                  <a:close/>
                </a:path>
                <a:path w="4090670" h="1864995">
                  <a:moveTo>
                    <a:pt x="1469517" y="998982"/>
                  </a:moveTo>
                  <a:lnTo>
                    <a:pt x="1310259" y="998982"/>
                  </a:lnTo>
                  <a:lnTo>
                    <a:pt x="1310259" y="1864639"/>
                  </a:lnTo>
                  <a:lnTo>
                    <a:pt x="1469517" y="1864639"/>
                  </a:lnTo>
                  <a:lnTo>
                    <a:pt x="1469517" y="998982"/>
                  </a:lnTo>
                  <a:close/>
                </a:path>
                <a:path w="4090670" h="1864995">
                  <a:moveTo>
                    <a:pt x="2779788" y="1331976"/>
                  </a:moveTo>
                  <a:lnTo>
                    <a:pt x="2620530" y="1331976"/>
                  </a:lnTo>
                  <a:lnTo>
                    <a:pt x="2620530" y="1864639"/>
                  </a:lnTo>
                  <a:lnTo>
                    <a:pt x="2779788" y="1864639"/>
                  </a:lnTo>
                  <a:lnTo>
                    <a:pt x="2779788" y="1331976"/>
                  </a:lnTo>
                  <a:close/>
                </a:path>
                <a:path w="4090670" h="1864995">
                  <a:moveTo>
                    <a:pt x="4090047" y="1198778"/>
                  </a:moveTo>
                  <a:lnTo>
                    <a:pt x="3932237" y="1198778"/>
                  </a:lnTo>
                  <a:lnTo>
                    <a:pt x="3932237" y="1864639"/>
                  </a:lnTo>
                  <a:lnTo>
                    <a:pt x="4090047" y="1864639"/>
                  </a:lnTo>
                  <a:lnTo>
                    <a:pt x="4090047" y="1198778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948535" y="3432009"/>
              <a:ext cx="4090670" cy="1864995"/>
            </a:xfrm>
            <a:custGeom>
              <a:avLst/>
              <a:gdLst/>
              <a:ahLst/>
              <a:cxnLst/>
              <a:rect l="l" t="t" r="r" b="b"/>
              <a:pathLst>
                <a:path w="4090670" h="1864995">
                  <a:moveTo>
                    <a:pt x="0" y="0"/>
                  </a:moveTo>
                  <a:lnTo>
                    <a:pt x="157810" y="0"/>
                  </a:lnTo>
                  <a:lnTo>
                    <a:pt x="157810" y="1864639"/>
                  </a:lnTo>
                  <a:lnTo>
                    <a:pt x="0" y="1864639"/>
                  </a:lnTo>
                  <a:lnTo>
                    <a:pt x="0" y="0"/>
                  </a:lnTo>
                  <a:close/>
                </a:path>
                <a:path w="4090670" h="1864995">
                  <a:moveTo>
                    <a:pt x="1310259" y="998982"/>
                  </a:moveTo>
                  <a:lnTo>
                    <a:pt x="1469517" y="998982"/>
                  </a:lnTo>
                  <a:lnTo>
                    <a:pt x="1469517" y="1864639"/>
                  </a:lnTo>
                  <a:lnTo>
                    <a:pt x="1310259" y="1864639"/>
                  </a:lnTo>
                  <a:lnTo>
                    <a:pt x="1310259" y="998982"/>
                  </a:lnTo>
                  <a:close/>
                </a:path>
                <a:path w="4090670" h="1864995">
                  <a:moveTo>
                    <a:pt x="2620530" y="1331976"/>
                  </a:moveTo>
                  <a:lnTo>
                    <a:pt x="2779788" y="1331976"/>
                  </a:lnTo>
                  <a:lnTo>
                    <a:pt x="2779788" y="1864639"/>
                  </a:lnTo>
                  <a:lnTo>
                    <a:pt x="2620530" y="1864639"/>
                  </a:lnTo>
                  <a:lnTo>
                    <a:pt x="2620530" y="1331976"/>
                  </a:lnTo>
                  <a:close/>
                </a:path>
                <a:path w="4090670" h="1864995">
                  <a:moveTo>
                    <a:pt x="3932237" y="1198778"/>
                  </a:moveTo>
                  <a:lnTo>
                    <a:pt x="4090047" y="1198778"/>
                  </a:lnTo>
                  <a:lnTo>
                    <a:pt x="4090047" y="1864639"/>
                  </a:lnTo>
                  <a:lnTo>
                    <a:pt x="3932237" y="1864639"/>
                  </a:lnTo>
                  <a:lnTo>
                    <a:pt x="3932237" y="1198778"/>
                  </a:lnTo>
                  <a:close/>
                </a:path>
              </a:pathLst>
            </a:custGeom>
            <a:ln w="905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49779" y="3698404"/>
              <a:ext cx="4090670" cy="1598295"/>
            </a:xfrm>
            <a:custGeom>
              <a:avLst/>
              <a:gdLst/>
              <a:ahLst/>
              <a:cxnLst/>
              <a:rect l="l" t="t" r="r" b="b"/>
              <a:pathLst>
                <a:path w="4090670" h="1598295">
                  <a:moveTo>
                    <a:pt x="157810" y="0"/>
                  </a:moveTo>
                  <a:lnTo>
                    <a:pt x="0" y="0"/>
                  </a:lnTo>
                  <a:lnTo>
                    <a:pt x="0" y="1598244"/>
                  </a:lnTo>
                  <a:lnTo>
                    <a:pt x="157810" y="1598244"/>
                  </a:lnTo>
                  <a:lnTo>
                    <a:pt x="157810" y="0"/>
                  </a:lnTo>
                  <a:close/>
                </a:path>
                <a:path w="4090670" h="1598295">
                  <a:moveTo>
                    <a:pt x="1469529" y="965682"/>
                  </a:moveTo>
                  <a:lnTo>
                    <a:pt x="1310271" y="965682"/>
                  </a:lnTo>
                  <a:lnTo>
                    <a:pt x="1310271" y="1598244"/>
                  </a:lnTo>
                  <a:lnTo>
                    <a:pt x="1469529" y="1598244"/>
                  </a:lnTo>
                  <a:lnTo>
                    <a:pt x="1469529" y="965682"/>
                  </a:lnTo>
                  <a:close/>
                </a:path>
                <a:path w="4090670" h="1598295">
                  <a:moveTo>
                    <a:pt x="2779788" y="1265377"/>
                  </a:moveTo>
                  <a:lnTo>
                    <a:pt x="2620530" y="1265377"/>
                  </a:lnTo>
                  <a:lnTo>
                    <a:pt x="2620530" y="1598244"/>
                  </a:lnTo>
                  <a:lnTo>
                    <a:pt x="2779788" y="1598244"/>
                  </a:lnTo>
                  <a:lnTo>
                    <a:pt x="2779788" y="1265377"/>
                  </a:lnTo>
                  <a:close/>
                </a:path>
                <a:path w="4090670" h="1598295">
                  <a:moveTo>
                    <a:pt x="4090047" y="1165479"/>
                  </a:moveTo>
                  <a:lnTo>
                    <a:pt x="3932237" y="1165479"/>
                  </a:lnTo>
                  <a:lnTo>
                    <a:pt x="3932237" y="1598244"/>
                  </a:lnTo>
                  <a:lnTo>
                    <a:pt x="4090047" y="1598244"/>
                  </a:lnTo>
                  <a:lnTo>
                    <a:pt x="4090047" y="1165479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49779" y="3698405"/>
              <a:ext cx="4090670" cy="1598295"/>
            </a:xfrm>
            <a:custGeom>
              <a:avLst/>
              <a:gdLst/>
              <a:ahLst/>
              <a:cxnLst/>
              <a:rect l="l" t="t" r="r" b="b"/>
              <a:pathLst>
                <a:path w="4090670" h="1598295">
                  <a:moveTo>
                    <a:pt x="0" y="0"/>
                  </a:moveTo>
                  <a:lnTo>
                    <a:pt x="157810" y="0"/>
                  </a:lnTo>
                  <a:lnTo>
                    <a:pt x="157810" y="1598244"/>
                  </a:lnTo>
                  <a:lnTo>
                    <a:pt x="0" y="1598244"/>
                  </a:lnTo>
                  <a:lnTo>
                    <a:pt x="0" y="0"/>
                  </a:lnTo>
                  <a:close/>
                </a:path>
                <a:path w="4090670" h="1598295">
                  <a:moveTo>
                    <a:pt x="1310271" y="965682"/>
                  </a:moveTo>
                  <a:lnTo>
                    <a:pt x="1469529" y="965682"/>
                  </a:lnTo>
                  <a:lnTo>
                    <a:pt x="1469529" y="1598244"/>
                  </a:lnTo>
                  <a:lnTo>
                    <a:pt x="1310271" y="1598244"/>
                  </a:lnTo>
                  <a:lnTo>
                    <a:pt x="1310271" y="965682"/>
                  </a:lnTo>
                  <a:close/>
                </a:path>
                <a:path w="4090670" h="1598295">
                  <a:moveTo>
                    <a:pt x="2620530" y="1265377"/>
                  </a:moveTo>
                  <a:lnTo>
                    <a:pt x="2779788" y="1265377"/>
                  </a:lnTo>
                  <a:lnTo>
                    <a:pt x="2779788" y="1598244"/>
                  </a:lnTo>
                  <a:lnTo>
                    <a:pt x="2620530" y="1598244"/>
                  </a:lnTo>
                  <a:lnTo>
                    <a:pt x="2620530" y="1265377"/>
                  </a:lnTo>
                  <a:close/>
                </a:path>
                <a:path w="4090670" h="1598295">
                  <a:moveTo>
                    <a:pt x="3932237" y="1165479"/>
                  </a:moveTo>
                  <a:lnTo>
                    <a:pt x="4090047" y="1165479"/>
                  </a:lnTo>
                  <a:lnTo>
                    <a:pt x="4090047" y="1598244"/>
                  </a:lnTo>
                  <a:lnTo>
                    <a:pt x="3932237" y="1598244"/>
                  </a:lnTo>
                  <a:lnTo>
                    <a:pt x="3932237" y="1165479"/>
                  </a:lnTo>
                  <a:close/>
                </a:path>
              </a:pathLst>
            </a:custGeom>
            <a:ln w="905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351024" y="3831602"/>
              <a:ext cx="4090670" cy="1465580"/>
            </a:xfrm>
            <a:custGeom>
              <a:avLst/>
              <a:gdLst/>
              <a:ahLst/>
              <a:cxnLst/>
              <a:rect l="l" t="t" r="r" b="b"/>
              <a:pathLst>
                <a:path w="4090670" h="1465579">
                  <a:moveTo>
                    <a:pt x="157810" y="0"/>
                  </a:moveTo>
                  <a:lnTo>
                    <a:pt x="0" y="0"/>
                  </a:lnTo>
                  <a:lnTo>
                    <a:pt x="0" y="1465046"/>
                  </a:lnTo>
                  <a:lnTo>
                    <a:pt x="157810" y="1465046"/>
                  </a:lnTo>
                  <a:lnTo>
                    <a:pt x="157810" y="0"/>
                  </a:lnTo>
                  <a:close/>
                </a:path>
                <a:path w="4090670" h="1465579">
                  <a:moveTo>
                    <a:pt x="1469529" y="965682"/>
                  </a:moveTo>
                  <a:lnTo>
                    <a:pt x="1310271" y="965682"/>
                  </a:lnTo>
                  <a:lnTo>
                    <a:pt x="1310271" y="1465046"/>
                  </a:lnTo>
                  <a:lnTo>
                    <a:pt x="1469529" y="1465046"/>
                  </a:lnTo>
                  <a:lnTo>
                    <a:pt x="1469529" y="965682"/>
                  </a:lnTo>
                  <a:close/>
                </a:path>
                <a:path w="4090670" h="1465579">
                  <a:moveTo>
                    <a:pt x="2779788" y="1365275"/>
                  </a:moveTo>
                  <a:lnTo>
                    <a:pt x="2620530" y="1365275"/>
                  </a:lnTo>
                  <a:lnTo>
                    <a:pt x="2620530" y="1465046"/>
                  </a:lnTo>
                  <a:lnTo>
                    <a:pt x="2779788" y="1465046"/>
                  </a:lnTo>
                  <a:lnTo>
                    <a:pt x="2779788" y="1365275"/>
                  </a:lnTo>
                  <a:close/>
                </a:path>
                <a:path w="4090670" h="1465579">
                  <a:moveTo>
                    <a:pt x="4090047" y="1198778"/>
                  </a:moveTo>
                  <a:lnTo>
                    <a:pt x="3932237" y="1198778"/>
                  </a:lnTo>
                  <a:lnTo>
                    <a:pt x="3932237" y="1465046"/>
                  </a:lnTo>
                  <a:lnTo>
                    <a:pt x="4090047" y="1465046"/>
                  </a:lnTo>
                  <a:lnTo>
                    <a:pt x="4090047" y="1198778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351023" y="3831602"/>
              <a:ext cx="4090670" cy="1465580"/>
            </a:xfrm>
            <a:custGeom>
              <a:avLst/>
              <a:gdLst/>
              <a:ahLst/>
              <a:cxnLst/>
              <a:rect l="l" t="t" r="r" b="b"/>
              <a:pathLst>
                <a:path w="4090670" h="1465579">
                  <a:moveTo>
                    <a:pt x="0" y="0"/>
                  </a:moveTo>
                  <a:lnTo>
                    <a:pt x="157810" y="0"/>
                  </a:lnTo>
                  <a:lnTo>
                    <a:pt x="157810" y="1465046"/>
                  </a:lnTo>
                  <a:lnTo>
                    <a:pt x="0" y="1465046"/>
                  </a:lnTo>
                  <a:lnTo>
                    <a:pt x="0" y="0"/>
                  </a:lnTo>
                  <a:close/>
                </a:path>
                <a:path w="4090670" h="1465579">
                  <a:moveTo>
                    <a:pt x="1310271" y="965682"/>
                  </a:moveTo>
                  <a:lnTo>
                    <a:pt x="1469529" y="965682"/>
                  </a:lnTo>
                  <a:lnTo>
                    <a:pt x="1469529" y="1465046"/>
                  </a:lnTo>
                  <a:lnTo>
                    <a:pt x="1310271" y="1465046"/>
                  </a:lnTo>
                  <a:lnTo>
                    <a:pt x="1310271" y="965682"/>
                  </a:lnTo>
                  <a:close/>
                </a:path>
                <a:path w="4090670" h="1465579">
                  <a:moveTo>
                    <a:pt x="2620530" y="1365275"/>
                  </a:moveTo>
                  <a:lnTo>
                    <a:pt x="2779788" y="1365275"/>
                  </a:lnTo>
                  <a:lnTo>
                    <a:pt x="2779788" y="1465046"/>
                  </a:lnTo>
                  <a:lnTo>
                    <a:pt x="2620530" y="1465046"/>
                  </a:lnTo>
                  <a:lnTo>
                    <a:pt x="2620530" y="1365275"/>
                  </a:lnTo>
                  <a:close/>
                </a:path>
                <a:path w="4090670" h="1465579">
                  <a:moveTo>
                    <a:pt x="3932237" y="1198778"/>
                  </a:moveTo>
                  <a:lnTo>
                    <a:pt x="4090047" y="1198778"/>
                  </a:lnTo>
                  <a:lnTo>
                    <a:pt x="4090047" y="1465046"/>
                  </a:lnTo>
                  <a:lnTo>
                    <a:pt x="3932237" y="1465046"/>
                  </a:lnTo>
                  <a:lnTo>
                    <a:pt x="3932237" y="1198778"/>
                  </a:lnTo>
                  <a:close/>
                </a:path>
              </a:pathLst>
            </a:custGeom>
            <a:ln w="905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72361" y="2632836"/>
              <a:ext cx="0" cy="2663825"/>
            </a:xfrm>
            <a:custGeom>
              <a:avLst/>
              <a:gdLst/>
              <a:ahLst/>
              <a:cxnLst/>
              <a:rect l="l" t="t" r="r" b="b"/>
              <a:pathLst>
                <a:path w="0" h="2663825">
                  <a:moveTo>
                    <a:pt x="0" y="2663825"/>
                  </a:moveTo>
                  <a:lnTo>
                    <a:pt x="0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329347" y="529666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329347" y="463080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329347" y="396481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329347" y="329882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329347" y="263283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372361" y="5296661"/>
              <a:ext cx="5242560" cy="43180"/>
            </a:xfrm>
            <a:custGeom>
              <a:avLst/>
              <a:gdLst/>
              <a:ahLst/>
              <a:cxnLst/>
              <a:rect l="l" t="t" r="r" b="b"/>
              <a:pathLst>
                <a:path w="5242559" h="43179">
                  <a:moveTo>
                    <a:pt x="0" y="0"/>
                  </a:moveTo>
                  <a:lnTo>
                    <a:pt x="5242560" y="0"/>
                  </a:lnTo>
                </a:path>
                <a:path w="5242559" h="43179">
                  <a:moveTo>
                    <a:pt x="0" y="0"/>
                  </a:moveTo>
                  <a:lnTo>
                    <a:pt x="0" y="43078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682570" y="5296661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79">
                  <a:moveTo>
                    <a:pt x="0" y="0"/>
                  </a:moveTo>
                  <a:lnTo>
                    <a:pt x="0" y="43078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994277" y="5296661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79">
                  <a:moveTo>
                    <a:pt x="0" y="0"/>
                  </a:moveTo>
                  <a:lnTo>
                    <a:pt x="0" y="43078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304535" y="5296661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79">
                  <a:moveTo>
                    <a:pt x="0" y="0"/>
                  </a:moveTo>
                  <a:lnTo>
                    <a:pt x="0" y="43078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614909" y="5296661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79">
                  <a:moveTo>
                    <a:pt x="0" y="0"/>
                  </a:moveTo>
                  <a:lnTo>
                    <a:pt x="0" y="43078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498447" y="2826829"/>
            <a:ext cx="253365" cy="203200"/>
          </a:xfrm>
          <a:prstGeom prst="rect">
            <a:avLst/>
          </a:prstGeom>
          <a:solidFill>
            <a:srgbClr val="E2BDC9"/>
          </a:solidFill>
        </p:spPr>
        <p:txBody>
          <a:bodyPr wrap="square" lIns="0" tIns="698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55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6.7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809125" y="3592715"/>
            <a:ext cx="253365" cy="203200"/>
          </a:xfrm>
          <a:prstGeom prst="rect">
            <a:avLst/>
          </a:prstGeom>
          <a:solidFill>
            <a:srgbClr val="E2BDC9"/>
          </a:solidFill>
        </p:spPr>
        <p:txBody>
          <a:bodyPr wrap="square" lIns="0" tIns="698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55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4.4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119765" y="3959009"/>
            <a:ext cx="253365" cy="203200"/>
          </a:xfrm>
          <a:prstGeom prst="rect">
            <a:avLst/>
          </a:prstGeom>
          <a:solidFill>
            <a:srgbClr val="E2BDC9"/>
          </a:solidFill>
        </p:spPr>
        <p:txBody>
          <a:bodyPr wrap="square" lIns="0" tIns="698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55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3.3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430380" y="3959009"/>
            <a:ext cx="253365" cy="203200"/>
          </a:xfrm>
          <a:prstGeom prst="rect">
            <a:avLst/>
          </a:prstGeom>
          <a:solidFill>
            <a:srgbClr val="E2BDC9"/>
          </a:solidFill>
        </p:spPr>
        <p:txBody>
          <a:bodyPr wrap="square" lIns="0" tIns="698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55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3.3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303487" y="3592715"/>
            <a:ext cx="253365" cy="203200"/>
          </a:xfrm>
          <a:prstGeom prst="rect">
            <a:avLst/>
          </a:prstGeom>
          <a:solidFill>
            <a:srgbClr val="EBE7F2"/>
          </a:solidFill>
        </p:spPr>
        <p:txBody>
          <a:bodyPr wrap="square" lIns="0" tIns="698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55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4.4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614115" y="4558271"/>
            <a:ext cx="253365" cy="203200"/>
          </a:xfrm>
          <a:prstGeom prst="rect">
            <a:avLst/>
          </a:prstGeom>
          <a:solidFill>
            <a:srgbClr val="EBE7F2"/>
          </a:solidFill>
        </p:spPr>
        <p:txBody>
          <a:bodyPr wrap="square" lIns="0" tIns="698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55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1.5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4924856" y="4957864"/>
            <a:ext cx="253365" cy="203200"/>
          </a:xfrm>
          <a:custGeom>
            <a:avLst/>
            <a:gdLst/>
            <a:ahLst/>
            <a:cxnLst/>
            <a:rect l="l" t="t" r="r" b="b"/>
            <a:pathLst>
              <a:path w="253364" h="203200">
                <a:moveTo>
                  <a:pt x="253364" y="0"/>
                </a:moveTo>
                <a:lnTo>
                  <a:pt x="0" y="0"/>
                </a:lnTo>
                <a:lnTo>
                  <a:pt x="0" y="202691"/>
                </a:lnTo>
                <a:lnTo>
                  <a:pt x="253364" y="202691"/>
                </a:lnTo>
                <a:lnTo>
                  <a:pt x="253364" y="0"/>
                </a:lnTo>
                <a:close/>
              </a:path>
            </a:pathLst>
          </a:custGeom>
          <a:solidFill>
            <a:srgbClr val="EBE7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4948108" y="4953982"/>
            <a:ext cx="20637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0.3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235484" y="4791367"/>
            <a:ext cx="253365" cy="203200"/>
          </a:xfrm>
          <a:prstGeom prst="rect">
            <a:avLst/>
          </a:prstGeom>
          <a:solidFill>
            <a:srgbClr val="EBE7F2"/>
          </a:solidFill>
        </p:spPr>
        <p:txBody>
          <a:bodyPr wrap="square" lIns="0" tIns="762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60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0.8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164122" y="5184763"/>
            <a:ext cx="9779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164122" y="4518775"/>
            <a:ext cx="9779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164122" y="3852497"/>
            <a:ext cx="9779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164122" y="3186509"/>
            <a:ext cx="9779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6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164122" y="2520521"/>
            <a:ext cx="9779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623113" y="5354494"/>
            <a:ext cx="808990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Fiscal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Deficit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853127" y="5354494"/>
            <a:ext cx="970915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Revenue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Deficit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100224" y="5354494"/>
            <a:ext cx="1100455" cy="3663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345"/>
              </a:lnSpc>
              <a:spcBef>
                <a:spcPts val="90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Effective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Revenue</a:t>
            </a: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ts val="1345"/>
              </a:lnSpc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Deficit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495744" y="5354494"/>
            <a:ext cx="929640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Primary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Deficit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967096" y="3552969"/>
            <a:ext cx="186055" cy="82550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As</a:t>
            </a:r>
            <a:r>
              <a:rPr dirty="0" sz="1100" spc="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%</a:t>
            </a:r>
            <a:r>
              <a:rPr dirty="0" sz="11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00" spc="-25">
                <a:solidFill>
                  <a:srgbClr val="231F20"/>
                </a:solidFill>
                <a:latin typeface="Times New Roman"/>
                <a:cs typeface="Times New Roman"/>
              </a:rPr>
              <a:t>GDP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1564665" y="2219413"/>
            <a:ext cx="81915" cy="81915"/>
            <a:chOff x="1564665" y="2219413"/>
            <a:chExt cx="81915" cy="81915"/>
          </a:xfrm>
        </p:grpSpPr>
        <p:sp>
          <p:nvSpPr>
            <p:cNvPr id="47" name="object 47" descr=""/>
            <p:cNvSpPr/>
            <p:nvPr/>
          </p:nvSpPr>
          <p:spPr>
            <a:xfrm>
              <a:off x="1569427" y="222417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148" y="0"/>
                  </a:moveTo>
                  <a:lnTo>
                    <a:pt x="0" y="0"/>
                  </a:lnTo>
                  <a:lnTo>
                    <a:pt x="0" y="72148"/>
                  </a:lnTo>
                  <a:lnTo>
                    <a:pt x="72148" y="72148"/>
                  </a:lnTo>
                  <a:lnTo>
                    <a:pt x="72148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569427" y="222417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72148"/>
                  </a:moveTo>
                  <a:lnTo>
                    <a:pt x="72148" y="72148"/>
                  </a:lnTo>
                  <a:lnTo>
                    <a:pt x="72148" y="0"/>
                  </a:lnTo>
                  <a:lnTo>
                    <a:pt x="0" y="0"/>
                  </a:lnTo>
                  <a:lnTo>
                    <a:pt x="0" y="72148"/>
                  </a:lnTo>
                  <a:close/>
                </a:path>
              </a:pathLst>
            </a:custGeom>
            <a:ln w="905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1660757" y="2147901"/>
            <a:ext cx="50800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2021-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22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2524937" y="2219413"/>
            <a:ext cx="81915" cy="81915"/>
            <a:chOff x="2524937" y="2219413"/>
            <a:chExt cx="81915" cy="81915"/>
          </a:xfrm>
        </p:grpSpPr>
        <p:sp>
          <p:nvSpPr>
            <p:cNvPr id="51" name="object 51" descr=""/>
            <p:cNvSpPr/>
            <p:nvPr/>
          </p:nvSpPr>
          <p:spPr>
            <a:xfrm>
              <a:off x="2529700" y="222417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161" y="0"/>
                  </a:moveTo>
                  <a:lnTo>
                    <a:pt x="0" y="0"/>
                  </a:lnTo>
                  <a:lnTo>
                    <a:pt x="0" y="72148"/>
                  </a:lnTo>
                  <a:lnTo>
                    <a:pt x="72161" y="72148"/>
                  </a:lnTo>
                  <a:lnTo>
                    <a:pt x="72161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529700" y="222417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72148"/>
                  </a:moveTo>
                  <a:lnTo>
                    <a:pt x="72161" y="72148"/>
                  </a:lnTo>
                  <a:lnTo>
                    <a:pt x="72161" y="0"/>
                  </a:lnTo>
                  <a:lnTo>
                    <a:pt x="0" y="0"/>
                  </a:lnTo>
                  <a:lnTo>
                    <a:pt x="0" y="72148"/>
                  </a:lnTo>
                  <a:close/>
                </a:path>
              </a:pathLst>
            </a:custGeom>
            <a:ln w="905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2621246" y="2147901"/>
            <a:ext cx="50800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2022-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23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3485210" y="2219413"/>
            <a:ext cx="81915" cy="81915"/>
            <a:chOff x="3485210" y="2219413"/>
            <a:chExt cx="81915" cy="81915"/>
          </a:xfrm>
        </p:grpSpPr>
        <p:sp>
          <p:nvSpPr>
            <p:cNvPr id="55" name="object 55" descr=""/>
            <p:cNvSpPr/>
            <p:nvPr/>
          </p:nvSpPr>
          <p:spPr>
            <a:xfrm>
              <a:off x="3489972" y="222417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148" y="0"/>
                  </a:moveTo>
                  <a:lnTo>
                    <a:pt x="0" y="0"/>
                  </a:lnTo>
                  <a:lnTo>
                    <a:pt x="0" y="72148"/>
                  </a:lnTo>
                  <a:lnTo>
                    <a:pt x="72148" y="72148"/>
                  </a:lnTo>
                  <a:lnTo>
                    <a:pt x="72148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489972" y="222417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72148"/>
                  </a:moveTo>
                  <a:lnTo>
                    <a:pt x="72148" y="72148"/>
                  </a:lnTo>
                  <a:lnTo>
                    <a:pt x="72148" y="0"/>
                  </a:lnTo>
                  <a:lnTo>
                    <a:pt x="0" y="0"/>
                  </a:lnTo>
                  <a:lnTo>
                    <a:pt x="0" y="72148"/>
                  </a:lnTo>
                  <a:close/>
                </a:path>
              </a:pathLst>
            </a:custGeom>
            <a:ln w="905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3581750" y="2147901"/>
            <a:ext cx="50800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2023-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24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4517974" y="2219413"/>
            <a:ext cx="81915" cy="81915"/>
            <a:chOff x="4517974" y="2219413"/>
            <a:chExt cx="81915" cy="81915"/>
          </a:xfrm>
        </p:grpSpPr>
        <p:sp>
          <p:nvSpPr>
            <p:cNvPr id="59" name="object 59" descr=""/>
            <p:cNvSpPr/>
            <p:nvPr/>
          </p:nvSpPr>
          <p:spPr>
            <a:xfrm>
              <a:off x="4522736" y="222417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148" y="0"/>
                  </a:moveTo>
                  <a:lnTo>
                    <a:pt x="0" y="0"/>
                  </a:lnTo>
                  <a:lnTo>
                    <a:pt x="0" y="72148"/>
                  </a:lnTo>
                  <a:lnTo>
                    <a:pt x="72148" y="72148"/>
                  </a:lnTo>
                  <a:lnTo>
                    <a:pt x="72148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4522736" y="222417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72148"/>
                  </a:moveTo>
                  <a:lnTo>
                    <a:pt x="72148" y="72148"/>
                  </a:lnTo>
                  <a:lnTo>
                    <a:pt x="72148" y="0"/>
                  </a:lnTo>
                  <a:lnTo>
                    <a:pt x="0" y="0"/>
                  </a:lnTo>
                  <a:lnTo>
                    <a:pt x="0" y="72148"/>
                  </a:lnTo>
                  <a:close/>
                </a:path>
              </a:pathLst>
            </a:custGeom>
            <a:ln w="905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4614515" y="2147901"/>
            <a:ext cx="508000" cy="3657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310"/>
              </a:lnSpc>
              <a:spcBef>
                <a:spcPts val="190"/>
              </a:spcBef>
            </a:pP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2024-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25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(RE)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5478221" y="2219413"/>
            <a:ext cx="81915" cy="81915"/>
            <a:chOff x="5478221" y="2219413"/>
            <a:chExt cx="81915" cy="81915"/>
          </a:xfrm>
        </p:grpSpPr>
        <p:sp>
          <p:nvSpPr>
            <p:cNvPr id="63" name="object 63" descr=""/>
            <p:cNvSpPr/>
            <p:nvPr/>
          </p:nvSpPr>
          <p:spPr>
            <a:xfrm>
              <a:off x="5482983" y="222417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161" y="0"/>
                  </a:moveTo>
                  <a:lnTo>
                    <a:pt x="0" y="0"/>
                  </a:lnTo>
                  <a:lnTo>
                    <a:pt x="0" y="72148"/>
                  </a:lnTo>
                  <a:lnTo>
                    <a:pt x="72161" y="72148"/>
                  </a:lnTo>
                  <a:lnTo>
                    <a:pt x="72161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5482983" y="222417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72148"/>
                  </a:moveTo>
                  <a:lnTo>
                    <a:pt x="72161" y="72148"/>
                  </a:lnTo>
                  <a:lnTo>
                    <a:pt x="72161" y="0"/>
                  </a:lnTo>
                  <a:lnTo>
                    <a:pt x="0" y="0"/>
                  </a:lnTo>
                  <a:lnTo>
                    <a:pt x="0" y="72148"/>
                  </a:lnTo>
                  <a:close/>
                </a:path>
              </a:pathLst>
            </a:custGeom>
            <a:ln w="905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5575006" y="2147901"/>
            <a:ext cx="508000" cy="3657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310"/>
              </a:lnSpc>
              <a:spcBef>
                <a:spcPts val="190"/>
              </a:spcBef>
            </a:pP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2025-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26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(BE)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4416323" y="6491154"/>
            <a:ext cx="2241550" cy="2526030"/>
            <a:chOff x="4416323" y="6491154"/>
            <a:chExt cx="2241550" cy="2526030"/>
          </a:xfrm>
        </p:grpSpPr>
        <p:sp>
          <p:nvSpPr>
            <p:cNvPr id="67" name="object 67" descr=""/>
            <p:cNvSpPr/>
            <p:nvPr/>
          </p:nvSpPr>
          <p:spPr>
            <a:xfrm>
              <a:off x="4982768" y="8220227"/>
              <a:ext cx="269240" cy="754380"/>
            </a:xfrm>
            <a:custGeom>
              <a:avLst/>
              <a:gdLst/>
              <a:ahLst/>
              <a:cxnLst/>
              <a:rect l="l" t="t" r="r" b="b"/>
              <a:pathLst>
                <a:path w="269239" h="754379">
                  <a:moveTo>
                    <a:pt x="269163" y="0"/>
                  </a:moveTo>
                  <a:lnTo>
                    <a:pt x="0" y="0"/>
                  </a:lnTo>
                  <a:lnTo>
                    <a:pt x="0" y="753846"/>
                  </a:lnTo>
                  <a:lnTo>
                    <a:pt x="269163" y="753846"/>
                  </a:lnTo>
                  <a:lnTo>
                    <a:pt x="269163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982768" y="8220227"/>
              <a:ext cx="269240" cy="754380"/>
            </a:xfrm>
            <a:custGeom>
              <a:avLst/>
              <a:gdLst/>
              <a:ahLst/>
              <a:cxnLst/>
              <a:rect l="l" t="t" r="r" b="b"/>
              <a:pathLst>
                <a:path w="269239" h="754379">
                  <a:moveTo>
                    <a:pt x="0" y="753846"/>
                  </a:moveTo>
                  <a:lnTo>
                    <a:pt x="269163" y="753846"/>
                  </a:lnTo>
                  <a:lnTo>
                    <a:pt x="269163" y="0"/>
                  </a:lnTo>
                  <a:lnTo>
                    <a:pt x="0" y="0"/>
                  </a:lnTo>
                  <a:lnTo>
                    <a:pt x="0" y="753846"/>
                  </a:lnTo>
                  <a:close/>
                </a:path>
              </a:pathLst>
            </a:custGeom>
            <a:ln w="905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5421452" y="7807147"/>
              <a:ext cx="269240" cy="1167130"/>
            </a:xfrm>
            <a:custGeom>
              <a:avLst/>
              <a:gdLst/>
              <a:ahLst/>
              <a:cxnLst/>
              <a:rect l="l" t="t" r="r" b="b"/>
              <a:pathLst>
                <a:path w="269239" h="1167129">
                  <a:moveTo>
                    <a:pt x="269163" y="0"/>
                  </a:moveTo>
                  <a:lnTo>
                    <a:pt x="0" y="0"/>
                  </a:lnTo>
                  <a:lnTo>
                    <a:pt x="0" y="1166926"/>
                  </a:lnTo>
                  <a:lnTo>
                    <a:pt x="269163" y="1166926"/>
                  </a:lnTo>
                  <a:lnTo>
                    <a:pt x="269163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5421452" y="7807147"/>
              <a:ext cx="269240" cy="1167130"/>
            </a:xfrm>
            <a:custGeom>
              <a:avLst/>
              <a:gdLst/>
              <a:ahLst/>
              <a:cxnLst/>
              <a:rect l="l" t="t" r="r" b="b"/>
              <a:pathLst>
                <a:path w="269239" h="1167129">
                  <a:moveTo>
                    <a:pt x="0" y="1166926"/>
                  </a:moveTo>
                  <a:lnTo>
                    <a:pt x="269163" y="1166926"/>
                  </a:lnTo>
                  <a:lnTo>
                    <a:pt x="269163" y="0"/>
                  </a:lnTo>
                  <a:lnTo>
                    <a:pt x="0" y="0"/>
                  </a:lnTo>
                  <a:lnTo>
                    <a:pt x="0" y="1166926"/>
                  </a:lnTo>
                  <a:close/>
                </a:path>
              </a:pathLst>
            </a:custGeom>
            <a:ln w="905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860262" y="7371359"/>
              <a:ext cx="269240" cy="1602740"/>
            </a:xfrm>
            <a:custGeom>
              <a:avLst/>
              <a:gdLst/>
              <a:ahLst/>
              <a:cxnLst/>
              <a:rect l="l" t="t" r="r" b="b"/>
              <a:pathLst>
                <a:path w="269239" h="1602740">
                  <a:moveTo>
                    <a:pt x="269151" y="0"/>
                  </a:moveTo>
                  <a:lnTo>
                    <a:pt x="0" y="0"/>
                  </a:lnTo>
                  <a:lnTo>
                    <a:pt x="0" y="1602714"/>
                  </a:lnTo>
                  <a:lnTo>
                    <a:pt x="269151" y="1602714"/>
                  </a:lnTo>
                  <a:lnTo>
                    <a:pt x="269151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5860262" y="7371359"/>
              <a:ext cx="269240" cy="1602740"/>
            </a:xfrm>
            <a:custGeom>
              <a:avLst/>
              <a:gdLst/>
              <a:ahLst/>
              <a:cxnLst/>
              <a:rect l="l" t="t" r="r" b="b"/>
              <a:pathLst>
                <a:path w="269239" h="1602740">
                  <a:moveTo>
                    <a:pt x="0" y="1602714"/>
                  </a:moveTo>
                  <a:lnTo>
                    <a:pt x="269151" y="1602714"/>
                  </a:lnTo>
                  <a:lnTo>
                    <a:pt x="269151" y="0"/>
                  </a:lnTo>
                  <a:lnTo>
                    <a:pt x="0" y="0"/>
                  </a:lnTo>
                  <a:lnTo>
                    <a:pt x="0" y="1602714"/>
                  </a:lnTo>
                  <a:close/>
                </a:path>
              </a:pathLst>
            </a:custGeom>
            <a:ln w="905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6298946" y="6784759"/>
              <a:ext cx="269240" cy="2189480"/>
            </a:xfrm>
            <a:custGeom>
              <a:avLst/>
              <a:gdLst/>
              <a:ahLst/>
              <a:cxnLst/>
              <a:rect l="l" t="t" r="r" b="b"/>
              <a:pathLst>
                <a:path w="269240" h="2189479">
                  <a:moveTo>
                    <a:pt x="269151" y="0"/>
                  </a:moveTo>
                  <a:lnTo>
                    <a:pt x="0" y="0"/>
                  </a:lnTo>
                  <a:lnTo>
                    <a:pt x="0" y="2189314"/>
                  </a:lnTo>
                  <a:lnTo>
                    <a:pt x="269151" y="2189314"/>
                  </a:lnTo>
                  <a:lnTo>
                    <a:pt x="269151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6298946" y="6784759"/>
              <a:ext cx="269240" cy="2189480"/>
            </a:xfrm>
            <a:custGeom>
              <a:avLst/>
              <a:gdLst/>
              <a:ahLst/>
              <a:cxnLst/>
              <a:rect l="l" t="t" r="r" b="b"/>
              <a:pathLst>
                <a:path w="269240" h="2189479">
                  <a:moveTo>
                    <a:pt x="0" y="2189314"/>
                  </a:moveTo>
                  <a:lnTo>
                    <a:pt x="269151" y="2189314"/>
                  </a:lnTo>
                  <a:lnTo>
                    <a:pt x="269151" y="0"/>
                  </a:lnTo>
                  <a:lnTo>
                    <a:pt x="0" y="0"/>
                  </a:lnTo>
                  <a:lnTo>
                    <a:pt x="0" y="2189314"/>
                  </a:lnTo>
                  <a:close/>
                </a:path>
              </a:pathLst>
            </a:custGeom>
            <a:ln w="905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544453" y="8548547"/>
              <a:ext cx="269875" cy="426084"/>
            </a:xfrm>
            <a:custGeom>
              <a:avLst/>
              <a:gdLst/>
              <a:ahLst/>
              <a:cxnLst/>
              <a:rect l="l" t="t" r="r" b="b"/>
              <a:pathLst>
                <a:path w="269875" h="426084">
                  <a:moveTo>
                    <a:pt x="269290" y="0"/>
                  </a:moveTo>
                  <a:lnTo>
                    <a:pt x="0" y="0"/>
                  </a:lnTo>
                  <a:lnTo>
                    <a:pt x="0" y="425526"/>
                  </a:lnTo>
                  <a:lnTo>
                    <a:pt x="269290" y="425526"/>
                  </a:lnTo>
                  <a:lnTo>
                    <a:pt x="269290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544453" y="8548547"/>
              <a:ext cx="269875" cy="426084"/>
            </a:xfrm>
            <a:custGeom>
              <a:avLst/>
              <a:gdLst/>
              <a:ahLst/>
              <a:cxnLst/>
              <a:rect l="l" t="t" r="r" b="b"/>
              <a:pathLst>
                <a:path w="269875" h="426084">
                  <a:moveTo>
                    <a:pt x="0" y="425526"/>
                  </a:moveTo>
                  <a:lnTo>
                    <a:pt x="269290" y="425526"/>
                  </a:lnTo>
                  <a:lnTo>
                    <a:pt x="269290" y="0"/>
                  </a:lnTo>
                  <a:lnTo>
                    <a:pt x="0" y="0"/>
                  </a:lnTo>
                  <a:lnTo>
                    <a:pt x="0" y="425526"/>
                  </a:lnTo>
                  <a:close/>
                </a:path>
              </a:pathLst>
            </a:custGeom>
            <a:ln w="905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459274" y="6495681"/>
              <a:ext cx="0" cy="2478405"/>
            </a:xfrm>
            <a:custGeom>
              <a:avLst/>
              <a:gdLst/>
              <a:ahLst/>
              <a:cxnLst/>
              <a:rect l="l" t="t" r="r" b="b"/>
              <a:pathLst>
                <a:path w="0" h="2478404">
                  <a:moveTo>
                    <a:pt x="0" y="2478392"/>
                  </a:moveTo>
                  <a:lnTo>
                    <a:pt x="0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416323" y="8974073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2951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4416323" y="835454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2951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4416323" y="773488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2951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416323" y="7115225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2951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416323" y="649568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2951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459274" y="8974073"/>
              <a:ext cx="2193925" cy="43180"/>
            </a:xfrm>
            <a:custGeom>
              <a:avLst/>
              <a:gdLst/>
              <a:ahLst/>
              <a:cxnLst/>
              <a:rect l="l" t="t" r="r" b="b"/>
              <a:pathLst>
                <a:path w="2193925" h="43179">
                  <a:moveTo>
                    <a:pt x="0" y="0"/>
                  </a:moveTo>
                  <a:lnTo>
                    <a:pt x="2193658" y="0"/>
                  </a:lnTo>
                </a:path>
                <a:path w="2193925" h="43179">
                  <a:moveTo>
                    <a:pt x="0" y="0"/>
                  </a:moveTo>
                  <a:lnTo>
                    <a:pt x="0" y="43014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897716" y="8974073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79">
                  <a:moveTo>
                    <a:pt x="0" y="0"/>
                  </a:moveTo>
                  <a:lnTo>
                    <a:pt x="0" y="43014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5336400" y="8974073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79">
                  <a:moveTo>
                    <a:pt x="0" y="0"/>
                  </a:moveTo>
                  <a:lnTo>
                    <a:pt x="0" y="43014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5775083" y="8974073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79">
                  <a:moveTo>
                    <a:pt x="0" y="0"/>
                  </a:moveTo>
                  <a:lnTo>
                    <a:pt x="0" y="43014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6213767" y="8974073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79">
                  <a:moveTo>
                    <a:pt x="0" y="0"/>
                  </a:moveTo>
                  <a:lnTo>
                    <a:pt x="0" y="43014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6652933" y="8974073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79">
                  <a:moveTo>
                    <a:pt x="0" y="0"/>
                  </a:moveTo>
                  <a:lnTo>
                    <a:pt x="0" y="43014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4479544" y="8309775"/>
              <a:ext cx="398145" cy="203200"/>
            </a:xfrm>
            <a:custGeom>
              <a:avLst/>
              <a:gdLst/>
              <a:ahLst/>
              <a:cxnLst/>
              <a:rect l="l" t="t" r="r" b="b"/>
              <a:pathLst>
                <a:path w="398145" h="203200">
                  <a:moveTo>
                    <a:pt x="398145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98145" y="202692"/>
                  </a:lnTo>
                  <a:lnTo>
                    <a:pt x="398145" y="0"/>
                  </a:lnTo>
                  <a:close/>
                </a:path>
              </a:pathLst>
            </a:custGeom>
            <a:solidFill>
              <a:srgbClr val="E6EB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 txBox="1"/>
          <p:nvPr/>
        </p:nvSpPr>
        <p:spPr>
          <a:xfrm>
            <a:off x="4504000" y="8306244"/>
            <a:ext cx="35115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17.06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4918341" y="7981365"/>
            <a:ext cx="398145" cy="203200"/>
          </a:xfrm>
          <a:prstGeom prst="rect">
            <a:avLst/>
          </a:prstGeom>
          <a:solidFill>
            <a:srgbClr val="E6EBF2"/>
          </a:solidFill>
        </p:spPr>
        <p:txBody>
          <a:bodyPr wrap="square" lIns="0" tIns="762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60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18.65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5357024" y="7568260"/>
            <a:ext cx="398145" cy="203200"/>
          </a:xfrm>
          <a:prstGeom prst="rect">
            <a:avLst/>
          </a:prstGeom>
          <a:solidFill>
            <a:srgbClr val="E6EBF2"/>
          </a:solidFill>
        </p:spPr>
        <p:txBody>
          <a:bodyPr wrap="square" lIns="0" tIns="762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60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20.65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5795708" y="7132472"/>
            <a:ext cx="398145" cy="203200"/>
          </a:xfrm>
          <a:prstGeom prst="rect">
            <a:avLst/>
          </a:prstGeom>
          <a:solidFill>
            <a:srgbClr val="E6EBF2"/>
          </a:solidFill>
        </p:spPr>
        <p:txBody>
          <a:bodyPr wrap="square" lIns="0" tIns="762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60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22.76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6234519" y="6545871"/>
            <a:ext cx="398145" cy="203200"/>
          </a:xfrm>
          <a:prstGeom prst="rect">
            <a:avLst/>
          </a:prstGeom>
          <a:solidFill>
            <a:srgbClr val="E6EBF2"/>
          </a:solidFill>
        </p:spPr>
        <p:txBody>
          <a:bodyPr wrap="square" lIns="0" tIns="762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60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25.60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4179323" y="8862759"/>
            <a:ext cx="17018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15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4179323" y="8243101"/>
            <a:ext cx="17018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4179323" y="7623443"/>
            <a:ext cx="17018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21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4179323" y="7003494"/>
            <a:ext cx="17018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24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4179323" y="6383836"/>
            <a:ext cx="17018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27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4586105" y="9049154"/>
            <a:ext cx="186055" cy="5080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50"/>
              </a:lnSpc>
            </a:pP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2021-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22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5025289" y="9049205"/>
            <a:ext cx="186055" cy="50800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2022-</a:t>
            </a:r>
            <a:r>
              <a:rPr dirty="0" sz="1100" spc="-25">
                <a:solidFill>
                  <a:srgbClr val="231F20"/>
                </a:solidFill>
                <a:latin typeface="Times New Roman"/>
                <a:cs typeface="Times New Roman"/>
              </a:rPr>
              <a:t>23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5463716" y="9049154"/>
            <a:ext cx="186055" cy="5080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50"/>
              </a:lnSpc>
            </a:pP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2023-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24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5819523" y="9049205"/>
            <a:ext cx="791845" cy="50800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algn="ctr">
              <a:lnSpc>
                <a:spcPts val="1290"/>
              </a:lnSpc>
              <a:spcBef>
                <a:spcPts val="15"/>
              </a:spcBef>
            </a:pP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2024-</a:t>
            </a:r>
            <a:r>
              <a:rPr dirty="0" sz="1100" spc="-25">
                <a:solidFill>
                  <a:srgbClr val="231F20"/>
                </a:solidFill>
                <a:latin typeface="Times New Roman"/>
                <a:cs typeface="Times New Roman"/>
              </a:rPr>
              <a:t>25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ts val="1350"/>
              </a:lnSpc>
            </a:pP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(RE)</a:t>
            </a:r>
            <a:endParaRPr sz="1150">
              <a:latin typeface="Times New Roman"/>
              <a:cs typeface="Times New Roman"/>
            </a:endParaRPr>
          </a:p>
          <a:p>
            <a:pPr algn="ctr" marL="12065" marR="5080">
              <a:lnSpc>
                <a:spcPct val="100000"/>
              </a:lnSpc>
              <a:spcBef>
                <a:spcPts val="815"/>
              </a:spcBef>
            </a:pP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2025-</a:t>
            </a:r>
            <a:r>
              <a:rPr dirty="0" sz="1100" spc="-25">
                <a:solidFill>
                  <a:srgbClr val="231F20"/>
                </a:solidFill>
                <a:latin typeface="Times New Roman"/>
                <a:cs typeface="Times New Roman"/>
              </a:rPr>
              <a:t>26 </a:t>
            </a:r>
            <a:r>
              <a:rPr dirty="0" sz="1100" spc="-20">
                <a:solidFill>
                  <a:srgbClr val="231F20"/>
                </a:solidFill>
                <a:latin typeface="Times New Roman"/>
                <a:cs typeface="Times New Roman"/>
              </a:rPr>
              <a:t>(BE)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4006234" y="7472854"/>
            <a:ext cx="186055" cy="71691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r>
              <a:rPr dirty="0" sz="11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lakh</a:t>
            </a:r>
            <a:r>
              <a:rPr dirty="0" sz="11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3891495" y="5840488"/>
            <a:ext cx="2856230" cy="342265"/>
          </a:xfrm>
          <a:prstGeom prst="rect">
            <a:avLst/>
          </a:prstGeom>
          <a:solidFill>
            <a:srgbClr val="1870B8"/>
          </a:solidFill>
        </p:spPr>
        <p:txBody>
          <a:bodyPr wrap="square" lIns="0" tIns="60325" rIns="0" bIns="0" rtlCol="0" vert="horz">
            <a:spAutoFit/>
          </a:bodyPr>
          <a:lstStyle/>
          <a:p>
            <a:pPr marL="213995">
              <a:lnSpc>
                <a:spcPct val="100000"/>
              </a:lnSpc>
              <a:spcBef>
                <a:spcPts val="475"/>
              </a:spcBef>
            </a:pP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dirty="0" sz="14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Transfers</a:t>
            </a:r>
            <a:r>
              <a:rPr dirty="0" sz="1400" spc="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States &amp;</a:t>
            </a:r>
            <a:r>
              <a:rPr dirty="0" sz="1400" spc="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Times New Roman"/>
                <a:cs typeface="Times New Roman"/>
              </a:rPr>
              <a:t>UTs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6" name="object 106" descr=""/>
          <p:cNvSpPr/>
          <p:nvPr/>
        </p:nvSpPr>
        <p:spPr>
          <a:xfrm>
            <a:off x="823277" y="1464563"/>
            <a:ext cx="5913755" cy="4280535"/>
          </a:xfrm>
          <a:custGeom>
            <a:avLst/>
            <a:gdLst/>
            <a:ahLst/>
            <a:cxnLst/>
            <a:rect l="l" t="t" r="r" b="b"/>
            <a:pathLst>
              <a:path w="5913755" h="4280535">
                <a:moveTo>
                  <a:pt x="0" y="4280319"/>
                </a:moveTo>
                <a:lnTo>
                  <a:pt x="5913437" y="4280319"/>
                </a:lnTo>
                <a:lnTo>
                  <a:pt x="5913437" y="0"/>
                </a:lnTo>
                <a:lnTo>
                  <a:pt x="0" y="0"/>
                </a:lnTo>
                <a:lnTo>
                  <a:pt x="0" y="4280319"/>
                </a:lnTo>
                <a:close/>
              </a:path>
            </a:pathLst>
          </a:custGeom>
          <a:ln w="12065">
            <a:solidFill>
              <a:srgbClr val="434A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828128" y="5845657"/>
            <a:ext cx="5925820" cy="3757929"/>
          </a:xfrm>
          <a:custGeom>
            <a:avLst/>
            <a:gdLst/>
            <a:ahLst/>
            <a:cxnLst/>
            <a:rect l="l" t="t" r="r" b="b"/>
            <a:pathLst>
              <a:path w="5925820" h="3757929">
                <a:moveTo>
                  <a:pt x="5925490" y="0"/>
                </a:moveTo>
                <a:lnTo>
                  <a:pt x="2951835" y="0"/>
                </a:lnTo>
                <a:lnTo>
                  <a:pt x="2951835" y="12700"/>
                </a:lnTo>
                <a:lnTo>
                  <a:pt x="5913425" y="12700"/>
                </a:lnTo>
                <a:lnTo>
                  <a:pt x="5913425" y="3745230"/>
                </a:lnTo>
                <a:lnTo>
                  <a:pt x="12065" y="3745230"/>
                </a:lnTo>
                <a:lnTo>
                  <a:pt x="12065" y="3745547"/>
                </a:lnTo>
                <a:lnTo>
                  <a:pt x="6032" y="3745547"/>
                </a:lnTo>
                <a:lnTo>
                  <a:pt x="6032" y="3745230"/>
                </a:lnTo>
                <a:lnTo>
                  <a:pt x="12065" y="3745230"/>
                </a:lnTo>
                <a:lnTo>
                  <a:pt x="12065" y="12700"/>
                </a:lnTo>
                <a:lnTo>
                  <a:pt x="6045" y="12700"/>
                </a:lnTo>
                <a:lnTo>
                  <a:pt x="6045" y="0"/>
                </a:lnTo>
                <a:lnTo>
                  <a:pt x="0" y="0"/>
                </a:lnTo>
                <a:lnTo>
                  <a:pt x="0" y="12700"/>
                </a:lnTo>
                <a:lnTo>
                  <a:pt x="0" y="3745230"/>
                </a:lnTo>
                <a:lnTo>
                  <a:pt x="0" y="3751580"/>
                </a:lnTo>
                <a:lnTo>
                  <a:pt x="0" y="3757930"/>
                </a:lnTo>
                <a:lnTo>
                  <a:pt x="5925490" y="3757930"/>
                </a:lnTo>
                <a:lnTo>
                  <a:pt x="5925490" y="3751580"/>
                </a:lnTo>
                <a:lnTo>
                  <a:pt x="5925490" y="3745230"/>
                </a:lnTo>
                <a:lnTo>
                  <a:pt x="5925490" y="12700"/>
                </a:lnTo>
                <a:lnTo>
                  <a:pt x="5925490" y="0"/>
                </a:lnTo>
                <a:close/>
              </a:path>
            </a:pathLst>
          </a:custGeom>
          <a:solidFill>
            <a:srgbClr val="434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 txBox="1"/>
          <p:nvPr/>
        </p:nvSpPr>
        <p:spPr>
          <a:xfrm>
            <a:off x="834174" y="5840488"/>
            <a:ext cx="2946400" cy="342265"/>
          </a:xfrm>
          <a:prstGeom prst="rect">
            <a:avLst/>
          </a:prstGeom>
          <a:solidFill>
            <a:srgbClr val="1870B8"/>
          </a:solidFill>
        </p:spPr>
        <p:txBody>
          <a:bodyPr wrap="square" lIns="0" tIns="60325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Trend</a:t>
            </a:r>
            <a:r>
              <a:rPr dirty="0" sz="1400" spc="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dirty="0" sz="1400" spc="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Receipt</a:t>
            </a:r>
            <a:r>
              <a:rPr dirty="0" sz="1400" spc="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400" spc="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Centre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9" name="object 109" descr=""/>
          <p:cNvGrpSpPr/>
          <p:nvPr/>
        </p:nvGrpSpPr>
        <p:grpSpPr>
          <a:xfrm>
            <a:off x="1281645" y="6835864"/>
            <a:ext cx="2005330" cy="2105660"/>
            <a:chOff x="1281645" y="6835864"/>
            <a:chExt cx="2005330" cy="2105660"/>
          </a:xfrm>
        </p:grpSpPr>
        <p:sp>
          <p:nvSpPr>
            <p:cNvPr id="110" name="object 110" descr=""/>
            <p:cNvSpPr/>
            <p:nvPr/>
          </p:nvSpPr>
          <p:spPr>
            <a:xfrm>
              <a:off x="1420088" y="7448219"/>
              <a:ext cx="1627505" cy="1488440"/>
            </a:xfrm>
            <a:custGeom>
              <a:avLst/>
              <a:gdLst/>
              <a:ahLst/>
              <a:cxnLst/>
              <a:rect l="l" t="t" r="r" b="b"/>
              <a:pathLst>
                <a:path w="1627505" h="1488440">
                  <a:moveTo>
                    <a:pt x="99898" y="545820"/>
                  </a:moveTo>
                  <a:lnTo>
                    <a:pt x="0" y="545820"/>
                  </a:lnTo>
                  <a:lnTo>
                    <a:pt x="0" y="1488401"/>
                  </a:lnTo>
                  <a:lnTo>
                    <a:pt x="99898" y="1488401"/>
                  </a:lnTo>
                  <a:lnTo>
                    <a:pt x="99898" y="545820"/>
                  </a:lnTo>
                  <a:close/>
                </a:path>
                <a:path w="1627505" h="1488440">
                  <a:moveTo>
                    <a:pt x="482104" y="388010"/>
                  </a:moveTo>
                  <a:lnTo>
                    <a:pt x="382219" y="388010"/>
                  </a:lnTo>
                  <a:lnTo>
                    <a:pt x="382219" y="1488401"/>
                  </a:lnTo>
                  <a:lnTo>
                    <a:pt x="482104" y="1488401"/>
                  </a:lnTo>
                  <a:lnTo>
                    <a:pt x="482104" y="388010"/>
                  </a:lnTo>
                  <a:close/>
                </a:path>
                <a:path w="1627505" h="1488440">
                  <a:moveTo>
                    <a:pt x="864323" y="267843"/>
                  </a:moveTo>
                  <a:lnTo>
                    <a:pt x="764438" y="267843"/>
                  </a:lnTo>
                  <a:lnTo>
                    <a:pt x="764438" y="1488401"/>
                  </a:lnTo>
                  <a:lnTo>
                    <a:pt x="864323" y="1488401"/>
                  </a:lnTo>
                  <a:lnTo>
                    <a:pt x="864323" y="267843"/>
                  </a:lnTo>
                  <a:close/>
                </a:path>
                <a:path w="1627505" h="1488440">
                  <a:moveTo>
                    <a:pt x="1245108" y="146227"/>
                  </a:moveTo>
                  <a:lnTo>
                    <a:pt x="1145209" y="146227"/>
                  </a:lnTo>
                  <a:lnTo>
                    <a:pt x="1145209" y="1488401"/>
                  </a:lnTo>
                  <a:lnTo>
                    <a:pt x="1245108" y="1488401"/>
                  </a:lnTo>
                  <a:lnTo>
                    <a:pt x="1245108" y="146227"/>
                  </a:lnTo>
                  <a:close/>
                </a:path>
                <a:path w="1627505" h="1488440">
                  <a:moveTo>
                    <a:pt x="1627327" y="374256"/>
                  </a:moveTo>
                  <a:lnTo>
                    <a:pt x="1527429" y="374256"/>
                  </a:lnTo>
                  <a:lnTo>
                    <a:pt x="1527429" y="1488401"/>
                  </a:lnTo>
                  <a:lnTo>
                    <a:pt x="1627327" y="1488401"/>
                  </a:lnTo>
                  <a:lnTo>
                    <a:pt x="1627327" y="374256"/>
                  </a:lnTo>
                  <a:close/>
                </a:path>
                <a:path w="1627505" h="1488440">
                  <a:moveTo>
                    <a:pt x="1627327" y="0"/>
                  </a:moveTo>
                  <a:lnTo>
                    <a:pt x="1527429" y="0"/>
                  </a:lnTo>
                  <a:lnTo>
                    <a:pt x="1527429" y="171564"/>
                  </a:lnTo>
                  <a:lnTo>
                    <a:pt x="1627327" y="171564"/>
                  </a:lnTo>
                  <a:lnTo>
                    <a:pt x="1627327" y="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1519986" y="8632520"/>
              <a:ext cx="1627505" cy="304165"/>
            </a:xfrm>
            <a:custGeom>
              <a:avLst/>
              <a:gdLst/>
              <a:ahLst/>
              <a:cxnLst/>
              <a:rect l="l" t="t" r="r" b="b"/>
              <a:pathLst>
                <a:path w="1627505" h="304165">
                  <a:moveTo>
                    <a:pt x="99898" y="110032"/>
                  </a:moveTo>
                  <a:lnTo>
                    <a:pt x="0" y="110032"/>
                  </a:lnTo>
                  <a:lnTo>
                    <a:pt x="0" y="304101"/>
                  </a:lnTo>
                  <a:lnTo>
                    <a:pt x="99898" y="304101"/>
                  </a:lnTo>
                  <a:lnTo>
                    <a:pt x="99898" y="110032"/>
                  </a:lnTo>
                  <a:close/>
                </a:path>
                <a:path w="1627505" h="304165">
                  <a:moveTo>
                    <a:pt x="482117" y="152019"/>
                  </a:moveTo>
                  <a:lnTo>
                    <a:pt x="382219" y="152019"/>
                  </a:lnTo>
                  <a:lnTo>
                    <a:pt x="382219" y="304101"/>
                  </a:lnTo>
                  <a:lnTo>
                    <a:pt x="482117" y="304101"/>
                  </a:lnTo>
                  <a:lnTo>
                    <a:pt x="482117" y="152019"/>
                  </a:lnTo>
                  <a:close/>
                </a:path>
                <a:path w="1627505" h="304165">
                  <a:moveTo>
                    <a:pt x="864336" y="94107"/>
                  </a:moveTo>
                  <a:lnTo>
                    <a:pt x="764438" y="94107"/>
                  </a:lnTo>
                  <a:lnTo>
                    <a:pt x="764438" y="304101"/>
                  </a:lnTo>
                  <a:lnTo>
                    <a:pt x="864336" y="304101"/>
                  </a:lnTo>
                  <a:lnTo>
                    <a:pt x="864336" y="94107"/>
                  </a:lnTo>
                  <a:close/>
                </a:path>
                <a:path w="1627505" h="304165">
                  <a:moveTo>
                    <a:pt x="1246555" y="26060"/>
                  </a:moveTo>
                  <a:lnTo>
                    <a:pt x="1145209" y="26060"/>
                  </a:lnTo>
                  <a:lnTo>
                    <a:pt x="1145209" y="304101"/>
                  </a:lnTo>
                  <a:lnTo>
                    <a:pt x="1246555" y="304101"/>
                  </a:lnTo>
                  <a:lnTo>
                    <a:pt x="1246555" y="26060"/>
                  </a:lnTo>
                  <a:close/>
                </a:path>
                <a:path w="1627505" h="304165">
                  <a:moveTo>
                    <a:pt x="1627327" y="0"/>
                  </a:moveTo>
                  <a:lnTo>
                    <a:pt x="1527429" y="0"/>
                  </a:lnTo>
                  <a:lnTo>
                    <a:pt x="1527429" y="304101"/>
                  </a:lnTo>
                  <a:lnTo>
                    <a:pt x="1627327" y="304101"/>
                  </a:lnTo>
                  <a:lnTo>
                    <a:pt x="1627327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3238639" y="6840626"/>
              <a:ext cx="43180" cy="2096135"/>
            </a:xfrm>
            <a:custGeom>
              <a:avLst/>
              <a:gdLst/>
              <a:ahLst/>
              <a:cxnLst/>
              <a:rect l="l" t="t" r="r" b="b"/>
              <a:pathLst>
                <a:path w="43179" h="2096134">
                  <a:moveTo>
                    <a:pt x="0" y="2095995"/>
                  </a:moveTo>
                  <a:lnTo>
                    <a:pt x="0" y="0"/>
                  </a:lnTo>
                </a:path>
                <a:path w="43179" h="2096134">
                  <a:moveTo>
                    <a:pt x="0" y="2095995"/>
                  </a:moveTo>
                  <a:lnTo>
                    <a:pt x="43078" y="2095995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3238639" y="851669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3078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3238639" y="809828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3078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3238639" y="7678420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3078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3238639" y="726000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3078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3238639" y="684062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3078" y="0"/>
                  </a:lnTo>
                </a:path>
              </a:pathLst>
            </a:custGeom>
            <a:ln w="905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1329423" y="6840626"/>
              <a:ext cx="0" cy="2096135"/>
            </a:xfrm>
            <a:custGeom>
              <a:avLst/>
              <a:gdLst/>
              <a:ahLst/>
              <a:cxnLst/>
              <a:rect l="l" t="t" r="r" b="b"/>
              <a:pathLst>
                <a:path w="0" h="2096134">
                  <a:moveTo>
                    <a:pt x="0" y="2095995"/>
                  </a:moveTo>
                  <a:lnTo>
                    <a:pt x="0" y="0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1286408" y="893662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1286408" y="788835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1286408" y="684062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1329423" y="8936621"/>
              <a:ext cx="1909445" cy="0"/>
            </a:xfrm>
            <a:custGeom>
              <a:avLst/>
              <a:gdLst/>
              <a:ahLst/>
              <a:cxnLst/>
              <a:rect l="l" t="t" r="r" b="b"/>
              <a:pathLst>
                <a:path w="1909445" h="0">
                  <a:moveTo>
                    <a:pt x="0" y="0"/>
                  </a:moveTo>
                  <a:lnTo>
                    <a:pt x="1909216" y="0"/>
                  </a:lnTo>
                </a:path>
              </a:pathLst>
            </a:custGeom>
            <a:ln w="905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1520342" y="7259764"/>
              <a:ext cx="1527810" cy="838835"/>
            </a:xfrm>
            <a:custGeom>
              <a:avLst/>
              <a:gdLst/>
              <a:ahLst/>
              <a:cxnLst/>
              <a:rect l="l" t="t" r="r" b="b"/>
              <a:pathLst>
                <a:path w="1527810" h="838834">
                  <a:moveTo>
                    <a:pt x="0" y="838390"/>
                  </a:moveTo>
                  <a:lnTo>
                    <a:pt x="25456" y="794739"/>
                  </a:lnTo>
                  <a:lnTo>
                    <a:pt x="50912" y="748106"/>
                  </a:lnTo>
                  <a:lnTo>
                    <a:pt x="76369" y="699238"/>
                  </a:lnTo>
                  <a:lnTo>
                    <a:pt x="101825" y="648878"/>
                  </a:lnTo>
                  <a:lnTo>
                    <a:pt x="127283" y="597772"/>
                  </a:lnTo>
                  <a:lnTo>
                    <a:pt x="152740" y="546665"/>
                  </a:lnTo>
                  <a:lnTo>
                    <a:pt x="178198" y="496301"/>
                  </a:lnTo>
                  <a:lnTo>
                    <a:pt x="203655" y="447427"/>
                  </a:lnTo>
                  <a:lnTo>
                    <a:pt x="229113" y="400786"/>
                  </a:lnTo>
                  <a:lnTo>
                    <a:pt x="254571" y="357123"/>
                  </a:lnTo>
                  <a:lnTo>
                    <a:pt x="280030" y="317184"/>
                  </a:lnTo>
                  <a:lnTo>
                    <a:pt x="305488" y="281713"/>
                  </a:lnTo>
                  <a:lnTo>
                    <a:pt x="330946" y="251456"/>
                  </a:lnTo>
                  <a:lnTo>
                    <a:pt x="381863" y="209562"/>
                  </a:lnTo>
                  <a:lnTo>
                    <a:pt x="416576" y="197914"/>
                  </a:lnTo>
                  <a:lnTo>
                    <a:pt x="451289" y="199493"/>
                  </a:lnTo>
                  <a:lnTo>
                    <a:pt x="520717" y="232889"/>
                  </a:lnTo>
                  <a:lnTo>
                    <a:pt x="555431" y="259981"/>
                  </a:lnTo>
                  <a:lnTo>
                    <a:pt x="590146" y="290854"/>
                  </a:lnTo>
                  <a:lnTo>
                    <a:pt x="624860" y="323145"/>
                  </a:lnTo>
                  <a:lnTo>
                    <a:pt x="659574" y="354492"/>
                  </a:lnTo>
                  <a:lnTo>
                    <a:pt x="694288" y="382533"/>
                  </a:lnTo>
                  <a:lnTo>
                    <a:pt x="729001" y="404907"/>
                  </a:lnTo>
                  <a:lnTo>
                    <a:pt x="811448" y="432130"/>
                  </a:lnTo>
                  <a:lnTo>
                    <a:pt x="859181" y="443789"/>
                  </a:lnTo>
                  <a:lnTo>
                    <a:pt x="906914" y="452998"/>
                  </a:lnTo>
                  <a:lnTo>
                    <a:pt x="954646" y="458528"/>
                  </a:lnTo>
                  <a:lnTo>
                    <a:pt x="1002378" y="459149"/>
                  </a:lnTo>
                  <a:lnTo>
                    <a:pt x="1050111" y="453629"/>
                  </a:lnTo>
                  <a:lnTo>
                    <a:pt x="1097844" y="440741"/>
                  </a:lnTo>
                  <a:lnTo>
                    <a:pt x="1145578" y="419252"/>
                  </a:lnTo>
                  <a:lnTo>
                    <a:pt x="1180290" y="396892"/>
                  </a:lnTo>
                  <a:lnTo>
                    <a:pt x="1215004" y="368545"/>
                  </a:lnTo>
                  <a:lnTo>
                    <a:pt x="1249718" y="335154"/>
                  </a:lnTo>
                  <a:lnTo>
                    <a:pt x="1284432" y="297667"/>
                  </a:lnTo>
                  <a:lnTo>
                    <a:pt x="1319146" y="257029"/>
                  </a:lnTo>
                  <a:lnTo>
                    <a:pt x="1353860" y="214186"/>
                  </a:lnTo>
                  <a:lnTo>
                    <a:pt x="1388574" y="170084"/>
                  </a:lnTo>
                  <a:lnTo>
                    <a:pt x="1423288" y="125668"/>
                  </a:lnTo>
                  <a:lnTo>
                    <a:pt x="1458002" y="81885"/>
                  </a:lnTo>
                  <a:lnTo>
                    <a:pt x="1492716" y="39680"/>
                  </a:lnTo>
                  <a:lnTo>
                    <a:pt x="1527429" y="0"/>
                  </a:lnTo>
                </a:path>
              </a:pathLst>
            </a:custGeom>
            <a:ln w="27152">
              <a:solidFill>
                <a:srgbClr val="E6BB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4" name="object 1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601" y="8063109"/>
              <a:ext cx="69862" cy="69862"/>
            </a:xfrm>
            <a:prstGeom prst="rect">
              <a:avLst/>
            </a:prstGeom>
          </p:spPr>
        </p:pic>
        <p:pic>
          <p:nvPicPr>
            <p:cNvPr id="125" name="object 1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7871" y="7434764"/>
              <a:ext cx="69862" cy="69862"/>
            </a:xfrm>
            <a:prstGeom prst="rect">
              <a:avLst/>
            </a:prstGeom>
          </p:spPr>
        </p:pic>
        <p:pic>
          <p:nvPicPr>
            <p:cNvPr id="126" name="object 1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0090" y="7643247"/>
              <a:ext cx="69862" cy="69862"/>
            </a:xfrm>
            <a:prstGeom prst="rect">
              <a:avLst/>
            </a:prstGeom>
          </p:spPr>
        </p:pic>
        <p:pic>
          <p:nvPicPr>
            <p:cNvPr id="127" name="object 1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0862" y="7643247"/>
              <a:ext cx="69862" cy="69862"/>
            </a:xfrm>
            <a:prstGeom prst="rect">
              <a:avLst/>
            </a:prstGeom>
          </p:spPr>
        </p:pic>
        <p:pic>
          <p:nvPicPr>
            <p:cNvPr id="128" name="object 1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3081" y="7224833"/>
              <a:ext cx="69862" cy="69862"/>
            </a:xfrm>
            <a:prstGeom prst="rect">
              <a:avLst/>
            </a:prstGeom>
          </p:spPr>
        </p:pic>
        <p:sp>
          <p:nvSpPr>
            <p:cNvPr id="129" name="object 129" descr=""/>
            <p:cNvSpPr/>
            <p:nvPr/>
          </p:nvSpPr>
          <p:spPr>
            <a:xfrm>
              <a:off x="2834944" y="7619784"/>
              <a:ext cx="325755" cy="203200"/>
            </a:xfrm>
            <a:custGeom>
              <a:avLst/>
              <a:gdLst/>
              <a:ahLst/>
              <a:cxnLst/>
              <a:rect l="l" t="t" r="r" b="b"/>
              <a:pathLst>
                <a:path w="325755" h="203200">
                  <a:moveTo>
                    <a:pt x="325755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25755" y="202692"/>
                  </a:lnTo>
                  <a:lnTo>
                    <a:pt x="325755" y="0"/>
                  </a:lnTo>
                  <a:close/>
                </a:path>
              </a:pathLst>
            </a:custGeom>
            <a:solidFill>
              <a:srgbClr val="EEF0E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0" name="object 130" descr=""/>
          <p:cNvSpPr txBox="1"/>
          <p:nvPr/>
        </p:nvSpPr>
        <p:spPr>
          <a:xfrm>
            <a:off x="2858927" y="7616252"/>
            <a:ext cx="27876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28.4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1" name="object 131" descr=""/>
          <p:cNvSpPr/>
          <p:nvPr/>
        </p:nvSpPr>
        <p:spPr>
          <a:xfrm>
            <a:off x="2971038" y="8393747"/>
            <a:ext cx="253365" cy="203200"/>
          </a:xfrm>
          <a:custGeom>
            <a:avLst/>
            <a:gdLst/>
            <a:ahLst/>
            <a:cxnLst/>
            <a:rect l="l" t="t" r="r" b="b"/>
            <a:pathLst>
              <a:path w="253364" h="203200">
                <a:moveTo>
                  <a:pt x="253364" y="0"/>
                </a:moveTo>
                <a:lnTo>
                  <a:pt x="0" y="0"/>
                </a:lnTo>
                <a:lnTo>
                  <a:pt x="0" y="202692"/>
                </a:lnTo>
                <a:lnTo>
                  <a:pt x="253364" y="202692"/>
                </a:lnTo>
                <a:lnTo>
                  <a:pt x="253364" y="0"/>
                </a:lnTo>
                <a:close/>
              </a:path>
            </a:pathLst>
          </a:custGeom>
          <a:solidFill>
            <a:srgbClr val="FEED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 txBox="1"/>
          <p:nvPr/>
        </p:nvSpPr>
        <p:spPr>
          <a:xfrm>
            <a:off x="2995022" y="8390216"/>
            <a:ext cx="20637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5.8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3" name="object 133" descr=""/>
          <p:cNvSpPr/>
          <p:nvPr/>
        </p:nvSpPr>
        <p:spPr>
          <a:xfrm>
            <a:off x="2728048" y="7158418"/>
            <a:ext cx="253365" cy="203200"/>
          </a:xfrm>
          <a:custGeom>
            <a:avLst/>
            <a:gdLst/>
            <a:ahLst/>
            <a:cxnLst/>
            <a:rect l="l" t="t" r="r" b="b"/>
            <a:pathLst>
              <a:path w="253364" h="203200">
                <a:moveTo>
                  <a:pt x="253364" y="0"/>
                </a:moveTo>
                <a:lnTo>
                  <a:pt x="0" y="0"/>
                </a:lnTo>
                <a:lnTo>
                  <a:pt x="0" y="202692"/>
                </a:lnTo>
                <a:lnTo>
                  <a:pt x="253364" y="202692"/>
                </a:lnTo>
                <a:lnTo>
                  <a:pt x="253364" y="0"/>
                </a:lnTo>
                <a:close/>
              </a:path>
            </a:pathLst>
          </a:custGeom>
          <a:solidFill>
            <a:srgbClr val="FAF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 txBox="1"/>
          <p:nvPr/>
        </p:nvSpPr>
        <p:spPr>
          <a:xfrm>
            <a:off x="2752158" y="7154643"/>
            <a:ext cx="20637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0.8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5" name="object 135" descr=""/>
          <p:cNvSpPr txBox="1"/>
          <p:nvPr/>
        </p:nvSpPr>
        <p:spPr>
          <a:xfrm>
            <a:off x="3349810" y="8825115"/>
            <a:ext cx="9779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3349733" y="8405786"/>
            <a:ext cx="20637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0.2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3349733" y="7986231"/>
            <a:ext cx="206375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0.4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3349733" y="7567509"/>
            <a:ext cx="20637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0.6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3349733" y="7148226"/>
            <a:ext cx="20637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0.8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0" name="object 140" descr=""/>
          <p:cNvSpPr txBox="1"/>
          <p:nvPr/>
        </p:nvSpPr>
        <p:spPr>
          <a:xfrm>
            <a:off x="3349733" y="6728990"/>
            <a:ext cx="9779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1" name="object 141" descr=""/>
          <p:cNvSpPr txBox="1"/>
          <p:nvPr/>
        </p:nvSpPr>
        <p:spPr>
          <a:xfrm>
            <a:off x="1121279" y="8825115"/>
            <a:ext cx="9779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2" name="object 142" descr=""/>
          <p:cNvSpPr txBox="1"/>
          <p:nvPr/>
        </p:nvSpPr>
        <p:spPr>
          <a:xfrm>
            <a:off x="1048913" y="7776668"/>
            <a:ext cx="170180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20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3" name="object 143" descr=""/>
          <p:cNvSpPr txBox="1"/>
          <p:nvPr/>
        </p:nvSpPr>
        <p:spPr>
          <a:xfrm>
            <a:off x="1048913" y="6728990"/>
            <a:ext cx="17018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40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4" name="object 144" descr=""/>
          <p:cNvSpPr txBox="1"/>
          <p:nvPr/>
        </p:nvSpPr>
        <p:spPr>
          <a:xfrm>
            <a:off x="1427499" y="9010535"/>
            <a:ext cx="186055" cy="50927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2021-</a:t>
            </a:r>
            <a:r>
              <a:rPr dirty="0" sz="1100" spc="-25">
                <a:solidFill>
                  <a:srgbClr val="231F20"/>
                </a:solidFill>
                <a:latin typeface="Times New Roman"/>
                <a:cs typeface="Times New Roman"/>
              </a:rPr>
              <a:t>22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5" name="object 145" descr=""/>
          <p:cNvSpPr txBox="1"/>
          <p:nvPr/>
        </p:nvSpPr>
        <p:spPr>
          <a:xfrm>
            <a:off x="1809428" y="9010535"/>
            <a:ext cx="186055" cy="50927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2022-</a:t>
            </a:r>
            <a:r>
              <a:rPr dirty="0" sz="1100" spc="-25">
                <a:solidFill>
                  <a:srgbClr val="231F20"/>
                </a:solidFill>
                <a:latin typeface="Times New Roman"/>
                <a:cs typeface="Times New Roman"/>
              </a:rPr>
              <a:t>23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6" name="object 146" descr=""/>
          <p:cNvSpPr txBox="1"/>
          <p:nvPr/>
        </p:nvSpPr>
        <p:spPr>
          <a:xfrm>
            <a:off x="2191358" y="9046730"/>
            <a:ext cx="186055" cy="50927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2023-</a:t>
            </a:r>
            <a:r>
              <a:rPr dirty="0" sz="1100" spc="-25">
                <a:solidFill>
                  <a:srgbClr val="231F20"/>
                </a:solidFill>
                <a:latin typeface="Times New Roman"/>
                <a:cs typeface="Times New Roman"/>
              </a:rPr>
              <a:t>24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7" name="object 147" descr=""/>
          <p:cNvSpPr txBox="1"/>
          <p:nvPr/>
        </p:nvSpPr>
        <p:spPr>
          <a:xfrm>
            <a:off x="2490184" y="9010535"/>
            <a:ext cx="734695" cy="50927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13030" marR="5080" indent="-100965">
              <a:lnSpc>
                <a:spcPct val="100000"/>
              </a:lnSpc>
              <a:spcBef>
                <a:spcPts val="15"/>
              </a:spcBef>
            </a:pP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2024-</a:t>
            </a:r>
            <a:r>
              <a:rPr dirty="0" sz="1100" spc="-25">
                <a:solidFill>
                  <a:srgbClr val="231F20"/>
                </a:solidFill>
                <a:latin typeface="Times New Roman"/>
                <a:cs typeface="Times New Roman"/>
              </a:rPr>
              <a:t>25 </a:t>
            </a:r>
            <a:r>
              <a:rPr dirty="0" sz="1100" spc="-20">
                <a:solidFill>
                  <a:srgbClr val="231F20"/>
                </a:solidFill>
                <a:latin typeface="Times New Roman"/>
                <a:cs typeface="Times New Roman"/>
              </a:rPr>
              <a:t>(RE)</a:t>
            </a:r>
            <a:endParaRPr sz="1100">
              <a:latin typeface="Times New Roman"/>
              <a:cs typeface="Times New Roman"/>
            </a:endParaRPr>
          </a:p>
          <a:p>
            <a:pPr marL="113030" marR="5080" indent="-100965">
              <a:lnSpc>
                <a:spcPct val="100000"/>
              </a:lnSpc>
              <a:spcBef>
                <a:spcPts val="365"/>
              </a:spcBef>
            </a:pP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2025-</a:t>
            </a:r>
            <a:r>
              <a:rPr dirty="0" sz="1100" spc="-25">
                <a:solidFill>
                  <a:srgbClr val="231F20"/>
                </a:solidFill>
                <a:latin typeface="Times New Roman"/>
                <a:cs typeface="Times New Roman"/>
              </a:rPr>
              <a:t>26 </a:t>
            </a:r>
            <a:r>
              <a:rPr dirty="0" sz="1100" spc="-20">
                <a:solidFill>
                  <a:srgbClr val="231F20"/>
                </a:solidFill>
                <a:latin typeface="Times New Roman"/>
                <a:cs typeface="Times New Roman"/>
              </a:rPr>
              <a:t>(BE)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8" name="object 148" descr=""/>
          <p:cNvSpPr txBox="1"/>
          <p:nvPr/>
        </p:nvSpPr>
        <p:spPr>
          <a:xfrm>
            <a:off x="3543336" y="7502418"/>
            <a:ext cx="186055" cy="71564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r>
              <a:rPr dirty="0" sz="11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lakh</a:t>
            </a:r>
            <a:r>
              <a:rPr dirty="0" sz="11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9" name="object 149" descr=""/>
          <p:cNvSpPr txBox="1"/>
          <p:nvPr/>
        </p:nvSpPr>
        <p:spPr>
          <a:xfrm>
            <a:off x="877357" y="7532822"/>
            <a:ext cx="186055" cy="71564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r>
              <a:rPr dirty="0" sz="11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lakh</a:t>
            </a:r>
            <a:r>
              <a:rPr dirty="0" sz="11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50" name="object 150" descr=""/>
          <p:cNvGrpSpPr/>
          <p:nvPr/>
        </p:nvGrpSpPr>
        <p:grpSpPr>
          <a:xfrm>
            <a:off x="1264132" y="6244005"/>
            <a:ext cx="231775" cy="367665"/>
            <a:chOff x="1264132" y="6244005"/>
            <a:chExt cx="231775" cy="367665"/>
          </a:xfrm>
        </p:grpSpPr>
        <p:sp>
          <p:nvSpPr>
            <p:cNvPr id="151" name="object 151" descr=""/>
            <p:cNvSpPr/>
            <p:nvPr/>
          </p:nvSpPr>
          <p:spPr>
            <a:xfrm>
              <a:off x="1264132" y="6244005"/>
              <a:ext cx="231775" cy="72390"/>
            </a:xfrm>
            <a:custGeom>
              <a:avLst/>
              <a:gdLst/>
              <a:ahLst/>
              <a:cxnLst/>
              <a:rect l="l" t="t" r="r" b="b"/>
              <a:pathLst>
                <a:path w="231775" h="72389">
                  <a:moveTo>
                    <a:pt x="231647" y="0"/>
                  </a:moveTo>
                  <a:lnTo>
                    <a:pt x="0" y="0"/>
                  </a:lnTo>
                  <a:lnTo>
                    <a:pt x="0" y="72148"/>
                  </a:lnTo>
                  <a:lnTo>
                    <a:pt x="231647" y="72148"/>
                  </a:lnTo>
                  <a:lnTo>
                    <a:pt x="231647" y="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1264132" y="6392760"/>
              <a:ext cx="231775" cy="72390"/>
            </a:xfrm>
            <a:custGeom>
              <a:avLst/>
              <a:gdLst/>
              <a:ahLst/>
              <a:cxnLst/>
              <a:rect l="l" t="t" r="r" b="b"/>
              <a:pathLst>
                <a:path w="231775" h="72389">
                  <a:moveTo>
                    <a:pt x="231647" y="0"/>
                  </a:moveTo>
                  <a:lnTo>
                    <a:pt x="0" y="0"/>
                  </a:lnTo>
                  <a:lnTo>
                    <a:pt x="0" y="72161"/>
                  </a:lnTo>
                  <a:lnTo>
                    <a:pt x="231647" y="72161"/>
                  </a:lnTo>
                  <a:lnTo>
                    <a:pt x="231647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3" name="object 15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4132" y="6541712"/>
              <a:ext cx="231647" cy="69862"/>
            </a:xfrm>
            <a:prstGeom prst="rect">
              <a:avLst/>
            </a:prstGeom>
          </p:spPr>
        </p:pic>
      </p:grpSp>
      <p:sp>
        <p:nvSpPr>
          <p:cNvPr id="154" name="object 154" descr=""/>
          <p:cNvSpPr txBox="1"/>
          <p:nvPr/>
        </p:nvSpPr>
        <p:spPr>
          <a:xfrm>
            <a:off x="1507581" y="6168448"/>
            <a:ext cx="1923414" cy="4965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381000">
              <a:lnSpc>
                <a:spcPts val="1170"/>
              </a:lnSpc>
              <a:spcBef>
                <a:spcPts val="300"/>
              </a:spcBef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Net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Centre's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Tax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Revenue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Non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Tax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Revenue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165"/>
              </a:lnSpc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Non-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debt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Capital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Receipt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(RHS)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5" name="object 155" descr=""/>
          <p:cNvSpPr/>
          <p:nvPr/>
        </p:nvSpPr>
        <p:spPr>
          <a:xfrm>
            <a:off x="3835755" y="5851893"/>
            <a:ext cx="0" cy="3745865"/>
          </a:xfrm>
          <a:custGeom>
            <a:avLst/>
            <a:gdLst/>
            <a:ahLst/>
            <a:cxnLst/>
            <a:rect l="l" t="t" r="r" b="b"/>
            <a:pathLst>
              <a:path w="0" h="3745865">
                <a:moveTo>
                  <a:pt x="0" y="0"/>
                </a:moveTo>
                <a:lnTo>
                  <a:pt x="0" y="3745344"/>
                </a:lnTo>
              </a:path>
            </a:pathLst>
          </a:custGeom>
          <a:ln w="27152">
            <a:solidFill>
              <a:srgbClr val="1870B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r>
              <a:rPr dirty="0" spc="-25"/>
              <a:t>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17925" y="636073"/>
            <a:ext cx="6524625" cy="568325"/>
            <a:chOff x="517925" y="636073"/>
            <a:chExt cx="6524625" cy="568325"/>
          </a:xfrm>
        </p:grpSpPr>
        <p:sp>
          <p:nvSpPr>
            <p:cNvPr id="3" name="object 3" descr=""/>
            <p:cNvSpPr/>
            <p:nvPr/>
          </p:nvSpPr>
          <p:spPr>
            <a:xfrm>
              <a:off x="522452" y="640638"/>
              <a:ext cx="6515734" cy="559435"/>
            </a:xfrm>
            <a:custGeom>
              <a:avLst/>
              <a:gdLst/>
              <a:ahLst/>
              <a:cxnLst/>
              <a:rect l="l" t="t" r="r" b="b"/>
              <a:pathLst>
                <a:path w="6515734" h="559435">
                  <a:moveTo>
                    <a:pt x="6515112" y="0"/>
                  </a:moveTo>
                  <a:lnTo>
                    <a:pt x="0" y="0"/>
                  </a:lnTo>
                  <a:lnTo>
                    <a:pt x="0" y="559219"/>
                  </a:lnTo>
                  <a:lnTo>
                    <a:pt x="6515112" y="559219"/>
                  </a:lnTo>
                  <a:lnTo>
                    <a:pt x="6515112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22452" y="640600"/>
              <a:ext cx="6515734" cy="559435"/>
            </a:xfrm>
            <a:custGeom>
              <a:avLst/>
              <a:gdLst/>
              <a:ahLst/>
              <a:cxnLst/>
              <a:rect l="l" t="t" r="r" b="b"/>
              <a:pathLst>
                <a:path w="6515734" h="559435">
                  <a:moveTo>
                    <a:pt x="0" y="559257"/>
                  </a:moveTo>
                  <a:lnTo>
                    <a:pt x="6515112" y="559257"/>
                  </a:lnTo>
                  <a:lnTo>
                    <a:pt x="6515112" y="0"/>
                  </a:lnTo>
                  <a:lnTo>
                    <a:pt x="0" y="0"/>
                  </a:lnTo>
                  <a:lnTo>
                    <a:pt x="0" y="559257"/>
                  </a:lnTo>
                  <a:close/>
                </a:path>
              </a:pathLst>
            </a:custGeom>
            <a:ln w="9055">
              <a:solidFill>
                <a:srgbClr val="9C85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Expenditure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Major</a:t>
            </a:r>
            <a:r>
              <a:rPr dirty="0" spc="-65"/>
              <a:t> </a:t>
            </a:r>
            <a:r>
              <a:rPr dirty="0" spc="-10"/>
              <a:t>Items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614733" y="9008833"/>
            <a:ext cx="1162685" cy="351155"/>
          </a:xfrm>
          <a:prstGeom prst="rect">
            <a:avLst/>
          </a:prstGeom>
          <a:solidFill>
            <a:srgbClr val="D7CEE6"/>
          </a:solidFill>
        </p:spPr>
        <p:txBody>
          <a:bodyPr wrap="square" lIns="0" tIns="387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305"/>
              </a:spcBef>
            </a:pP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r>
              <a:rPr dirty="0" sz="1700" spc="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74206" y="2181681"/>
            <a:ext cx="78676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2,66,817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90041" y="1272324"/>
            <a:ext cx="5153025" cy="586740"/>
            <a:chOff x="690041" y="1272324"/>
            <a:chExt cx="5153025" cy="586740"/>
          </a:xfrm>
        </p:grpSpPr>
        <p:sp>
          <p:nvSpPr>
            <p:cNvPr id="9" name="object 9" descr=""/>
            <p:cNvSpPr/>
            <p:nvPr/>
          </p:nvSpPr>
          <p:spPr>
            <a:xfrm>
              <a:off x="690041" y="1272324"/>
              <a:ext cx="974090" cy="581660"/>
            </a:xfrm>
            <a:custGeom>
              <a:avLst/>
              <a:gdLst/>
              <a:ahLst/>
              <a:cxnLst/>
              <a:rect l="l" t="t" r="r" b="b"/>
              <a:pathLst>
                <a:path w="974089" h="581660">
                  <a:moveTo>
                    <a:pt x="135737" y="563486"/>
                  </a:moveTo>
                  <a:lnTo>
                    <a:pt x="81445" y="563486"/>
                  </a:lnTo>
                  <a:lnTo>
                    <a:pt x="81445" y="581583"/>
                  </a:lnTo>
                  <a:lnTo>
                    <a:pt x="135737" y="581583"/>
                  </a:lnTo>
                  <a:lnTo>
                    <a:pt x="135737" y="563486"/>
                  </a:lnTo>
                  <a:close/>
                </a:path>
                <a:path w="974089" h="581660">
                  <a:moveTo>
                    <a:pt x="208127" y="563486"/>
                  </a:moveTo>
                  <a:lnTo>
                    <a:pt x="153835" y="563486"/>
                  </a:lnTo>
                  <a:lnTo>
                    <a:pt x="153835" y="581583"/>
                  </a:lnTo>
                  <a:lnTo>
                    <a:pt x="208127" y="581583"/>
                  </a:lnTo>
                  <a:lnTo>
                    <a:pt x="208127" y="563486"/>
                  </a:lnTo>
                  <a:close/>
                </a:path>
                <a:path w="974089" h="581660">
                  <a:moveTo>
                    <a:pt x="280517" y="563486"/>
                  </a:moveTo>
                  <a:lnTo>
                    <a:pt x="226225" y="563486"/>
                  </a:lnTo>
                  <a:lnTo>
                    <a:pt x="226225" y="581583"/>
                  </a:lnTo>
                  <a:lnTo>
                    <a:pt x="280517" y="581583"/>
                  </a:lnTo>
                  <a:lnTo>
                    <a:pt x="280517" y="563486"/>
                  </a:lnTo>
                  <a:close/>
                </a:path>
                <a:path w="974089" h="581660">
                  <a:moveTo>
                    <a:pt x="352907" y="563486"/>
                  </a:moveTo>
                  <a:lnTo>
                    <a:pt x="298615" y="563486"/>
                  </a:lnTo>
                  <a:lnTo>
                    <a:pt x="298615" y="581583"/>
                  </a:lnTo>
                  <a:lnTo>
                    <a:pt x="352907" y="581583"/>
                  </a:lnTo>
                  <a:lnTo>
                    <a:pt x="352907" y="563486"/>
                  </a:lnTo>
                  <a:close/>
                </a:path>
                <a:path w="974089" h="581660">
                  <a:moveTo>
                    <a:pt x="425297" y="563486"/>
                  </a:moveTo>
                  <a:lnTo>
                    <a:pt x="371005" y="563486"/>
                  </a:lnTo>
                  <a:lnTo>
                    <a:pt x="371005" y="581583"/>
                  </a:lnTo>
                  <a:lnTo>
                    <a:pt x="425297" y="581583"/>
                  </a:lnTo>
                  <a:lnTo>
                    <a:pt x="425297" y="563486"/>
                  </a:lnTo>
                  <a:close/>
                </a:path>
                <a:path w="974089" h="581660">
                  <a:moveTo>
                    <a:pt x="497687" y="563486"/>
                  </a:moveTo>
                  <a:lnTo>
                    <a:pt x="443395" y="563486"/>
                  </a:lnTo>
                  <a:lnTo>
                    <a:pt x="443395" y="581583"/>
                  </a:lnTo>
                  <a:lnTo>
                    <a:pt x="497687" y="581583"/>
                  </a:lnTo>
                  <a:lnTo>
                    <a:pt x="497687" y="563486"/>
                  </a:lnTo>
                  <a:close/>
                </a:path>
                <a:path w="974089" h="581660">
                  <a:moveTo>
                    <a:pt x="570077" y="563486"/>
                  </a:moveTo>
                  <a:lnTo>
                    <a:pt x="515785" y="563486"/>
                  </a:lnTo>
                  <a:lnTo>
                    <a:pt x="515785" y="581583"/>
                  </a:lnTo>
                  <a:lnTo>
                    <a:pt x="570077" y="581583"/>
                  </a:lnTo>
                  <a:lnTo>
                    <a:pt x="570077" y="563486"/>
                  </a:lnTo>
                  <a:close/>
                </a:path>
                <a:path w="974089" h="581660">
                  <a:moveTo>
                    <a:pt x="642467" y="563486"/>
                  </a:moveTo>
                  <a:lnTo>
                    <a:pt x="588175" y="563486"/>
                  </a:lnTo>
                  <a:lnTo>
                    <a:pt x="588175" y="581583"/>
                  </a:lnTo>
                  <a:lnTo>
                    <a:pt x="642467" y="581583"/>
                  </a:lnTo>
                  <a:lnTo>
                    <a:pt x="642467" y="563486"/>
                  </a:lnTo>
                  <a:close/>
                </a:path>
                <a:path w="974089" h="581660">
                  <a:moveTo>
                    <a:pt x="714857" y="563486"/>
                  </a:moveTo>
                  <a:lnTo>
                    <a:pt x="660565" y="563486"/>
                  </a:lnTo>
                  <a:lnTo>
                    <a:pt x="660565" y="581583"/>
                  </a:lnTo>
                  <a:lnTo>
                    <a:pt x="714857" y="581583"/>
                  </a:lnTo>
                  <a:lnTo>
                    <a:pt x="714857" y="563486"/>
                  </a:lnTo>
                  <a:close/>
                </a:path>
                <a:path w="974089" h="581660">
                  <a:moveTo>
                    <a:pt x="787247" y="563486"/>
                  </a:moveTo>
                  <a:lnTo>
                    <a:pt x="732955" y="563486"/>
                  </a:lnTo>
                  <a:lnTo>
                    <a:pt x="732955" y="581583"/>
                  </a:lnTo>
                  <a:lnTo>
                    <a:pt x="787247" y="581583"/>
                  </a:lnTo>
                  <a:lnTo>
                    <a:pt x="787247" y="563486"/>
                  </a:lnTo>
                  <a:close/>
                </a:path>
                <a:path w="974089" h="581660">
                  <a:moveTo>
                    <a:pt x="859637" y="563486"/>
                  </a:moveTo>
                  <a:lnTo>
                    <a:pt x="805345" y="563486"/>
                  </a:lnTo>
                  <a:lnTo>
                    <a:pt x="805345" y="581583"/>
                  </a:lnTo>
                  <a:lnTo>
                    <a:pt x="859637" y="581583"/>
                  </a:lnTo>
                  <a:lnTo>
                    <a:pt x="859637" y="563486"/>
                  </a:lnTo>
                  <a:close/>
                </a:path>
                <a:path w="974089" h="581660">
                  <a:moveTo>
                    <a:pt x="932027" y="563486"/>
                  </a:moveTo>
                  <a:lnTo>
                    <a:pt x="877735" y="563486"/>
                  </a:lnTo>
                  <a:lnTo>
                    <a:pt x="877735" y="581583"/>
                  </a:lnTo>
                  <a:lnTo>
                    <a:pt x="932027" y="581583"/>
                  </a:lnTo>
                  <a:lnTo>
                    <a:pt x="932027" y="563486"/>
                  </a:lnTo>
                  <a:close/>
                </a:path>
                <a:path w="974089" h="581660">
                  <a:moveTo>
                    <a:pt x="973810" y="532879"/>
                  </a:moveTo>
                  <a:lnTo>
                    <a:pt x="955713" y="532879"/>
                  </a:lnTo>
                  <a:lnTo>
                    <a:pt x="955713" y="563486"/>
                  </a:lnTo>
                  <a:lnTo>
                    <a:pt x="950125" y="563486"/>
                  </a:lnTo>
                  <a:lnTo>
                    <a:pt x="950125" y="581583"/>
                  </a:lnTo>
                  <a:lnTo>
                    <a:pt x="973810" y="581583"/>
                  </a:lnTo>
                  <a:lnTo>
                    <a:pt x="973810" y="532879"/>
                  </a:lnTo>
                  <a:close/>
                </a:path>
                <a:path w="974089" h="581660">
                  <a:moveTo>
                    <a:pt x="973810" y="460489"/>
                  </a:moveTo>
                  <a:lnTo>
                    <a:pt x="955713" y="460489"/>
                  </a:lnTo>
                  <a:lnTo>
                    <a:pt x="955713" y="514781"/>
                  </a:lnTo>
                  <a:lnTo>
                    <a:pt x="973810" y="514781"/>
                  </a:lnTo>
                  <a:lnTo>
                    <a:pt x="973810" y="460489"/>
                  </a:lnTo>
                  <a:close/>
                </a:path>
                <a:path w="974089" h="581660">
                  <a:moveTo>
                    <a:pt x="973810" y="388099"/>
                  </a:moveTo>
                  <a:lnTo>
                    <a:pt x="955713" y="388099"/>
                  </a:lnTo>
                  <a:lnTo>
                    <a:pt x="955713" y="442391"/>
                  </a:lnTo>
                  <a:lnTo>
                    <a:pt x="973810" y="442391"/>
                  </a:lnTo>
                  <a:lnTo>
                    <a:pt x="973810" y="388099"/>
                  </a:lnTo>
                  <a:close/>
                </a:path>
                <a:path w="974089" h="581660">
                  <a:moveTo>
                    <a:pt x="973810" y="315709"/>
                  </a:moveTo>
                  <a:lnTo>
                    <a:pt x="955713" y="315709"/>
                  </a:lnTo>
                  <a:lnTo>
                    <a:pt x="955713" y="370001"/>
                  </a:lnTo>
                  <a:lnTo>
                    <a:pt x="973810" y="370001"/>
                  </a:lnTo>
                  <a:lnTo>
                    <a:pt x="973810" y="315709"/>
                  </a:lnTo>
                  <a:close/>
                </a:path>
                <a:path w="974089" h="581660">
                  <a:moveTo>
                    <a:pt x="973810" y="243319"/>
                  </a:moveTo>
                  <a:lnTo>
                    <a:pt x="955713" y="243319"/>
                  </a:lnTo>
                  <a:lnTo>
                    <a:pt x="955713" y="297611"/>
                  </a:lnTo>
                  <a:lnTo>
                    <a:pt x="973810" y="297611"/>
                  </a:lnTo>
                  <a:lnTo>
                    <a:pt x="973810" y="243319"/>
                  </a:lnTo>
                  <a:close/>
                </a:path>
                <a:path w="974089" h="581660">
                  <a:moveTo>
                    <a:pt x="973810" y="170929"/>
                  </a:moveTo>
                  <a:lnTo>
                    <a:pt x="955713" y="170929"/>
                  </a:lnTo>
                  <a:lnTo>
                    <a:pt x="955713" y="225221"/>
                  </a:lnTo>
                  <a:lnTo>
                    <a:pt x="973810" y="225221"/>
                  </a:lnTo>
                  <a:lnTo>
                    <a:pt x="973810" y="170929"/>
                  </a:lnTo>
                  <a:close/>
                </a:path>
                <a:path w="974089" h="581660">
                  <a:moveTo>
                    <a:pt x="973810" y="98539"/>
                  </a:moveTo>
                  <a:lnTo>
                    <a:pt x="955713" y="98539"/>
                  </a:lnTo>
                  <a:lnTo>
                    <a:pt x="955713" y="152831"/>
                  </a:lnTo>
                  <a:lnTo>
                    <a:pt x="973810" y="152831"/>
                  </a:lnTo>
                  <a:lnTo>
                    <a:pt x="973810" y="98539"/>
                  </a:lnTo>
                  <a:close/>
                </a:path>
                <a:path w="974089" h="581660">
                  <a:moveTo>
                    <a:pt x="973810" y="26149"/>
                  </a:moveTo>
                  <a:lnTo>
                    <a:pt x="955713" y="26149"/>
                  </a:lnTo>
                  <a:lnTo>
                    <a:pt x="955713" y="80441"/>
                  </a:lnTo>
                  <a:lnTo>
                    <a:pt x="973810" y="80441"/>
                  </a:lnTo>
                  <a:lnTo>
                    <a:pt x="973810" y="26149"/>
                  </a:lnTo>
                  <a:close/>
                </a:path>
                <a:path w="974089" h="581660">
                  <a:moveTo>
                    <a:pt x="963752" y="0"/>
                  </a:moveTo>
                  <a:lnTo>
                    <a:pt x="909459" y="0"/>
                  </a:lnTo>
                  <a:lnTo>
                    <a:pt x="909459" y="18097"/>
                  </a:lnTo>
                  <a:lnTo>
                    <a:pt x="963752" y="18097"/>
                  </a:lnTo>
                  <a:lnTo>
                    <a:pt x="963752" y="0"/>
                  </a:lnTo>
                  <a:close/>
                </a:path>
                <a:path w="974089" h="581660">
                  <a:moveTo>
                    <a:pt x="891362" y="0"/>
                  </a:moveTo>
                  <a:lnTo>
                    <a:pt x="837069" y="0"/>
                  </a:lnTo>
                  <a:lnTo>
                    <a:pt x="837069" y="18097"/>
                  </a:lnTo>
                  <a:lnTo>
                    <a:pt x="891362" y="18097"/>
                  </a:lnTo>
                  <a:lnTo>
                    <a:pt x="891362" y="0"/>
                  </a:lnTo>
                  <a:close/>
                </a:path>
                <a:path w="974089" h="581660">
                  <a:moveTo>
                    <a:pt x="818972" y="0"/>
                  </a:moveTo>
                  <a:lnTo>
                    <a:pt x="764679" y="0"/>
                  </a:lnTo>
                  <a:lnTo>
                    <a:pt x="764679" y="18097"/>
                  </a:lnTo>
                  <a:lnTo>
                    <a:pt x="818972" y="18097"/>
                  </a:lnTo>
                  <a:lnTo>
                    <a:pt x="818972" y="0"/>
                  </a:lnTo>
                  <a:close/>
                </a:path>
                <a:path w="974089" h="581660">
                  <a:moveTo>
                    <a:pt x="746582" y="0"/>
                  </a:moveTo>
                  <a:lnTo>
                    <a:pt x="692289" y="0"/>
                  </a:lnTo>
                  <a:lnTo>
                    <a:pt x="692289" y="18097"/>
                  </a:lnTo>
                  <a:lnTo>
                    <a:pt x="746582" y="18097"/>
                  </a:lnTo>
                  <a:lnTo>
                    <a:pt x="746582" y="0"/>
                  </a:lnTo>
                  <a:close/>
                </a:path>
                <a:path w="974089" h="581660">
                  <a:moveTo>
                    <a:pt x="674192" y="0"/>
                  </a:moveTo>
                  <a:lnTo>
                    <a:pt x="619899" y="0"/>
                  </a:lnTo>
                  <a:lnTo>
                    <a:pt x="619899" y="18097"/>
                  </a:lnTo>
                  <a:lnTo>
                    <a:pt x="674192" y="18097"/>
                  </a:lnTo>
                  <a:lnTo>
                    <a:pt x="674192" y="0"/>
                  </a:lnTo>
                  <a:close/>
                </a:path>
                <a:path w="974089" h="581660">
                  <a:moveTo>
                    <a:pt x="601802" y="0"/>
                  </a:moveTo>
                  <a:lnTo>
                    <a:pt x="547509" y="0"/>
                  </a:lnTo>
                  <a:lnTo>
                    <a:pt x="547509" y="18097"/>
                  </a:lnTo>
                  <a:lnTo>
                    <a:pt x="601802" y="18097"/>
                  </a:lnTo>
                  <a:lnTo>
                    <a:pt x="601802" y="0"/>
                  </a:lnTo>
                  <a:close/>
                </a:path>
                <a:path w="974089" h="581660">
                  <a:moveTo>
                    <a:pt x="529424" y="0"/>
                  </a:moveTo>
                  <a:lnTo>
                    <a:pt x="475119" y="0"/>
                  </a:lnTo>
                  <a:lnTo>
                    <a:pt x="475119" y="18097"/>
                  </a:lnTo>
                  <a:lnTo>
                    <a:pt x="529424" y="18097"/>
                  </a:lnTo>
                  <a:lnTo>
                    <a:pt x="529424" y="0"/>
                  </a:lnTo>
                  <a:close/>
                </a:path>
                <a:path w="974089" h="581660">
                  <a:moveTo>
                    <a:pt x="457022" y="0"/>
                  </a:moveTo>
                  <a:lnTo>
                    <a:pt x="402729" y="0"/>
                  </a:lnTo>
                  <a:lnTo>
                    <a:pt x="402729" y="18097"/>
                  </a:lnTo>
                  <a:lnTo>
                    <a:pt x="457022" y="18097"/>
                  </a:lnTo>
                  <a:lnTo>
                    <a:pt x="457022" y="0"/>
                  </a:lnTo>
                  <a:close/>
                </a:path>
                <a:path w="974089" h="581660">
                  <a:moveTo>
                    <a:pt x="384644" y="0"/>
                  </a:moveTo>
                  <a:lnTo>
                    <a:pt x="330339" y="0"/>
                  </a:lnTo>
                  <a:lnTo>
                    <a:pt x="330339" y="18097"/>
                  </a:lnTo>
                  <a:lnTo>
                    <a:pt x="384644" y="18097"/>
                  </a:lnTo>
                  <a:lnTo>
                    <a:pt x="384644" y="0"/>
                  </a:lnTo>
                  <a:close/>
                </a:path>
                <a:path w="974089" h="581660">
                  <a:moveTo>
                    <a:pt x="312242" y="0"/>
                  </a:moveTo>
                  <a:lnTo>
                    <a:pt x="257949" y="0"/>
                  </a:lnTo>
                  <a:lnTo>
                    <a:pt x="257949" y="18097"/>
                  </a:lnTo>
                  <a:lnTo>
                    <a:pt x="312242" y="18097"/>
                  </a:lnTo>
                  <a:lnTo>
                    <a:pt x="312242" y="0"/>
                  </a:lnTo>
                  <a:close/>
                </a:path>
                <a:path w="974089" h="581660">
                  <a:moveTo>
                    <a:pt x="239864" y="0"/>
                  </a:moveTo>
                  <a:lnTo>
                    <a:pt x="185559" y="0"/>
                  </a:lnTo>
                  <a:lnTo>
                    <a:pt x="185559" y="18097"/>
                  </a:lnTo>
                  <a:lnTo>
                    <a:pt x="239864" y="18097"/>
                  </a:lnTo>
                  <a:lnTo>
                    <a:pt x="239864" y="0"/>
                  </a:lnTo>
                  <a:close/>
                </a:path>
                <a:path w="974089" h="581660">
                  <a:moveTo>
                    <a:pt x="167462" y="0"/>
                  </a:moveTo>
                  <a:lnTo>
                    <a:pt x="113169" y="0"/>
                  </a:lnTo>
                  <a:lnTo>
                    <a:pt x="113169" y="18097"/>
                  </a:lnTo>
                  <a:lnTo>
                    <a:pt x="167462" y="18097"/>
                  </a:lnTo>
                  <a:lnTo>
                    <a:pt x="167462" y="0"/>
                  </a:lnTo>
                  <a:close/>
                </a:path>
                <a:path w="974089" h="581660">
                  <a:moveTo>
                    <a:pt x="95084" y="0"/>
                  </a:moveTo>
                  <a:lnTo>
                    <a:pt x="40779" y="0"/>
                  </a:lnTo>
                  <a:lnTo>
                    <a:pt x="40779" y="18097"/>
                  </a:lnTo>
                  <a:lnTo>
                    <a:pt x="95084" y="18097"/>
                  </a:lnTo>
                  <a:lnTo>
                    <a:pt x="95084" y="0"/>
                  </a:lnTo>
                  <a:close/>
                </a:path>
                <a:path w="974089" h="581660">
                  <a:moveTo>
                    <a:pt x="22682" y="0"/>
                  </a:moveTo>
                  <a:lnTo>
                    <a:pt x="0" y="0"/>
                  </a:lnTo>
                  <a:lnTo>
                    <a:pt x="0" y="49707"/>
                  </a:lnTo>
                  <a:lnTo>
                    <a:pt x="18097" y="49707"/>
                  </a:lnTo>
                  <a:lnTo>
                    <a:pt x="18097" y="18097"/>
                  </a:lnTo>
                  <a:lnTo>
                    <a:pt x="22682" y="18097"/>
                  </a:lnTo>
                  <a:lnTo>
                    <a:pt x="22682" y="0"/>
                  </a:lnTo>
                  <a:close/>
                </a:path>
                <a:path w="974089" h="581660">
                  <a:moveTo>
                    <a:pt x="18097" y="67805"/>
                  </a:moveTo>
                  <a:lnTo>
                    <a:pt x="0" y="67805"/>
                  </a:lnTo>
                  <a:lnTo>
                    <a:pt x="0" y="122097"/>
                  </a:lnTo>
                  <a:lnTo>
                    <a:pt x="18097" y="122097"/>
                  </a:lnTo>
                  <a:lnTo>
                    <a:pt x="18097" y="67805"/>
                  </a:lnTo>
                  <a:close/>
                </a:path>
                <a:path w="974089" h="581660">
                  <a:moveTo>
                    <a:pt x="18097" y="140195"/>
                  </a:moveTo>
                  <a:lnTo>
                    <a:pt x="0" y="140195"/>
                  </a:lnTo>
                  <a:lnTo>
                    <a:pt x="0" y="194487"/>
                  </a:lnTo>
                  <a:lnTo>
                    <a:pt x="18097" y="194487"/>
                  </a:lnTo>
                  <a:lnTo>
                    <a:pt x="18097" y="140195"/>
                  </a:lnTo>
                  <a:close/>
                </a:path>
                <a:path w="974089" h="581660">
                  <a:moveTo>
                    <a:pt x="18097" y="212585"/>
                  </a:moveTo>
                  <a:lnTo>
                    <a:pt x="0" y="212585"/>
                  </a:lnTo>
                  <a:lnTo>
                    <a:pt x="0" y="266877"/>
                  </a:lnTo>
                  <a:lnTo>
                    <a:pt x="18097" y="266877"/>
                  </a:lnTo>
                  <a:lnTo>
                    <a:pt x="18097" y="212585"/>
                  </a:lnTo>
                  <a:close/>
                </a:path>
                <a:path w="974089" h="581660">
                  <a:moveTo>
                    <a:pt x="18097" y="284975"/>
                  </a:moveTo>
                  <a:lnTo>
                    <a:pt x="0" y="284975"/>
                  </a:lnTo>
                  <a:lnTo>
                    <a:pt x="0" y="339267"/>
                  </a:lnTo>
                  <a:lnTo>
                    <a:pt x="18097" y="339267"/>
                  </a:lnTo>
                  <a:lnTo>
                    <a:pt x="18097" y="284975"/>
                  </a:lnTo>
                  <a:close/>
                </a:path>
                <a:path w="974089" h="581660">
                  <a:moveTo>
                    <a:pt x="18097" y="357365"/>
                  </a:moveTo>
                  <a:lnTo>
                    <a:pt x="0" y="357365"/>
                  </a:lnTo>
                  <a:lnTo>
                    <a:pt x="0" y="411657"/>
                  </a:lnTo>
                  <a:lnTo>
                    <a:pt x="18097" y="411657"/>
                  </a:lnTo>
                  <a:lnTo>
                    <a:pt x="18097" y="357365"/>
                  </a:lnTo>
                  <a:close/>
                </a:path>
                <a:path w="974089" h="581660">
                  <a:moveTo>
                    <a:pt x="18097" y="429755"/>
                  </a:moveTo>
                  <a:lnTo>
                    <a:pt x="0" y="429755"/>
                  </a:lnTo>
                  <a:lnTo>
                    <a:pt x="0" y="484047"/>
                  </a:lnTo>
                  <a:lnTo>
                    <a:pt x="18097" y="484047"/>
                  </a:lnTo>
                  <a:lnTo>
                    <a:pt x="18097" y="429755"/>
                  </a:lnTo>
                  <a:close/>
                </a:path>
                <a:path w="974089" h="581660">
                  <a:moveTo>
                    <a:pt x="18097" y="502145"/>
                  </a:moveTo>
                  <a:lnTo>
                    <a:pt x="0" y="502145"/>
                  </a:lnTo>
                  <a:lnTo>
                    <a:pt x="0" y="556437"/>
                  </a:lnTo>
                  <a:lnTo>
                    <a:pt x="18097" y="556437"/>
                  </a:lnTo>
                  <a:lnTo>
                    <a:pt x="18097" y="502145"/>
                  </a:lnTo>
                  <a:close/>
                </a:path>
                <a:path w="974089" h="581660">
                  <a:moveTo>
                    <a:pt x="63347" y="563486"/>
                  </a:moveTo>
                  <a:lnTo>
                    <a:pt x="9055" y="563486"/>
                  </a:lnTo>
                  <a:lnTo>
                    <a:pt x="9055" y="581583"/>
                  </a:lnTo>
                  <a:lnTo>
                    <a:pt x="63347" y="581583"/>
                  </a:lnTo>
                  <a:lnTo>
                    <a:pt x="63347" y="563486"/>
                  </a:lnTo>
                  <a:close/>
                </a:path>
              </a:pathLst>
            </a:custGeom>
            <a:solidFill>
              <a:srgbClr val="D547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24799" y="1281061"/>
              <a:ext cx="4218305" cy="577850"/>
            </a:xfrm>
            <a:custGeom>
              <a:avLst/>
              <a:gdLst/>
              <a:ahLst/>
              <a:cxnLst/>
              <a:rect l="l" t="t" r="r" b="b"/>
              <a:pathLst>
                <a:path w="4218305" h="577850">
                  <a:moveTo>
                    <a:pt x="3929253" y="0"/>
                  </a:moveTo>
                  <a:lnTo>
                    <a:pt x="28994" y="0"/>
                  </a:lnTo>
                  <a:lnTo>
                    <a:pt x="28994" y="9359"/>
                  </a:lnTo>
                  <a:lnTo>
                    <a:pt x="0" y="9359"/>
                  </a:lnTo>
                  <a:lnTo>
                    <a:pt x="0" y="577430"/>
                  </a:lnTo>
                  <a:lnTo>
                    <a:pt x="3929253" y="577430"/>
                  </a:lnTo>
                  <a:lnTo>
                    <a:pt x="3933837" y="572846"/>
                  </a:lnTo>
                  <a:lnTo>
                    <a:pt x="15366" y="572846"/>
                  </a:lnTo>
                  <a:lnTo>
                    <a:pt x="15366" y="554748"/>
                  </a:lnTo>
                  <a:lnTo>
                    <a:pt x="20954" y="554748"/>
                  </a:lnTo>
                  <a:lnTo>
                    <a:pt x="20954" y="524141"/>
                  </a:lnTo>
                  <a:lnTo>
                    <a:pt x="3982539" y="524141"/>
                  </a:lnTo>
                  <a:lnTo>
                    <a:pt x="4000636" y="506044"/>
                  </a:lnTo>
                  <a:lnTo>
                    <a:pt x="20954" y="506044"/>
                  </a:lnTo>
                  <a:lnTo>
                    <a:pt x="20954" y="451751"/>
                  </a:lnTo>
                  <a:lnTo>
                    <a:pt x="4054926" y="451751"/>
                  </a:lnTo>
                  <a:lnTo>
                    <a:pt x="4073023" y="433654"/>
                  </a:lnTo>
                  <a:lnTo>
                    <a:pt x="20954" y="433654"/>
                  </a:lnTo>
                  <a:lnTo>
                    <a:pt x="20954" y="379361"/>
                  </a:lnTo>
                  <a:lnTo>
                    <a:pt x="4127313" y="379361"/>
                  </a:lnTo>
                  <a:lnTo>
                    <a:pt x="4145410" y="361264"/>
                  </a:lnTo>
                  <a:lnTo>
                    <a:pt x="20954" y="361264"/>
                  </a:lnTo>
                  <a:lnTo>
                    <a:pt x="20954" y="306971"/>
                  </a:lnTo>
                  <a:lnTo>
                    <a:pt x="4199700" y="306971"/>
                  </a:lnTo>
                  <a:lnTo>
                    <a:pt x="4217797" y="288874"/>
                  </a:lnTo>
                  <a:lnTo>
                    <a:pt x="20954" y="288874"/>
                  </a:lnTo>
                  <a:lnTo>
                    <a:pt x="20954" y="234581"/>
                  </a:lnTo>
                  <a:lnTo>
                    <a:pt x="4163834" y="234581"/>
                  </a:lnTo>
                  <a:lnTo>
                    <a:pt x="4145737" y="216484"/>
                  </a:lnTo>
                  <a:lnTo>
                    <a:pt x="20954" y="216484"/>
                  </a:lnTo>
                  <a:lnTo>
                    <a:pt x="20954" y="162191"/>
                  </a:lnTo>
                  <a:lnTo>
                    <a:pt x="4091444" y="162191"/>
                  </a:lnTo>
                  <a:lnTo>
                    <a:pt x="4073347" y="144094"/>
                  </a:lnTo>
                  <a:lnTo>
                    <a:pt x="20954" y="144094"/>
                  </a:lnTo>
                  <a:lnTo>
                    <a:pt x="20954" y="89801"/>
                  </a:lnTo>
                  <a:lnTo>
                    <a:pt x="4019054" y="89801"/>
                  </a:lnTo>
                  <a:lnTo>
                    <a:pt x="4000957" y="71704"/>
                  </a:lnTo>
                  <a:lnTo>
                    <a:pt x="20954" y="71704"/>
                  </a:lnTo>
                  <a:lnTo>
                    <a:pt x="20954" y="17411"/>
                  </a:lnTo>
                  <a:lnTo>
                    <a:pt x="3946664" y="17411"/>
                  </a:lnTo>
                  <a:lnTo>
                    <a:pt x="3929253" y="0"/>
                  </a:lnTo>
                  <a:close/>
                </a:path>
                <a:path w="4218305" h="577850">
                  <a:moveTo>
                    <a:pt x="3982539" y="524141"/>
                  </a:moveTo>
                  <a:lnTo>
                    <a:pt x="39052" y="524141"/>
                  </a:lnTo>
                  <a:lnTo>
                    <a:pt x="39052" y="572846"/>
                  </a:lnTo>
                  <a:lnTo>
                    <a:pt x="3933837" y="572846"/>
                  </a:lnTo>
                  <a:lnTo>
                    <a:pt x="3982539" y="524141"/>
                  </a:lnTo>
                  <a:close/>
                </a:path>
                <a:path w="4218305" h="577850">
                  <a:moveTo>
                    <a:pt x="4054926" y="451751"/>
                  </a:moveTo>
                  <a:lnTo>
                    <a:pt x="39052" y="451751"/>
                  </a:lnTo>
                  <a:lnTo>
                    <a:pt x="39052" y="506044"/>
                  </a:lnTo>
                  <a:lnTo>
                    <a:pt x="4000636" y="506044"/>
                  </a:lnTo>
                  <a:lnTo>
                    <a:pt x="4054926" y="451751"/>
                  </a:lnTo>
                  <a:close/>
                </a:path>
                <a:path w="4218305" h="577850">
                  <a:moveTo>
                    <a:pt x="4127313" y="379361"/>
                  </a:moveTo>
                  <a:lnTo>
                    <a:pt x="39052" y="379361"/>
                  </a:lnTo>
                  <a:lnTo>
                    <a:pt x="39052" y="433654"/>
                  </a:lnTo>
                  <a:lnTo>
                    <a:pt x="4073023" y="433654"/>
                  </a:lnTo>
                  <a:lnTo>
                    <a:pt x="4127313" y="379361"/>
                  </a:lnTo>
                  <a:close/>
                </a:path>
                <a:path w="4218305" h="577850">
                  <a:moveTo>
                    <a:pt x="4199700" y="306971"/>
                  </a:moveTo>
                  <a:lnTo>
                    <a:pt x="39052" y="306971"/>
                  </a:lnTo>
                  <a:lnTo>
                    <a:pt x="39052" y="361264"/>
                  </a:lnTo>
                  <a:lnTo>
                    <a:pt x="4145410" y="361264"/>
                  </a:lnTo>
                  <a:lnTo>
                    <a:pt x="4199700" y="306971"/>
                  </a:lnTo>
                  <a:close/>
                </a:path>
                <a:path w="4218305" h="577850">
                  <a:moveTo>
                    <a:pt x="4163834" y="234581"/>
                  </a:moveTo>
                  <a:lnTo>
                    <a:pt x="39052" y="234581"/>
                  </a:lnTo>
                  <a:lnTo>
                    <a:pt x="39052" y="288874"/>
                  </a:lnTo>
                  <a:lnTo>
                    <a:pt x="4217797" y="288874"/>
                  </a:lnTo>
                  <a:lnTo>
                    <a:pt x="4217962" y="288709"/>
                  </a:lnTo>
                  <a:lnTo>
                    <a:pt x="4163834" y="234581"/>
                  </a:lnTo>
                  <a:close/>
                </a:path>
                <a:path w="4218305" h="577850">
                  <a:moveTo>
                    <a:pt x="4091444" y="162191"/>
                  </a:moveTo>
                  <a:lnTo>
                    <a:pt x="39052" y="162191"/>
                  </a:lnTo>
                  <a:lnTo>
                    <a:pt x="39052" y="216484"/>
                  </a:lnTo>
                  <a:lnTo>
                    <a:pt x="4145737" y="216484"/>
                  </a:lnTo>
                  <a:lnTo>
                    <a:pt x="4091444" y="162191"/>
                  </a:lnTo>
                  <a:close/>
                </a:path>
                <a:path w="4218305" h="577850">
                  <a:moveTo>
                    <a:pt x="4019054" y="89801"/>
                  </a:moveTo>
                  <a:lnTo>
                    <a:pt x="39052" y="89801"/>
                  </a:lnTo>
                  <a:lnTo>
                    <a:pt x="39052" y="144094"/>
                  </a:lnTo>
                  <a:lnTo>
                    <a:pt x="4073347" y="144094"/>
                  </a:lnTo>
                  <a:lnTo>
                    <a:pt x="4019054" y="89801"/>
                  </a:lnTo>
                  <a:close/>
                </a:path>
                <a:path w="4218305" h="577850">
                  <a:moveTo>
                    <a:pt x="3946664" y="17411"/>
                  </a:moveTo>
                  <a:lnTo>
                    <a:pt x="39052" y="17411"/>
                  </a:lnTo>
                  <a:lnTo>
                    <a:pt x="39052" y="71704"/>
                  </a:lnTo>
                  <a:lnTo>
                    <a:pt x="4000957" y="71704"/>
                  </a:lnTo>
                  <a:lnTo>
                    <a:pt x="3946664" y="17411"/>
                  </a:lnTo>
                  <a:close/>
                </a:path>
              </a:pathLst>
            </a:custGeom>
            <a:solidFill>
              <a:srgbClr val="D95B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24799" y="1281061"/>
              <a:ext cx="39370" cy="573405"/>
            </a:xfrm>
            <a:custGeom>
              <a:avLst/>
              <a:gdLst/>
              <a:ahLst/>
              <a:cxnLst/>
              <a:rect l="l" t="t" r="r" b="b"/>
              <a:pathLst>
                <a:path w="39369" h="573405">
                  <a:moveTo>
                    <a:pt x="39052" y="524141"/>
                  </a:moveTo>
                  <a:lnTo>
                    <a:pt x="20955" y="524141"/>
                  </a:lnTo>
                  <a:lnTo>
                    <a:pt x="20955" y="554748"/>
                  </a:lnTo>
                  <a:lnTo>
                    <a:pt x="15367" y="554748"/>
                  </a:lnTo>
                  <a:lnTo>
                    <a:pt x="15367" y="572846"/>
                  </a:lnTo>
                  <a:lnTo>
                    <a:pt x="39052" y="572846"/>
                  </a:lnTo>
                  <a:lnTo>
                    <a:pt x="39052" y="524141"/>
                  </a:lnTo>
                  <a:close/>
                </a:path>
                <a:path w="39369" h="573405">
                  <a:moveTo>
                    <a:pt x="39052" y="451751"/>
                  </a:moveTo>
                  <a:lnTo>
                    <a:pt x="20955" y="451751"/>
                  </a:lnTo>
                  <a:lnTo>
                    <a:pt x="20955" y="506044"/>
                  </a:lnTo>
                  <a:lnTo>
                    <a:pt x="39052" y="506044"/>
                  </a:lnTo>
                  <a:lnTo>
                    <a:pt x="39052" y="451751"/>
                  </a:lnTo>
                  <a:close/>
                </a:path>
                <a:path w="39369" h="573405">
                  <a:moveTo>
                    <a:pt x="39052" y="379361"/>
                  </a:moveTo>
                  <a:lnTo>
                    <a:pt x="20955" y="379361"/>
                  </a:lnTo>
                  <a:lnTo>
                    <a:pt x="20955" y="433654"/>
                  </a:lnTo>
                  <a:lnTo>
                    <a:pt x="39052" y="433654"/>
                  </a:lnTo>
                  <a:lnTo>
                    <a:pt x="39052" y="379361"/>
                  </a:lnTo>
                  <a:close/>
                </a:path>
                <a:path w="39369" h="573405">
                  <a:moveTo>
                    <a:pt x="39052" y="306971"/>
                  </a:moveTo>
                  <a:lnTo>
                    <a:pt x="20955" y="306971"/>
                  </a:lnTo>
                  <a:lnTo>
                    <a:pt x="20955" y="361264"/>
                  </a:lnTo>
                  <a:lnTo>
                    <a:pt x="39052" y="361264"/>
                  </a:lnTo>
                  <a:lnTo>
                    <a:pt x="39052" y="306971"/>
                  </a:lnTo>
                  <a:close/>
                </a:path>
                <a:path w="39369" h="573405">
                  <a:moveTo>
                    <a:pt x="39052" y="234581"/>
                  </a:moveTo>
                  <a:lnTo>
                    <a:pt x="20955" y="234581"/>
                  </a:lnTo>
                  <a:lnTo>
                    <a:pt x="20955" y="288874"/>
                  </a:lnTo>
                  <a:lnTo>
                    <a:pt x="39052" y="288874"/>
                  </a:lnTo>
                  <a:lnTo>
                    <a:pt x="39052" y="234581"/>
                  </a:lnTo>
                  <a:close/>
                </a:path>
                <a:path w="39369" h="573405">
                  <a:moveTo>
                    <a:pt x="39052" y="162191"/>
                  </a:moveTo>
                  <a:lnTo>
                    <a:pt x="20955" y="162191"/>
                  </a:lnTo>
                  <a:lnTo>
                    <a:pt x="20955" y="216484"/>
                  </a:lnTo>
                  <a:lnTo>
                    <a:pt x="39052" y="216484"/>
                  </a:lnTo>
                  <a:lnTo>
                    <a:pt x="39052" y="162191"/>
                  </a:lnTo>
                  <a:close/>
                </a:path>
                <a:path w="39369" h="573405">
                  <a:moveTo>
                    <a:pt x="39052" y="89801"/>
                  </a:moveTo>
                  <a:lnTo>
                    <a:pt x="20955" y="89801"/>
                  </a:lnTo>
                  <a:lnTo>
                    <a:pt x="20955" y="144094"/>
                  </a:lnTo>
                  <a:lnTo>
                    <a:pt x="39052" y="144094"/>
                  </a:lnTo>
                  <a:lnTo>
                    <a:pt x="39052" y="89801"/>
                  </a:lnTo>
                  <a:close/>
                </a:path>
                <a:path w="39369" h="573405">
                  <a:moveTo>
                    <a:pt x="39052" y="17411"/>
                  </a:moveTo>
                  <a:lnTo>
                    <a:pt x="20955" y="17411"/>
                  </a:lnTo>
                  <a:lnTo>
                    <a:pt x="20955" y="71704"/>
                  </a:lnTo>
                  <a:lnTo>
                    <a:pt x="39052" y="71704"/>
                  </a:lnTo>
                  <a:lnTo>
                    <a:pt x="39052" y="17411"/>
                  </a:lnTo>
                  <a:close/>
                </a:path>
                <a:path w="39369" h="573405">
                  <a:moveTo>
                    <a:pt x="28994" y="0"/>
                  </a:moveTo>
                  <a:lnTo>
                    <a:pt x="0" y="0"/>
                  </a:lnTo>
                  <a:lnTo>
                    <a:pt x="0" y="9359"/>
                  </a:lnTo>
                  <a:lnTo>
                    <a:pt x="28994" y="9359"/>
                  </a:lnTo>
                  <a:lnTo>
                    <a:pt x="28994" y="0"/>
                  </a:lnTo>
                  <a:close/>
                </a:path>
              </a:pathLst>
            </a:custGeom>
            <a:solidFill>
              <a:srgbClr val="D547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640763" y="4059021"/>
            <a:ext cx="3298825" cy="577850"/>
          </a:xfrm>
          <a:custGeom>
            <a:avLst/>
            <a:gdLst/>
            <a:ahLst/>
            <a:cxnLst/>
            <a:rect l="l" t="t" r="r" b="b"/>
            <a:pathLst>
              <a:path w="3298825" h="577850">
                <a:moveTo>
                  <a:pt x="3010103" y="0"/>
                </a:moveTo>
                <a:lnTo>
                  <a:pt x="0" y="0"/>
                </a:lnTo>
                <a:lnTo>
                  <a:pt x="0" y="577316"/>
                </a:lnTo>
                <a:lnTo>
                  <a:pt x="3010103" y="577316"/>
                </a:lnTo>
                <a:lnTo>
                  <a:pt x="3298698" y="288594"/>
                </a:lnTo>
                <a:lnTo>
                  <a:pt x="3010103" y="0"/>
                </a:lnTo>
                <a:close/>
              </a:path>
            </a:pathLst>
          </a:custGeom>
          <a:solidFill>
            <a:srgbClr val="E486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739776" y="4194484"/>
            <a:ext cx="97853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Education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030119" y="4205560"/>
            <a:ext cx="78676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1,28,650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664373" y="2003513"/>
            <a:ext cx="3930015" cy="577850"/>
          </a:xfrm>
          <a:custGeom>
            <a:avLst/>
            <a:gdLst/>
            <a:ahLst/>
            <a:cxnLst/>
            <a:rect l="l" t="t" r="r" b="b"/>
            <a:pathLst>
              <a:path w="3930015" h="577850">
                <a:moveTo>
                  <a:pt x="3641382" y="0"/>
                </a:moveTo>
                <a:lnTo>
                  <a:pt x="0" y="0"/>
                </a:lnTo>
                <a:lnTo>
                  <a:pt x="0" y="577303"/>
                </a:lnTo>
                <a:lnTo>
                  <a:pt x="3641382" y="577303"/>
                </a:lnTo>
                <a:lnTo>
                  <a:pt x="3929976" y="288709"/>
                </a:lnTo>
                <a:lnTo>
                  <a:pt x="3641382" y="0"/>
                </a:lnTo>
                <a:close/>
              </a:path>
            </a:pathLst>
          </a:custGeom>
          <a:solidFill>
            <a:srgbClr val="FFC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738938" y="2167205"/>
            <a:ext cx="184150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Rural</a:t>
            </a:r>
            <a:r>
              <a:rPr dirty="0" sz="1700" spc="-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94137" y="1995036"/>
            <a:ext cx="974090" cy="594995"/>
            <a:chOff x="694137" y="1995036"/>
            <a:chExt cx="974090" cy="594995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544" y="2091979"/>
              <a:ext cx="503549" cy="462557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703186" y="2004085"/>
              <a:ext cx="956310" cy="577215"/>
            </a:xfrm>
            <a:custGeom>
              <a:avLst/>
              <a:gdLst/>
              <a:ahLst/>
              <a:cxnLst/>
              <a:rect l="l" t="t" r="r" b="b"/>
              <a:pathLst>
                <a:path w="956310" h="577214">
                  <a:moveTo>
                    <a:pt x="0" y="576732"/>
                  </a:moveTo>
                  <a:lnTo>
                    <a:pt x="955700" y="576732"/>
                  </a:lnTo>
                  <a:lnTo>
                    <a:pt x="955700" y="0"/>
                  </a:lnTo>
                  <a:lnTo>
                    <a:pt x="0" y="0"/>
                  </a:lnTo>
                  <a:lnTo>
                    <a:pt x="0" y="576732"/>
                  </a:lnTo>
                  <a:close/>
                </a:path>
              </a:pathLst>
            </a:custGeom>
            <a:ln w="18097">
              <a:solidFill>
                <a:srgbClr val="FEC01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1644230" y="2720771"/>
            <a:ext cx="3724275" cy="577850"/>
          </a:xfrm>
          <a:custGeom>
            <a:avLst/>
            <a:gdLst/>
            <a:ahLst/>
            <a:cxnLst/>
            <a:rect l="l" t="t" r="r" b="b"/>
            <a:pathLst>
              <a:path w="3724275" h="577850">
                <a:moveTo>
                  <a:pt x="3435540" y="0"/>
                </a:moveTo>
                <a:lnTo>
                  <a:pt x="0" y="0"/>
                </a:lnTo>
                <a:lnTo>
                  <a:pt x="0" y="577316"/>
                </a:lnTo>
                <a:lnTo>
                  <a:pt x="3435540" y="577316"/>
                </a:lnTo>
                <a:lnTo>
                  <a:pt x="3724262" y="288721"/>
                </a:lnTo>
                <a:lnTo>
                  <a:pt x="3435540" y="0"/>
                </a:lnTo>
                <a:close/>
              </a:path>
            </a:pathLst>
          </a:custGeom>
          <a:solidFill>
            <a:srgbClr val="DE6C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746418" y="2850085"/>
            <a:ext cx="127571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Home</a:t>
            </a:r>
            <a:r>
              <a:rPr dirty="0" sz="1700" spc="-9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Affairs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586853" y="2868327"/>
            <a:ext cx="77787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2,33,211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85717" y="2719190"/>
            <a:ext cx="974090" cy="540385"/>
            <a:chOff x="685717" y="2719190"/>
            <a:chExt cx="974090" cy="540385"/>
          </a:xfrm>
        </p:grpSpPr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109" y="2746895"/>
              <a:ext cx="417891" cy="475907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94766" y="2728239"/>
              <a:ext cx="956310" cy="522605"/>
            </a:xfrm>
            <a:custGeom>
              <a:avLst/>
              <a:gdLst/>
              <a:ahLst/>
              <a:cxnLst/>
              <a:rect l="l" t="t" r="r" b="b"/>
              <a:pathLst>
                <a:path w="956310" h="522605">
                  <a:moveTo>
                    <a:pt x="0" y="522071"/>
                  </a:moveTo>
                  <a:lnTo>
                    <a:pt x="955700" y="522071"/>
                  </a:lnTo>
                  <a:lnTo>
                    <a:pt x="955700" y="0"/>
                  </a:lnTo>
                  <a:lnTo>
                    <a:pt x="0" y="0"/>
                  </a:lnTo>
                  <a:lnTo>
                    <a:pt x="0" y="522071"/>
                  </a:lnTo>
                  <a:close/>
                </a:path>
              </a:pathLst>
            </a:custGeom>
            <a:ln w="18097">
              <a:solidFill>
                <a:srgbClr val="D5477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691851" y="4050214"/>
            <a:ext cx="974090" cy="574675"/>
            <a:chOff x="691851" y="4050214"/>
            <a:chExt cx="974090" cy="574675"/>
          </a:xfrm>
        </p:grpSpPr>
        <p:sp>
          <p:nvSpPr>
            <p:cNvPr id="27" name="object 27" descr=""/>
            <p:cNvSpPr/>
            <p:nvPr/>
          </p:nvSpPr>
          <p:spPr>
            <a:xfrm>
              <a:off x="700900" y="4059262"/>
              <a:ext cx="956310" cy="556260"/>
            </a:xfrm>
            <a:custGeom>
              <a:avLst/>
              <a:gdLst/>
              <a:ahLst/>
              <a:cxnLst/>
              <a:rect l="l" t="t" r="r" b="b"/>
              <a:pathLst>
                <a:path w="956310" h="556260">
                  <a:moveTo>
                    <a:pt x="0" y="556082"/>
                  </a:moveTo>
                  <a:lnTo>
                    <a:pt x="955713" y="556082"/>
                  </a:lnTo>
                  <a:lnTo>
                    <a:pt x="955713" y="0"/>
                  </a:lnTo>
                  <a:lnTo>
                    <a:pt x="0" y="0"/>
                  </a:lnTo>
                  <a:lnTo>
                    <a:pt x="0" y="556082"/>
                  </a:lnTo>
                  <a:close/>
                </a:path>
              </a:pathLst>
            </a:custGeom>
            <a:ln w="18097">
              <a:solidFill>
                <a:srgbClr val="D5477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36790" y="4136122"/>
              <a:ext cx="542925" cy="407670"/>
            </a:xfrm>
            <a:custGeom>
              <a:avLst/>
              <a:gdLst/>
              <a:ahLst/>
              <a:cxnLst/>
              <a:rect l="l" t="t" r="r" b="b"/>
              <a:pathLst>
                <a:path w="542925" h="407670">
                  <a:moveTo>
                    <a:pt x="413664" y="40779"/>
                  </a:moveTo>
                  <a:lnTo>
                    <a:pt x="412343" y="25044"/>
                  </a:lnTo>
                  <a:lnTo>
                    <a:pt x="403161" y="12065"/>
                  </a:lnTo>
                  <a:lnTo>
                    <a:pt x="388023" y="3251"/>
                  </a:lnTo>
                  <a:lnTo>
                    <a:pt x="368820" y="0"/>
                  </a:lnTo>
                  <a:lnTo>
                    <a:pt x="354355" y="0"/>
                  </a:lnTo>
                  <a:lnTo>
                    <a:pt x="354355" y="117271"/>
                  </a:lnTo>
                  <a:lnTo>
                    <a:pt x="354355" y="127165"/>
                  </a:lnTo>
                  <a:lnTo>
                    <a:pt x="354355" y="283883"/>
                  </a:lnTo>
                  <a:lnTo>
                    <a:pt x="354355" y="293776"/>
                  </a:lnTo>
                  <a:lnTo>
                    <a:pt x="329755" y="314769"/>
                  </a:lnTo>
                  <a:lnTo>
                    <a:pt x="348576" y="332028"/>
                  </a:lnTo>
                  <a:lnTo>
                    <a:pt x="354355" y="336969"/>
                  </a:lnTo>
                  <a:lnTo>
                    <a:pt x="354355" y="345541"/>
                  </a:lnTo>
                  <a:lnTo>
                    <a:pt x="348576" y="350481"/>
                  </a:lnTo>
                  <a:lnTo>
                    <a:pt x="346417" y="353021"/>
                  </a:lnTo>
                  <a:lnTo>
                    <a:pt x="342430" y="354228"/>
                  </a:lnTo>
                  <a:lnTo>
                    <a:pt x="334111" y="354228"/>
                  </a:lnTo>
                  <a:lnTo>
                    <a:pt x="329755" y="353021"/>
                  </a:lnTo>
                  <a:lnTo>
                    <a:pt x="326859" y="350481"/>
                  </a:lnTo>
                  <a:lnTo>
                    <a:pt x="308089" y="333235"/>
                  </a:lnTo>
                  <a:lnTo>
                    <a:pt x="287845" y="350481"/>
                  </a:lnTo>
                  <a:lnTo>
                    <a:pt x="284949" y="353021"/>
                  </a:lnTo>
                  <a:lnTo>
                    <a:pt x="280949" y="354228"/>
                  </a:lnTo>
                  <a:lnTo>
                    <a:pt x="273011" y="354228"/>
                  </a:lnTo>
                  <a:lnTo>
                    <a:pt x="269024" y="353021"/>
                  </a:lnTo>
                  <a:lnTo>
                    <a:pt x="266128" y="350481"/>
                  </a:lnTo>
                  <a:lnTo>
                    <a:pt x="260337" y="345541"/>
                  </a:lnTo>
                  <a:lnTo>
                    <a:pt x="260337" y="336969"/>
                  </a:lnTo>
                  <a:lnTo>
                    <a:pt x="266128" y="332028"/>
                  </a:lnTo>
                  <a:lnTo>
                    <a:pt x="284949" y="314769"/>
                  </a:lnTo>
                  <a:lnTo>
                    <a:pt x="260337" y="293776"/>
                  </a:lnTo>
                  <a:lnTo>
                    <a:pt x="260337" y="283883"/>
                  </a:lnTo>
                  <a:lnTo>
                    <a:pt x="266128" y="280149"/>
                  </a:lnTo>
                  <a:lnTo>
                    <a:pt x="268325" y="277736"/>
                  </a:lnTo>
                  <a:lnTo>
                    <a:pt x="272275" y="276529"/>
                  </a:lnTo>
                  <a:lnTo>
                    <a:pt x="280581" y="276529"/>
                  </a:lnTo>
                  <a:lnTo>
                    <a:pt x="284949" y="277736"/>
                  </a:lnTo>
                  <a:lnTo>
                    <a:pt x="287845" y="280149"/>
                  </a:lnTo>
                  <a:lnTo>
                    <a:pt x="308089" y="296189"/>
                  </a:lnTo>
                  <a:lnTo>
                    <a:pt x="326859" y="280149"/>
                  </a:lnTo>
                  <a:lnTo>
                    <a:pt x="329755" y="277736"/>
                  </a:lnTo>
                  <a:lnTo>
                    <a:pt x="334111" y="276529"/>
                  </a:lnTo>
                  <a:lnTo>
                    <a:pt x="342430" y="276529"/>
                  </a:lnTo>
                  <a:lnTo>
                    <a:pt x="346417" y="277736"/>
                  </a:lnTo>
                  <a:lnTo>
                    <a:pt x="348576" y="280149"/>
                  </a:lnTo>
                  <a:lnTo>
                    <a:pt x="354355" y="283883"/>
                  </a:lnTo>
                  <a:lnTo>
                    <a:pt x="354355" y="127165"/>
                  </a:lnTo>
                  <a:lnTo>
                    <a:pt x="348576" y="132105"/>
                  </a:lnTo>
                  <a:lnTo>
                    <a:pt x="346417" y="133921"/>
                  </a:lnTo>
                  <a:lnTo>
                    <a:pt x="342430" y="134886"/>
                  </a:lnTo>
                  <a:lnTo>
                    <a:pt x="334111" y="134886"/>
                  </a:lnTo>
                  <a:lnTo>
                    <a:pt x="329755" y="133921"/>
                  </a:lnTo>
                  <a:lnTo>
                    <a:pt x="326859" y="132105"/>
                  </a:lnTo>
                  <a:lnTo>
                    <a:pt x="322541" y="127165"/>
                  </a:lnTo>
                  <a:lnTo>
                    <a:pt x="322541" y="176504"/>
                  </a:lnTo>
                  <a:lnTo>
                    <a:pt x="318731" y="192544"/>
                  </a:lnTo>
                  <a:lnTo>
                    <a:pt x="308419" y="205016"/>
                  </a:lnTo>
                  <a:lnTo>
                    <a:pt x="293230" y="213093"/>
                  </a:lnTo>
                  <a:lnTo>
                    <a:pt x="274802" y="215963"/>
                  </a:lnTo>
                  <a:lnTo>
                    <a:pt x="135978" y="215963"/>
                  </a:lnTo>
                  <a:lnTo>
                    <a:pt x="128727" y="222110"/>
                  </a:lnTo>
                  <a:lnTo>
                    <a:pt x="128727" y="275196"/>
                  </a:lnTo>
                  <a:lnTo>
                    <a:pt x="141008" y="281178"/>
                  </a:lnTo>
                  <a:lnTo>
                    <a:pt x="151130" y="289712"/>
                  </a:lnTo>
                  <a:lnTo>
                    <a:pt x="157988" y="300558"/>
                  </a:lnTo>
                  <a:lnTo>
                    <a:pt x="160528" y="313448"/>
                  </a:lnTo>
                  <a:lnTo>
                    <a:pt x="156870" y="329234"/>
                  </a:lnTo>
                  <a:lnTo>
                    <a:pt x="156756" y="329755"/>
                  </a:lnTo>
                  <a:lnTo>
                    <a:pt x="146608" y="342658"/>
                  </a:lnTo>
                  <a:lnTo>
                    <a:pt x="131864" y="351167"/>
                  </a:lnTo>
                  <a:lnTo>
                    <a:pt x="114261" y="354228"/>
                  </a:lnTo>
                  <a:lnTo>
                    <a:pt x="95821" y="351002"/>
                  </a:lnTo>
                  <a:lnTo>
                    <a:pt x="80657" y="342214"/>
                  </a:lnTo>
                  <a:lnTo>
                    <a:pt x="70358" y="329234"/>
                  </a:lnTo>
                  <a:lnTo>
                    <a:pt x="66573" y="313448"/>
                  </a:lnTo>
                  <a:lnTo>
                    <a:pt x="68910" y="301066"/>
                  </a:lnTo>
                  <a:lnTo>
                    <a:pt x="75590" y="290169"/>
                  </a:lnTo>
                  <a:lnTo>
                    <a:pt x="86055" y="281355"/>
                  </a:lnTo>
                  <a:lnTo>
                    <a:pt x="99796" y="275196"/>
                  </a:lnTo>
                  <a:lnTo>
                    <a:pt x="99796" y="230797"/>
                  </a:lnTo>
                  <a:lnTo>
                    <a:pt x="103568" y="214579"/>
                  </a:lnTo>
                  <a:lnTo>
                    <a:pt x="113715" y="201701"/>
                  </a:lnTo>
                  <a:lnTo>
                    <a:pt x="128473" y="193205"/>
                  </a:lnTo>
                  <a:lnTo>
                    <a:pt x="146075" y="190144"/>
                  </a:lnTo>
                  <a:lnTo>
                    <a:pt x="284949" y="190144"/>
                  </a:lnTo>
                  <a:lnTo>
                    <a:pt x="292150" y="183870"/>
                  </a:lnTo>
                  <a:lnTo>
                    <a:pt x="292150" y="161671"/>
                  </a:lnTo>
                  <a:lnTo>
                    <a:pt x="292150" y="134886"/>
                  </a:lnTo>
                  <a:lnTo>
                    <a:pt x="292150" y="127165"/>
                  </a:lnTo>
                  <a:lnTo>
                    <a:pt x="287845" y="132105"/>
                  </a:lnTo>
                  <a:lnTo>
                    <a:pt x="284949" y="133921"/>
                  </a:lnTo>
                  <a:lnTo>
                    <a:pt x="280949" y="134886"/>
                  </a:lnTo>
                  <a:lnTo>
                    <a:pt x="273011" y="134886"/>
                  </a:lnTo>
                  <a:lnTo>
                    <a:pt x="269024" y="133921"/>
                  </a:lnTo>
                  <a:lnTo>
                    <a:pt x="266128" y="132105"/>
                  </a:lnTo>
                  <a:lnTo>
                    <a:pt x="260337" y="127165"/>
                  </a:lnTo>
                  <a:lnTo>
                    <a:pt x="260337" y="117271"/>
                  </a:lnTo>
                  <a:lnTo>
                    <a:pt x="266128" y="113525"/>
                  </a:lnTo>
                  <a:lnTo>
                    <a:pt x="299720" y="83604"/>
                  </a:lnTo>
                  <a:lnTo>
                    <a:pt x="300824" y="82638"/>
                  </a:lnTo>
                  <a:lnTo>
                    <a:pt x="304812" y="81432"/>
                  </a:lnTo>
                  <a:lnTo>
                    <a:pt x="312775" y="81432"/>
                  </a:lnTo>
                  <a:lnTo>
                    <a:pt x="316763" y="82638"/>
                  </a:lnTo>
                  <a:lnTo>
                    <a:pt x="319646" y="85178"/>
                  </a:lnTo>
                  <a:lnTo>
                    <a:pt x="352933" y="113525"/>
                  </a:lnTo>
                  <a:lnTo>
                    <a:pt x="354355" y="117271"/>
                  </a:lnTo>
                  <a:lnTo>
                    <a:pt x="354355" y="0"/>
                  </a:lnTo>
                  <a:lnTo>
                    <a:pt x="337007" y="0"/>
                  </a:lnTo>
                  <a:lnTo>
                    <a:pt x="331939" y="20955"/>
                  </a:lnTo>
                  <a:lnTo>
                    <a:pt x="318198" y="38239"/>
                  </a:lnTo>
                  <a:lnTo>
                    <a:pt x="297954" y="49974"/>
                  </a:lnTo>
                  <a:lnTo>
                    <a:pt x="273380" y="54292"/>
                  </a:lnTo>
                  <a:lnTo>
                    <a:pt x="159105" y="54292"/>
                  </a:lnTo>
                  <a:lnTo>
                    <a:pt x="159105" y="91325"/>
                  </a:lnTo>
                  <a:lnTo>
                    <a:pt x="159105" y="101219"/>
                  </a:lnTo>
                  <a:lnTo>
                    <a:pt x="153327" y="104965"/>
                  </a:lnTo>
                  <a:lnTo>
                    <a:pt x="134505" y="122212"/>
                  </a:lnTo>
                  <a:lnTo>
                    <a:pt x="153327" y="139471"/>
                  </a:lnTo>
                  <a:lnTo>
                    <a:pt x="159105" y="144411"/>
                  </a:lnTo>
                  <a:lnTo>
                    <a:pt x="159105" y="153098"/>
                  </a:lnTo>
                  <a:lnTo>
                    <a:pt x="153327" y="158051"/>
                  </a:lnTo>
                  <a:lnTo>
                    <a:pt x="151168" y="160464"/>
                  </a:lnTo>
                  <a:lnTo>
                    <a:pt x="147180" y="161671"/>
                  </a:lnTo>
                  <a:lnTo>
                    <a:pt x="138861" y="161671"/>
                  </a:lnTo>
                  <a:lnTo>
                    <a:pt x="134505" y="160464"/>
                  </a:lnTo>
                  <a:lnTo>
                    <a:pt x="131610" y="158051"/>
                  </a:lnTo>
                  <a:lnTo>
                    <a:pt x="112839" y="140677"/>
                  </a:lnTo>
                  <a:lnTo>
                    <a:pt x="92595" y="158051"/>
                  </a:lnTo>
                  <a:lnTo>
                    <a:pt x="89700" y="160464"/>
                  </a:lnTo>
                  <a:lnTo>
                    <a:pt x="85699" y="161671"/>
                  </a:lnTo>
                  <a:lnTo>
                    <a:pt x="77762" y="161671"/>
                  </a:lnTo>
                  <a:lnTo>
                    <a:pt x="73774" y="160464"/>
                  </a:lnTo>
                  <a:lnTo>
                    <a:pt x="70878" y="158051"/>
                  </a:lnTo>
                  <a:lnTo>
                    <a:pt x="65100" y="153098"/>
                  </a:lnTo>
                  <a:lnTo>
                    <a:pt x="65100" y="144411"/>
                  </a:lnTo>
                  <a:lnTo>
                    <a:pt x="91122" y="122212"/>
                  </a:lnTo>
                  <a:lnTo>
                    <a:pt x="70878" y="104965"/>
                  </a:lnTo>
                  <a:lnTo>
                    <a:pt x="65100" y="101219"/>
                  </a:lnTo>
                  <a:lnTo>
                    <a:pt x="65100" y="91325"/>
                  </a:lnTo>
                  <a:lnTo>
                    <a:pt x="70878" y="86385"/>
                  </a:lnTo>
                  <a:lnTo>
                    <a:pt x="73037" y="84569"/>
                  </a:lnTo>
                  <a:lnTo>
                    <a:pt x="77025" y="83604"/>
                  </a:lnTo>
                  <a:lnTo>
                    <a:pt x="85344" y="83604"/>
                  </a:lnTo>
                  <a:lnTo>
                    <a:pt x="89700" y="84569"/>
                  </a:lnTo>
                  <a:lnTo>
                    <a:pt x="92595" y="86385"/>
                  </a:lnTo>
                  <a:lnTo>
                    <a:pt x="112839" y="103632"/>
                  </a:lnTo>
                  <a:lnTo>
                    <a:pt x="131610" y="86385"/>
                  </a:lnTo>
                  <a:lnTo>
                    <a:pt x="134505" y="84569"/>
                  </a:lnTo>
                  <a:lnTo>
                    <a:pt x="138861" y="83604"/>
                  </a:lnTo>
                  <a:lnTo>
                    <a:pt x="147180" y="83604"/>
                  </a:lnTo>
                  <a:lnTo>
                    <a:pt x="151168" y="84569"/>
                  </a:lnTo>
                  <a:lnTo>
                    <a:pt x="153327" y="86385"/>
                  </a:lnTo>
                  <a:lnTo>
                    <a:pt x="159105" y="91325"/>
                  </a:lnTo>
                  <a:lnTo>
                    <a:pt x="159105" y="54292"/>
                  </a:lnTo>
                  <a:lnTo>
                    <a:pt x="143179" y="54292"/>
                  </a:lnTo>
                  <a:lnTo>
                    <a:pt x="118592" y="49974"/>
                  </a:lnTo>
                  <a:lnTo>
                    <a:pt x="98348" y="38239"/>
                  </a:lnTo>
                  <a:lnTo>
                    <a:pt x="84607" y="20955"/>
                  </a:lnTo>
                  <a:lnTo>
                    <a:pt x="79552" y="0"/>
                  </a:lnTo>
                  <a:lnTo>
                    <a:pt x="47752" y="0"/>
                  </a:lnTo>
                  <a:lnTo>
                    <a:pt x="28676" y="3251"/>
                  </a:lnTo>
                  <a:lnTo>
                    <a:pt x="13550" y="12065"/>
                  </a:lnTo>
                  <a:lnTo>
                    <a:pt x="3581" y="25044"/>
                  </a:lnTo>
                  <a:lnTo>
                    <a:pt x="0" y="40779"/>
                  </a:lnTo>
                  <a:lnTo>
                    <a:pt x="0" y="367855"/>
                  </a:lnTo>
                  <a:lnTo>
                    <a:pt x="3797" y="383895"/>
                  </a:lnTo>
                  <a:lnTo>
                    <a:pt x="14109" y="396367"/>
                  </a:lnTo>
                  <a:lnTo>
                    <a:pt x="29298" y="404444"/>
                  </a:lnTo>
                  <a:lnTo>
                    <a:pt x="47752" y="407314"/>
                  </a:lnTo>
                  <a:lnTo>
                    <a:pt x="367398" y="407314"/>
                  </a:lnTo>
                  <a:lnTo>
                    <a:pt x="386194" y="404101"/>
                  </a:lnTo>
                  <a:lnTo>
                    <a:pt x="400812" y="395465"/>
                  </a:lnTo>
                  <a:lnTo>
                    <a:pt x="410286" y="382879"/>
                  </a:lnTo>
                  <a:lnTo>
                    <a:pt x="413664" y="367855"/>
                  </a:lnTo>
                  <a:lnTo>
                    <a:pt x="413664" y="354228"/>
                  </a:lnTo>
                  <a:lnTo>
                    <a:pt x="413664" y="276529"/>
                  </a:lnTo>
                  <a:lnTo>
                    <a:pt x="413664" y="134886"/>
                  </a:lnTo>
                  <a:lnTo>
                    <a:pt x="413664" y="81432"/>
                  </a:lnTo>
                  <a:lnTo>
                    <a:pt x="413664" y="54292"/>
                  </a:lnTo>
                  <a:lnTo>
                    <a:pt x="413664" y="40779"/>
                  </a:lnTo>
                  <a:close/>
                </a:path>
                <a:path w="542925" h="407670">
                  <a:moveTo>
                    <a:pt x="542391" y="135724"/>
                  </a:moveTo>
                  <a:lnTo>
                    <a:pt x="446913" y="135724"/>
                  </a:lnTo>
                  <a:lnTo>
                    <a:pt x="446913" y="301142"/>
                  </a:lnTo>
                  <a:lnTo>
                    <a:pt x="448373" y="301142"/>
                  </a:lnTo>
                  <a:lnTo>
                    <a:pt x="458660" y="295414"/>
                  </a:lnTo>
                  <a:lnTo>
                    <a:pt x="470052" y="291172"/>
                  </a:lnTo>
                  <a:lnTo>
                    <a:pt x="482549" y="288544"/>
                  </a:lnTo>
                  <a:lnTo>
                    <a:pt x="496125" y="287629"/>
                  </a:lnTo>
                  <a:lnTo>
                    <a:pt x="508838" y="288544"/>
                  </a:lnTo>
                  <a:lnTo>
                    <a:pt x="520865" y="291172"/>
                  </a:lnTo>
                  <a:lnTo>
                    <a:pt x="532091" y="295414"/>
                  </a:lnTo>
                  <a:lnTo>
                    <a:pt x="542391" y="301142"/>
                  </a:lnTo>
                  <a:lnTo>
                    <a:pt x="542391" y="135724"/>
                  </a:lnTo>
                  <a:close/>
                </a:path>
              </a:pathLst>
            </a:custGeom>
            <a:solidFill>
              <a:srgbClr val="4C4C4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8682" y="4104512"/>
              <a:ext cx="220408" cy="72745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376083" y="4214418"/>
              <a:ext cx="107950" cy="285115"/>
            </a:xfrm>
            <a:custGeom>
              <a:avLst/>
              <a:gdLst/>
              <a:ahLst/>
              <a:cxnLst/>
              <a:rect l="l" t="t" r="r" b="b"/>
              <a:pathLst>
                <a:path w="107950" h="285114">
                  <a:moveTo>
                    <a:pt x="103149" y="241185"/>
                  </a:moveTo>
                  <a:lnTo>
                    <a:pt x="94640" y="234784"/>
                  </a:lnTo>
                  <a:lnTo>
                    <a:pt x="84150" y="230085"/>
                  </a:lnTo>
                  <a:lnTo>
                    <a:pt x="72123" y="227215"/>
                  </a:lnTo>
                  <a:lnTo>
                    <a:pt x="59029" y="226225"/>
                  </a:lnTo>
                  <a:lnTo>
                    <a:pt x="45681" y="227520"/>
                  </a:lnTo>
                  <a:lnTo>
                    <a:pt x="33096" y="230911"/>
                  </a:lnTo>
                  <a:lnTo>
                    <a:pt x="22034" y="235699"/>
                  </a:lnTo>
                  <a:lnTo>
                    <a:pt x="13284" y="241185"/>
                  </a:lnTo>
                  <a:lnTo>
                    <a:pt x="42684" y="278701"/>
                  </a:lnTo>
                  <a:lnTo>
                    <a:pt x="44348" y="282930"/>
                  </a:lnTo>
                  <a:lnTo>
                    <a:pt x="52489" y="285102"/>
                  </a:lnTo>
                  <a:lnTo>
                    <a:pt x="63944" y="285102"/>
                  </a:lnTo>
                  <a:lnTo>
                    <a:pt x="70485" y="282930"/>
                  </a:lnTo>
                  <a:lnTo>
                    <a:pt x="75361" y="278701"/>
                  </a:lnTo>
                  <a:lnTo>
                    <a:pt x="103149" y="241185"/>
                  </a:lnTo>
                  <a:close/>
                </a:path>
                <a:path w="107950" h="285114">
                  <a:moveTo>
                    <a:pt x="107784" y="35356"/>
                  </a:moveTo>
                  <a:lnTo>
                    <a:pt x="102565" y="21691"/>
                  </a:lnTo>
                  <a:lnTo>
                    <a:pt x="90627" y="10439"/>
                  </a:lnTo>
                  <a:lnTo>
                    <a:pt x="73799" y="2819"/>
                  </a:lnTo>
                  <a:lnTo>
                    <a:pt x="53898" y="0"/>
                  </a:lnTo>
                  <a:lnTo>
                    <a:pt x="32372" y="2819"/>
                  </a:lnTo>
                  <a:lnTo>
                    <a:pt x="15303" y="10439"/>
                  </a:lnTo>
                  <a:lnTo>
                    <a:pt x="4051" y="21691"/>
                  </a:lnTo>
                  <a:lnTo>
                    <a:pt x="0" y="35356"/>
                  </a:lnTo>
                  <a:lnTo>
                    <a:pt x="0" y="47053"/>
                  </a:lnTo>
                  <a:lnTo>
                    <a:pt x="107784" y="47053"/>
                  </a:lnTo>
                  <a:lnTo>
                    <a:pt x="107784" y="35356"/>
                  </a:lnTo>
                  <a:close/>
                </a:path>
              </a:pathLst>
            </a:custGeom>
            <a:solidFill>
              <a:srgbClr val="4C4C4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699262" y="1443901"/>
            <a:ext cx="76200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Defence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994627" y="1417598"/>
            <a:ext cx="78676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4,91,732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272" y="1303286"/>
            <a:ext cx="566826" cy="521779"/>
          </a:xfrm>
          <a:prstGeom prst="rect">
            <a:avLst/>
          </a:prstGeom>
        </p:spPr>
      </p:pic>
      <p:sp>
        <p:nvSpPr>
          <p:cNvPr id="34" name="object 34" descr=""/>
          <p:cNvSpPr/>
          <p:nvPr/>
        </p:nvSpPr>
        <p:spPr>
          <a:xfrm>
            <a:off x="1612074" y="6155334"/>
            <a:ext cx="2814955" cy="577850"/>
          </a:xfrm>
          <a:custGeom>
            <a:avLst/>
            <a:gdLst/>
            <a:ahLst/>
            <a:cxnLst/>
            <a:rect l="l" t="t" r="r" b="b"/>
            <a:pathLst>
              <a:path w="2814954" h="577850">
                <a:moveTo>
                  <a:pt x="2526144" y="0"/>
                </a:moveTo>
                <a:lnTo>
                  <a:pt x="0" y="0"/>
                </a:lnTo>
                <a:lnTo>
                  <a:pt x="0" y="577303"/>
                </a:lnTo>
                <a:lnTo>
                  <a:pt x="2526144" y="577303"/>
                </a:lnTo>
                <a:lnTo>
                  <a:pt x="2814739" y="288594"/>
                </a:lnTo>
                <a:lnTo>
                  <a:pt x="2526144" y="0"/>
                </a:lnTo>
                <a:close/>
              </a:path>
            </a:pathLst>
          </a:custGeom>
          <a:solidFill>
            <a:srgbClr val="FFDC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1762700" y="6291144"/>
            <a:ext cx="147129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dirty="0" sz="1700" spc="-3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700" spc="-2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Telecom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570708" y="6291795"/>
            <a:ext cx="62357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95,298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660634" y="6142031"/>
            <a:ext cx="974090" cy="594995"/>
            <a:chOff x="660634" y="6142031"/>
            <a:chExt cx="974090" cy="594995"/>
          </a:xfrm>
        </p:grpSpPr>
        <p:pic>
          <p:nvPicPr>
            <p:cNvPr id="38" name="object 3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9627" y="6195110"/>
              <a:ext cx="532549" cy="490232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669683" y="6151080"/>
              <a:ext cx="956310" cy="577215"/>
            </a:xfrm>
            <a:custGeom>
              <a:avLst/>
              <a:gdLst/>
              <a:ahLst/>
              <a:cxnLst/>
              <a:rect l="l" t="t" r="r" b="b"/>
              <a:pathLst>
                <a:path w="956310" h="577215">
                  <a:moveTo>
                    <a:pt x="0" y="576732"/>
                  </a:moveTo>
                  <a:lnTo>
                    <a:pt x="955700" y="576732"/>
                  </a:lnTo>
                  <a:lnTo>
                    <a:pt x="955700" y="0"/>
                  </a:lnTo>
                  <a:lnTo>
                    <a:pt x="0" y="0"/>
                  </a:lnTo>
                  <a:lnTo>
                    <a:pt x="0" y="576732"/>
                  </a:lnTo>
                  <a:close/>
                </a:path>
              </a:pathLst>
            </a:custGeom>
            <a:ln w="18097">
              <a:solidFill>
                <a:srgbClr val="FEC01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/>
          <p:nvPr/>
        </p:nvSpPr>
        <p:spPr>
          <a:xfrm>
            <a:off x="1614157" y="3364319"/>
            <a:ext cx="3655060" cy="577850"/>
          </a:xfrm>
          <a:custGeom>
            <a:avLst/>
            <a:gdLst/>
            <a:ahLst/>
            <a:cxnLst/>
            <a:rect l="l" t="t" r="r" b="b"/>
            <a:pathLst>
              <a:path w="3655060" h="577850">
                <a:moveTo>
                  <a:pt x="3365957" y="0"/>
                </a:moveTo>
                <a:lnTo>
                  <a:pt x="0" y="0"/>
                </a:lnTo>
                <a:lnTo>
                  <a:pt x="0" y="7480"/>
                </a:lnTo>
                <a:lnTo>
                  <a:pt x="11747" y="7480"/>
                </a:lnTo>
                <a:lnTo>
                  <a:pt x="11747" y="25577"/>
                </a:lnTo>
                <a:lnTo>
                  <a:pt x="0" y="25577"/>
                </a:lnTo>
                <a:lnTo>
                  <a:pt x="0" y="577316"/>
                </a:lnTo>
                <a:lnTo>
                  <a:pt x="3365957" y="577316"/>
                </a:lnTo>
                <a:lnTo>
                  <a:pt x="3369335" y="573938"/>
                </a:lnTo>
                <a:lnTo>
                  <a:pt x="13246" y="573938"/>
                </a:lnTo>
                <a:lnTo>
                  <a:pt x="13246" y="555840"/>
                </a:lnTo>
                <a:lnTo>
                  <a:pt x="18821" y="555840"/>
                </a:lnTo>
                <a:lnTo>
                  <a:pt x="18821" y="525233"/>
                </a:lnTo>
                <a:lnTo>
                  <a:pt x="3418039" y="525233"/>
                </a:lnTo>
                <a:lnTo>
                  <a:pt x="3436137" y="507136"/>
                </a:lnTo>
                <a:lnTo>
                  <a:pt x="18821" y="507136"/>
                </a:lnTo>
                <a:lnTo>
                  <a:pt x="18821" y="452843"/>
                </a:lnTo>
                <a:lnTo>
                  <a:pt x="3490429" y="452843"/>
                </a:lnTo>
                <a:lnTo>
                  <a:pt x="3508527" y="434746"/>
                </a:lnTo>
                <a:lnTo>
                  <a:pt x="18821" y="434746"/>
                </a:lnTo>
                <a:lnTo>
                  <a:pt x="18821" y="380453"/>
                </a:lnTo>
                <a:lnTo>
                  <a:pt x="3562819" y="380453"/>
                </a:lnTo>
                <a:lnTo>
                  <a:pt x="3580917" y="362356"/>
                </a:lnTo>
                <a:lnTo>
                  <a:pt x="18821" y="362356"/>
                </a:lnTo>
                <a:lnTo>
                  <a:pt x="18821" y="308063"/>
                </a:lnTo>
                <a:lnTo>
                  <a:pt x="3635209" y="308063"/>
                </a:lnTo>
                <a:lnTo>
                  <a:pt x="3653307" y="289966"/>
                </a:lnTo>
                <a:lnTo>
                  <a:pt x="18821" y="289966"/>
                </a:lnTo>
                <a:lnTo>
                  <a:pt x="18821" y="235673"/>
                </a:lnTo>
                <a:lnTo>
                  <a:pt x="3601734" y="235673"/>
                </a:lnTo>
                <a:lnTo>
                  <a:pt x="3583629" y="217576"/>
                </a:lnTo>
                <a:lnTo>
                  <a:pt x="18821" y="217576"/>
                </a:lnTo>
                <a:lnTo>
                  <a:pt x="18821" y="163283"/>
                </a:lnTo>
                <a:lnTo>
                  <a:pt x="3529312" y="163283"/>
                </a:lnTo>
                <a:lnTo>
                  <a:pt x="3511207" y="145186"/>
                </a:lnTo>
                <a:lnTo>
                  <a:pt x="18821" y="145186"/>
                </a:lnTo>
                <a:lnTo>
                  <a:pt x="18821" y="90893"/>
                </a:lnTo>
                <a:lnTo>
                  <a:pt x="3456891" y="90893"/>
                </a:lnTo>
                <a:lnTo>
                  <a:pt x="3438785" y="72796"/>
                </a:lnTo>
                <a:lnTo>
                  <a:pt x="18821" y="72796"/>
                </a:lnTo>
                <a:lnTo>
                  <a:pt x="18821" y="18503"/>
                </a:lnTo>
                <a:lnTo>
                  <a:pt x="3384469" y="18503"/>
                </a:lnTo>
                <a:lnTo>
                  <a:pt x="3365957" y="0"/>
                </a:lnTo>
                <a:close/>
              </a:path>
              <a:path w="3655060" h="577850">
                <a:moveTo>
                  <a:pt x="3418039" y="525233"/>
                </a:moveTo>
                <a:lnTo>
                  <a:pt x="36918" y="525233"/>
                </a:lnTo>
                <a:lnTo>
                  <a:pt x="36918" y="573938"/>
                </a:lnTo>
                <a:lnTo>
                  <a:pt x="3369335" y="573938"/>
                </a:lnTo>
                <a:lnTo>
                  <a:pt x="3418039" y="525233"/>
                </a:lnTo>
                <a:close/>
              </a:path>
              <a:path w="3655060" h="577850">
                <a:moveTo>
                  <a:pt x="3490429" y="452843"/>
                </a:moveTo>
                <a:lnTo>
                  <a:pt x="36918" y="452843"/>
                </a:lnTo>
                <a:lnTo>
                  <a:pt x="36918" y="507136"/>
                </a:lnTo>
                <a:lnTo>
                  <a:pt x="3436137" y="507136"/>
                </a:lnTo>
                <a:lnTo>
                  <a:pt x="3490429" y="452843"/>
                </a:lnTo>
                <a:close/>
              </a:path>
              <a:path w="3655060" h="577850">
                <a:moveTo>
                  <a:pt x="3562819" y="380453"/>
                </a:moveTo>
                <a:lnTo>
                  <a:pt x="36918" y="380453"/>
                </a:lnTo>
                <a:lnTo>
                  <a:pt x="36918" y="434746"/>
                </a:lnTo>
                <a:lnTo>
                  <a:pt x="3508527" y="434746"/>
                </a:lnTo>
                <a:lnTo>
                  <a:pt x="3562819" y="380453"/>
                </a:lnTo>
                <a:close/>
              </a:path>
              <a:path w="3655060" h="577850">
                <a:moveTo>
                  <a:pt x="3635209" y="308063"/>
                </a:moveTo>
                <a:lnTo>
                  <a:pt x="36918" y="308063"/>
                </a:lnTo>
                <a:lnTo>
                  <a:pt x="36918" y="362356"/>
                </a:lnTo>
                <a:lnTo>
                  <a:pt x="3580917" y="362356"/>
                </a:lnTo>
                <a:lnTo>
                  <a:pt x="3635209" y="308063"/>
                </a:lnTo>
                <a:close/>
              </a:path>
              <a:path w="3655060" h="577850">
                <a:moveTo>
                  <a:pt x="3601734" y="235673"/>
                </a:moveTo>
                <a:lnTo>
                  <a:pt x="36918" y="235673"/>
                </a:lnTo>
                <a:lnTo>
                  <a:pt x="36918" y="289966"/>
                </a:lnTo>
                <a:lnTo>
                  <a:pt x="3653307" y="289966"/>
                </a:lnTo>
                <a:lnTo>
                  <a:pt x="3654679" y="288594"/>
                </a:lnTo>
                <a:lnTo>
                  <a:pt x="3601734" y="235673"/>
                </a:lnTo>
                <a:close/>
              </a:path>
              <a:path w="3655060" h="577850">
                <a:moveTo>
                  <a:pt x="3529312" y="163283"/>
                </a:moveTo>
                <a:lnTo>
                  <a:pt x="36918" y="163283"/>
                </a:lnTo>
                <a:lnTo>
                  <a:pt x="36918" y="217576"/>
                </a:lnTo>
                <a:lnTo>
                  <a:pt x="3583629" y="217576"/>
                </a:lnTo>
                <a:lnTo>
                  <a:pt x="3529312" y="163283"/>
                </a:lnTo>
                <a:close/>
              </a:path>
              <a:path w="3655060" h="577850">
                <a:moveTo>
                  <a:pt x="3456891" y="90893"/>
                </a:moveTo>
                <a:lnTo>
                  <a:pt x="36918" y="90893"/>
                </a:lnTo>
                <a:lnTo>
                  <a:pt x="36918" y="145186"/>
                </a:lnTo>
                <a:lnTo>
                  <a:pt x="3511207" y="145186"/>
                </a:lnTo>
                <a:lnTo>
                  <a:pt x="3456891" y="90893"/>
                </a:lnTo>
                <a:close/>
              </a:path>
              <a:path w="3655060" h="577850">
                <a:moveTo>
                  <a:pt x="3384469" y="18503"/>
                </a:moveTo>
                <a:lnTo>
                  <a:pt x="36918" y="18503"/>
                </a:lnTo>
                <a:lnTo>
                  <a:pt x="36918" y="72796"/>
                </a:lnTo>
                <a:lnTo>
                  <a:pt x="3438785" y="72796"/>
                </a:lnTo>
                <a:lnTo>
                  <a:pt x="3384469" y="18503"/>
                </a:lnTo>
                <a:close/>
              </a:path>
            </a:pathLst>
          </a:custGeom>
          <a:solidFill>
            <a:srgbClr val="FFD3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1725908" y="3517522"/>
            <a:ext cx="302006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Agriculture</a:t>
            </a:r>
            <a:r>
              <a:rPr dirty="0" sz="1700" spc="-2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700" spc="-9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Allied</a:t>
            </a:r>
            <a:r>
              <a:rPr dirty="0" sz="1700" spc="-11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Activities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369152" y="3512527"/>
            <a:ext cx="78803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1,71,437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677278" y="3371799"/>
            <a:ext cx="974090" cy="567055"/>
            <a:chOff x="677278" y="3371799"/>
            <a:chExt cx="974090" cy="567055"/>
          </a:xfrm>
        </p:grpSpPr>
        <p:sp>
          <p:nvSpPr>
            <p:cNvPr id="44" name="object 44" descr=""/>
            <p:cNvSpPr/>
            <p:nvPr/>
          </p:nvSpPr>
          <p:spPr>
            <a:xfrm>
              <a:off x="677278" y="3371799"/>
              <a:ext cx="974090" cy="567055"/>
            </a:xfrm>
            <a:custGeom>
              <a:avLst/>
              <a:gdLst/>
              <a:ahLst/>
              <a:cxnLst/>
              <a:rect l="l" t="t" r="r" b="b"/>
              <a:pathLst>
                <a:path w="974089" h="567054">
                  <a:moveTo>
                    <a:pt x="135737" y="548360"/>
                  </a:moveTo>
                  <a:lnTo>
                    <a:pt x="81445" y="548360"/>
                  </a:lnTo>
                  <a:lnTo>
                    <a:pt x="81445" y="566458"/>
                  </a:lnTo>
                  <a:lnTo>
                    <a:pt x="135737" y="566458"/>
                  </a:lnTo>
                  <a:lnTo>
                    <a:pt x="135737" y="548360"/>
                  </a:lnTo>
                  <a:close/>
                </a:path>
                <a:path w="974089" h="567054">
                  <a:moveTo>
                    <a:pt x="208127" y="548360"/>
                  </a:moveTo>
                  <a:lnTo>
                    <a:pt x="153835" y="548360"/>
                  </a:lnTo>
                  <a:lnTo>
                    <a:pt x="153835" y="566458"/>
                  </a:lnTo>
                  <a:lnTo>
                    <a:pt x="208127" y="566458"/>
                  </a:lnTo>
                  <a:lnTo>
                    <a:pt x="208127" y="548360"/>
                  </a:lnTo>
                  <a:close/>
                </a:path>
                <a:path w="974089" h="567054">
                  <a:moveTo>
                    <a:pt x="280517" y="548360"/>
                  </a:moveTo>
                  <a:lnTo>
                    <a:pt x="226225" y="548360"/>
                  </a:lnTo>
                  <a:lnTo>
                    <a:pt x="226225" y="566458"/>
                  </a:lnTo>
                  <a:lnTo>
                    <a:pt x="280517" y="566458"/>
                  </a:lnTo>
                  <a:lnTo>
                    <a:pt x="280517" y="548360"/>
                  </a:lnTo>
                  <a:close/>
                </a:path>
                <a:path w="974089" h="567054">
                  <a:moveTo>
                    <a:pt x="352907" y="548360"/>
                  </a:moveTo>
                  <a:lnTo>
                    <a:pt x="298615" y="548360"/>
                  </a:lnTo>
                  <a:lnTo>
                    <a:pt x="298615" y="566458"/>
                  </a:lnTo>
                  <a:lnTo>
                    <a:pt x="352907" y="566458"/>
                  </a:lnTo>
                  <a:lnTo>
                    <a:pt x="352907" y="548360"/>
                  </a:lnTo>
                  <a:close/>
                </a:path>
                <a:path w="974089" h="567054">
                  <a:moveTo>
                    <a:pt x="425297" y="548360"/>
                  </a:moveTo>
                  <a:lnTo>
                    <a:pt x="371005" y="548360"/>
                  </a:lnTo>
                  <a:lnTo>
                    <a:pt x="371005" y="566458"/>
                  </a:lnTo>
                  <a:lnTo>
                    <a:pt x="425297" y="566458"/>
                  </a:lnTo>
                  <a:lnTo>
                    <a:pt x="425297" y="548360"/>
                  </a:lnTo>
                  <a:close/>
                </a:path>
                <a:path w="974089" h="567054">
                  <a:moveTo>
                    <a:pt x="497687" y="548360"/>
                  </a:moveTo>
                  <a:lnTo>
                    <a:pt x="443395" y="548360"/>
                  </a:lnTo>
                  <a:lnTo>
                    <a:pt x="443395" y="566458"/>
                  </a:lnTo>
                  <a:lnTo>
                    <a:pt x="497687" y="566458"/>
                  </a:lnTo>
                  <a:lnTo>
                    <a:pt x="497687" y="548360"/>
                  </a:lnTo>
                  <a:close/>
                </a:path>
                <a:path w="974089" h="567054">
                  <a:moveTo>
                    <a:pt x="570077" y="548360"/>
                  </a:moveTo>
                  <a:lnTo>
                    <a:pt x="515785" y="548360"/>
                  </a:lnTo>
                  <a:lnTo>
                    <a:pt x="515785" y="566458"/>
                  </a:lnTo>
                  <a:lnTo>
                    <a:pt x="570077" y="566458"/>
                  </a:lnTo>
                  <a:lnTo>
                    <a:pt x="570077" y="548360"/>
                  </a:lnTo>
                  <a:close/>
                </a:path>
                <a:path w="974089" h="567054">
                  <a:moveTo>
                    <a:pt x="642467" y="548360"/>
                  </a:moveTo>
                  <a:lnTo>
                    <a:pt x="588175" y="548360"/>
                  </a:lnTo>
                  <a:lnTo>
                    <a:pt x="588175" y="566458"/>
                  </a:lnTo>
                  <a:lnTo>
                    <a:pt x="642467" y="566458"/>
                  </a:lnTo>
                  <a:lnTo>
                    <a:pt x="642467" y="548360"/>
                  </a:lnTo>
                  <a:close/>
                </a:path>
                <a:path w="974089" h="567054">
                  <a:moveTo>
                    <a:pt x="714870" y="548360"/>
                  </a:moveTo>
                  <a:lnTo>
                    <a:pt x="660565" y="548360"/>
                  </a:lnTo>
                  <a:lnTo>
                    <a:pt x="660565" y="566458"/>
                  </a:lnTo>
                  <a:lnTo>
                    <a:pt x="714870" y="566458"/>
                  </a:lnTo>
                  <a:lnTo>
                    <a:pt x="714870" y="548360"/>
                  </a:lnTo>
                  <a:close/>
                </a:path>
                <a:path w="974089" h="567054">
                  <a:moveTo>
                    <a:pt x="787260" y="548360"/>
                  </a:moveTo>
                  <a:lnTo>
                    <a:pt x="732967" y="548360"/>
                  </a:lnTo>
                  <a:lnTo>
                    <a:pt x="732967" y="566458"/>
                  </a:lnTo>
                  <a:lnTo>
                    <a:pt x="787260" y="566458"/>
                  </a:lnTo>
                  <a:lnTo>
                    <a:pt x="787260" y="548360"/>
                  </a:lnTo>
                  <a:close/>
                </a:path>
                <a:path w="974089" h="567054">
                  <a:moveTo>
                    <a:pt x="859650" y="548360"/>
                  </a:moveTo>
                  <a:lnTo>
                    <a:pt x="805357" y="548360"/>
                  </a:lnTo>
                  <a:lnTo>
                    <a:pt x="805357" y="566458"/>
                  </a:lnTo>
                  <a:lnTo>
                    <a:pt x="859650" y="566458"/>
                  </a:lnTo>
                  <a:lnTo>
                    <a:pt x="859650" y="548360"/>
                  </a:lnTo>
                  <a:close/>
                </a:path>
                <a:path w="974089" h="567054">
                  <a:moveTo>
                    <a:pt x="932040" y="548360"/>
                  </a:moveTo>
                  <a:lnTo>
                    <a:pt x="877747" y="548360"/>
                  </a:lnTo>
                  <a:lnTo>
                    <a:pt x="877747" y="566458"/>
                  </a:lnTo>
                  <a:lnTo>
                    <a:pt x="932040" y="566458"/>
                  </a:lnTo>
                  <a:lnTo>
                    <a:pt x="932040" y="548360"/>
                  </a:lnTo>
                  <a:close/>
                </a:path>
                <a:path w="974089" h="567054">
                  <a:moveTo>
                    <a:pt x="973810" y="517753"/>
                  </a:moveTo>
                  <a:lnTo>
                    <a:pt x="955713" y="517753"/>
                  </a:lnTo>
                  <a:lnTo>
                    <a:pt x="955713" y="548360"/>
                  </a:lnTo>
                  <a:lnTo>
                    <a:pt x="950137" y="548360"/>
                  </a:lnTo>
                  <a:lnTo>
                    <a:pt x="950137" y="566458"/>
                  </a:lnTo>
                  <a:lnTo>
                    <a:pt x="973810" y="566458"/>
                  </a:lnTo>
                  <a:lnTo>
                    <a:pt x="973810" y="517753"/>
                  </a:lnTo>
                  <a:close/>
                </a:path>
                <a:path w="974089" h="567054">
                  <a:moveTo>
                    <a:pt x="973810" y="445363"/>
                  </a:moveTo>
                  <a:lnTo>
                    <a:pt x="955713" y="445363"/>
                  </a:lnTo>
                  <a:lnTo>
                    <a:pt x="955713" y="499656"/>
                  </a:lnTo>
                  <a:lnTo>
                    <a:pt x="973810" y="499656"/>
                  </a:lnTo>
                  <a:lnTo>
                    <a:pt x="973810" y="445363"/>
                  </a:lnTo>
                  <a:close/>
                </a:path>
                <a:path w="974089" h="567054">
                  <a:moveTo>
                    <a:pt x="973810" y="372973"/>
                  </a:moveTo>
                  <a:lnTo>
                    <a:pt x="955713" y="372973"/>
                  </a:lnTo>
                  <a:lnTo>
                    <a:pt x="955713" y="427266"/>
                  </a:lnTo>
                  <a:lnTo>
                    <a:pt x="973810" y="427266"/>
                  </a:lnTo>
                  <a:lnTo>
                    <a:pt x="973810" y="372973"/>
                  </a:lnTo>
                  <a:close/>
                </a:path>
                <a:path w="974089" h="567054">
                  <a:moveTo>
                    <a:pt x="973810" y="300583"/>
                  </a:moveTo>
                  <a:lnTo>
                    <a:pt x="955713" y="300583"/>
                  </a:lnTo>
                  <a:lnTo>
                    <a:pt x="955713" y="354876"/>
                  </a:lnTo>
                  <a:lnTo>
                    <a:pt x="973810" y="354876"/>
                  </a:lnTo>
                  <a:lnTo>
                    <a:pt x="973810" y="300583"/>
                  </a:lnTo>
                  <a:close/>
                </a:path>
                <a:path w="974089" h="567054">
                  <a:moveTo>
                    <a:pt x="973810" y="228193"/>
                  </a:moveTo>
                  <a:lnTo>
                    <a:pt x="955713" y="228193"/>
                  </a:lnTo>
                  <a:lnTo>
                    <a:pt x="955713" y="282486"/>
                  </a:lnTo>
                  <a:lnTo>
                    <a:pt x="973810" y="282486"/>
                  </a:lnTo>
                  <a:lnTo>
                    <a:pt x="973810" y="228193"/>
                  </a:lnTo>
                  <a:close/>
                </a:path>
                <a:path w="974089" h="567054">
                  <a:moveTo>
                    <a:pt x="973810" y="155803"/>
                  </a:moveTo>
                  <a:lnTo>
                    <a:pt x="955713" y="155803"/>
                  </a:lnTo>
                  <a:lnTo>
                    <a:pt x="955713" y="210096"/>
                  </a:lnTo>
                  <a:lnTo>
                    <a:pt x="973810" y="210096"/>
                  </a:lnTo>
                  <a:lnTo>
                    <a:pt x="973810" y="155803"/>
                  </a:lnTo>
                  <a:close/>
                </a:path>
                <a:path w="974089" h="567054">
                  <a:moveTo>
                    <a:pt x="973810" y="83413"/>
                  </a:moveTo>
                  <a:lnTo>
                    <a:pt x="955713" y="83413"/>
                  </a:lnTo>
                  <a:lnTo>
                    <a:pt x="955713" y="137706"/>
                  </a:lnTo>
                  <a:lnTo>
                    <a:pt x="973810" y="137706"/>
                  </a:lnTo>
                  <a:lnTo>
                    <a:pt x="973810" y="83413"/>
                  </a:lnTo>
                  <a:close/>
                </a:path>
                <a:path w="974089" h="567054">
                  <a:moveTo>
                    <a:pt x="973810" y="11023"/>
                  </a:moveTo>
                  <a:lnTo>
                    <a:pt x="955713" y="11023"/>
                  </a:lnTo>
                  <a:lnTo>
                    <a:pt x="955713" y="65316"/>
                  </a:lnTo>
                  <a:lnTo>
                    <a:pt x="973810" y="65316"/>
                  </a:lnTo>
                  <a:lnTo>
                    <a:pt x="973810" y="11023"/>
                  </a:lnTo>
                  <a:close/>
                </a:path>
                <a:path w="974089" h="567054">
                  <a:moveTo>
                    <a:pt x="948639" y="0"/>
                  </a:moveTo>
                  <a:lnTo>
                    <a:pt x="894346" y="0"/>
                  </a:lnTo>
                  <a:lnTo>
                    <a:pt x="894346" y="18097"/>
                  </a:lnTo>
                  <a:lnTo>
                    <a:pt x="948639" y="18097"/>
                  </a:lnTo>
                  <a:lnTo>
                    <a:pt x="948639" y="0"/>
                  </a:lnTo>
                  <a:close/>
                </a:path>
                <a:path w="974089" h="567054">
                  <a:moveTo>
                    <a:pt x="876249" y="0"/>
                  </a:moveTo>
                  <a:lnTo>
                    <a:pt x="821956" y="0"/>
                  </a:lnTo>
                  <a:lnTo>
                    <a:pt x="821956" y="18097"/>
                  </a:lnTo>
                  <a:lnTo>
                    <a:pt x="876249" y="18097"/>
                  </a:lnTo>
                  <a:lnTo>
                    <a:pt x="876249" y="0"/>
                  </a:lnTo>
                  <a:close/>
                </a:path>
                <a:path w="974089" h="567054">
                  <a:moveTo>
                    <a:pt x="803859" y="0"/>
                  </a:moveTo>
                  <a:lnTo>
                    <a:pt x="749554" y="0"/>
                  </a:lnTo>
                  <a:lnTo>
                    <a:pt x="749554" y="18097"/>
                  </a:lnTo>
                  <a:lnTo>
                    <a:pt x="803859" y="18097"/>
                  </a:lnTo>
                  <a:lnTo>
                    <a:pt x="803859" y="0"/>
                  </a:lnTo>
                  <a:close/>
                </a:path>
                <a:path w="974089" h="567054">
                  <a:moveTo>
                    <a:pt x="731456" y="0"/>
                  </a:moveTo>
                  <a:lnTo>
                    <a:pt x="677164" y="0"/>
                  </a:lnTo>
                  <a:lnTo>
                    <a:pt x="677164" y="18097"/>
                  </a:lnTo>
                  <a:lnTo>
                    <a:pt x="731456" y="18097"/>
                  </a:lnTo>
                  <a:lnTo>
                    <a:pt x="731456" y="0"/>
                  </a:lnTo>
                  <a:close/>
                </a:path>
                <a:path w="974089" h="567054">
                  <a:moveTo>
                    <a:pt x="659066" y="0"/>
                  </a:moveTo>
                  <a:lnTo>
                    <a:pt x="604774" y="0"/>
                  </a:lnTo>
                  <a:lnTo>
                    <a:pt x="604774" y="18097"/>
                  </a:lnTo>
                  <a:lnTo>
                    <a:pt x="659066" y="18097"/>
                  </a:lnTo>
                  <a:lnTo>
                    <a:pt x="659066" y="0"/>
                  </a:lnTo>
                  <a:close/>
                </a:path>
                <a:path w="974089" h="567054">
                  <a:moveTo>
                    <a:pt x="586676" y="0"/>
                  </a:moveTo>
                  <a:lnTo>
                    <a:pt x="532384" y="0"/>
                  </a:lnTo>
                  <a:lnTo>
                    <a:pt x="532384" y="18097"/>
                  </a:lnTo>
                  <a:lnTo>
                    <a:pt x="586676" y="18097"/>
                  </a:lnTo>
                  <a:lnTo>
                    <a:pt x="586676" y="0"/>
                  </a:lnTo>
                  <a:close/>
                </a:path>
                <a:path w="974089" h="567054">
                  <a:moveTo>
                    <a:pt x="514286" y="0"/>
                  </a:moveTo>
                  <a:lnTo>
                    <a:pt x="459994" y="0"/>
                  </a:lnTo>
                  <a:lnTo>
                    <a:pt x="459994" y="18097"/>
                  </a:lnTo>
                  <a:lnTo>
                    <a:pt x="514286" y="18097"/>
                  </a:lnTo>
                  <a:lnTo>
                    <a:pt x="514286" y="0"/>
                  </a:lnTo>
                  <a:close/>
                </a:path>
                <a:path w="974089" h="567054">
                  <a:moveTo>
                    <a:pt x="441896" y="0"/>
                  </a:moveTo>
                  <a:lnTo>
                    <a:pt x="387604" y="0"/>
                  </a:lnTo>
                  <a:lnTo>
                    <a:pt x="387604" y="18097"/>
                  </a:lnTo>
                  <a:lnTo>
                    <a:pt x="441896" y="18097"/>
                  </a:lnTo>
                  <a:lnTo>
                    <a:pt x="441896" y="0"/>
                  </a:lnTo>
                  <a:close/>
                </a:path>
                <a:path w="974089" h="567054">
                  <a:moveTo>
                    <a:pt x="369506" y="0"/>
                  </a:moveTo>
                  <a:lnTo>
                    <a:pt x="315214" y="0"/>
                  </a:lnTo>
                  <a:lnTo>
                    <a:pt x="315214" y="18097"/>
                  </a:lnTo>
                  <a:lnTo>
                    <a:pt x="369506" y="18097"/>
                  </a:lnTo>
                  <a:lnTo>
                    <a:pt x="369506" y="0"/>
                  </a:lnTo>
                  <a:close/>
                </a:path>
                <a:path w="974089" h="567054">
                  <a:moveTo>
                    <a:pt x="297116" y="0"/>
                  </a:moveTo>
                  <a:lnTo>
                    <a:pt x="242824" y="0"/>
                  </a:lnTo>
                  <a:lnTo>
                    <a:pt x="242824" y="18097"/>
                  </a:lnTo>
                  <a:lnTo>
                    <a:pt x="297116" y="18097"/>
                  </a:lnTo>
                  <a:lnTo>
                    <a:pt x="297116" y="0"/>
                  </a:lnTo>
                  <a:close/>
                </a:path>
                <a:path w="974089" h="567054">
                  <a:moveTo>
                    <a:pt x="224726" y="0"/>
                  </a:moveTo>
                  <a:lnTo>
                    <a:pt x="170434" y="0"/>
                  </a:lnTo>
                  <a:lnTo>
                    <a:pt x="170434" y="18097"/>
                  </a:lnTo>
                  <a:lnTo>
                    <a:pt x="224726" y="18097"/>
                  </a:lnTo>
                  <a:lnTo>
                    <a:pt x="224726" y="0"/>
                  </a:lnTo>
                  <a:close/>
                </a:path>
                <a:path w="974089" h="567054">
                  <a:moveTo>
                    <a:pt x="152336" y="0"/>
                  </a:moveTo>
                  <a:lnTo>
                    <a:pt x="98044" y="0"/>
                  </a:lnTo>
                  <a:lnTo>
                    <a:pt x="98044" y="18097"/>
                  </a:lnTo>
                  <a:lnTo>
                    <a:pt x="152336" y="18097"/>
                  </a:lnTo>
                  <a:lnTo>
                    <a:pt x="152336" y="0"/>
                  </a:lnTo>
                  <a:close/>
                </a:path>
                <a:path w="974089" h="567054">
                  <a:moveTo>
                    <a:pt x="79946" y="0"/>
                  </a:moveTo>
                  <a:lnTo>
                    <a:pt x="25654" y="0"/>
                  </a:lnTo>
                  <a:lnTo>
                    <a:pt x="25654" y="18097"/>
                  </a:lnTo>
                  <a:lnTo>
                    <a:pt x="79946" y="18097"/>
                  </a:lnTo>
                  <a:lnTo>
                    <a:pt x="79946" y="0"/>
                  </a:lnTo>
                  <a:close/>
                </a:path>
                <a:path w="974089" h="567054">
                  <a:moveTo>
                    <a:pt x="18110" y="10553"/>
                  </a:moveTo>
                  <a:lnTo>
                    <a:pt x="0" y="10553"/>
                  </a:lnTo>
                  <a:lnTo>
                    <a:pt x="0" y="64846"/>
                  </a:lnTo>
                  <a:lnTo>
                    <a:pt x="18110" y="64846"/>
                  </a:lnTo>
                  <a:lnTo>
                    <a:pt x="18110" y="10553"/>
                  </a:lnTo>
                  <a:close/>
                </a:path>
                <a:path w="974089" h="567054">
                  <a:moveTo>
                    <a:pt x="18110" y="82943"/>
                  </a:moveTo>
                  <a:lnTo>
                    <a:pt x="0" y="82943"/>
                  </a:lnTo>
                  <a:lnTo>
                    <a:pt x="0" y="137236"/>
                  </a:lnTo>
                  <a:lnTo>
                    <a:pt x="18110" y="137236"/>
                  </a:lnTo>
                  <a:lnTo>
                    <a:pt x="18110" y="82943"/>
                  </a:lnTo>
                  <a:close/>
                </a:path>
                <a:path w="974089" h="567054">
                  <a:moveTo>
                    <a:pt x="18110" y="155333"/>
                  </a:moveTo>
                  <a:lnTo>
                    <a:pt x="0" y="155333"/>
                  </a:lnTo>
                  <a:lnTo>
                    <a:pt x="0" y="209626"/>
                  </a:lnTo>
                  <a:lnTo>
                    <a:pt x="18110" y="209626"/>
                  </a:lnTo>
                  <a:lnTo>
                    <a:pt x="18110" y="155333"/>
                  </a:lnTo>
                  <a:close/>
                </a:path>
                <a:path w="974089" h="567054">
                  <a:moveTo>
                    <a:pt x="18110" y="227723"/>
                  </a:moveTo>
                  <a:lnTo>
                    <a:pt x="0" y="227723"/>
                  </a:lnTo>
                  <a:lnTo>
                    <a:pt x="0" y="282016"/>
                  </a:lnTo>
                  <a:lnTo>
                    <a:pt x="18110" y="282016"/>
                  </a:lnTo>
                  <a:lnTo>
                    <a:pt x="18110" y="227723"/>
                  </a:lnTo>
                  <a:close/>
                </a:path>
                <a:path w="974089" h="567054">
                  <a:moveTo>
                    <a:pt x="18110" y="300113"/>
                  </a:moveTo>
                  <a:lnTo>
                    <a:pt x="0" y="300113"/>
                  </a:lnTo>
                  <a:lnTo>
                    <a:pt x="0" y="354406"/>
                  </a:lnTo>
                  <a:lnTo>
                    <a:pt x="18110" y="354406"/>
                  </a:lnTo>
                  <a:lnTo>
                    <a:pt x="18110" y="300113"/>
                  </a:lnTo>
                  <a:close/>
                </a:path>
                <a:path w="974089" h="567054">
                  <a:moveTo>
                    <a:pt x="18110" y="372503"/>
                  </a:moveTo>
                  <a:lnTo>
                    <a:pt x="0" y="372503"/>
                  </a:lnTo>
                  <a:lnTo>
                    <a:pt x="0" y="426796"/>
                  </a:lnTo>
                  <a:lnTo>
                    <a:pt x="18110" y="426796"/>
                  </a:lnTo>
                  <a:lnTo>
                    <a:pt x="18110" y="372503"/>
                  </a:lnTo>
                  <a:close/>
                </a:path>
                <a:path w="974089" h="567054">
                  <a:moveTo>
                    <a:pt x="18110" y="444893"/>
                  </a:moveTo>
                  <a:lnTo>
                    <a:pt x="0" y="444893"/>
                  </a:lnTo>
                  <a:lnTo>
                    <a:pt x="0" y="499186"/>
                  </a:lnTo>
                  <a:lnTo>
                    <a:pt x="18110" y="499186"/>
                  </a:lnTo>
                  <a:lnTo>
                    <a:pt x="18110" y="444893"/>
                  </a:lnTo>
                  <a:close/>
                </a:path>
                <a:path w="974089" h="567054">
                  <a:moveTo>
                    <a:pt x="18110" y="517283"/>
                  </a:moveTo>
                  <a:lnTo>
                    <a:pt x="0" y="517283"/>
                  </a:lnTo>
                  <a:lnTo>
                    <a:pt x="0" y="566458"/>
                  </a:lnTo>
                  <a:lnTo>
                    <a:pt x="63347" y="566458"/>
                  </a:lnTo>
                  <a:lnTo>
                    <a:pt x="63347" y="548360"/>
                  </a:lnTo>
                  <a:lnTo>
                    <a:pt x="18110" y="548360"/>
                  </a:lnTo>
                  <a:lnTo>
                    <a:pt x="18110" y="517283"/>
                  </a:lnTo>
                  <a:close/>
                </a:path>
              </a:pathLst>
            </a:custGeom>
            <a:solidFill>
              <a:srgbClr val="FEC01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9812" y="3452012"/>
              <a:ext cx="513524" cy="472732"/>
            </a:xfrm>
            <a:prstGeom prst="rect">
              <a:avLst/>
            </a:prstGeom>
          </p:spPr>
        </p:pic>
      </p:grpSp>
      <p:sp>
        <p:nvSpPr>
          <p:cNvPr id="46" name="object 46" descr=""/>
          <p:cNvSpPr/>
          <p:nvPr/>
        </p:nvSpPr>
        <p:spPr>
          <a:xfrm>
            <a:off x="1626552" y="4769777"/>
            <a:ext cx="3035300" cy="577850"/>
          </a:xfrm>
          <a:custGeom>
            <a:avLst/>
            <a:gdLst/>
            <a:ahLst/>
            <a:cxnLst/>
            <a:rect l="l" t="t" r="r" b="b"/>
            <a:pathLst>
              <a:path w="3035300" h="577850">
                <a:moveTo>
                  <a:pt x="14871" y="0"/>
                </a:moveTo>
                <a:lnTo>
                  <a:pt x="0" y="0"/>
                </a:lnTo>
                <a:lnTo>
                  <a:pt x="0" y="577430"/>
                </a:lnTo>
                <a:lnTo>
                  <a:pt x="2746692" y="577430"/>
                </a:lnTo>
                <a:lnTo>
                  <a:pt x="2748748" y="575373"/>
                </a:lnTo>
                <a:lnTo>
                  <a:pt x="9296" y="575373"/>
                </a:lnTo>
                <a:lnTo>
                  <a:pt x="9296" y="557275"/>
                </a:lnTo>
                <a:lnTo>
                  <a:pt x="14871" y="557275"/>
                </a:lnTo>
                <a:lnTo>
                  <a:pt x="14871" y="526668"/>
                </a:lnTo>
                <a:lnTo>
                  <a:pt x="2797432" y="526668"/>
                </a:lnTo>
                <a:lnTo>
                  <a:pt x="2815521" y="508571"/>
                </a:lnTo>
                <a:lnTo>
                  <a:pt x="14871" y="508571"/>
                </a:lnTo>
                <a:lnTo>
                  <a:pt x="14871" y="454278"/>
                </a:lnTo>
                <a:lnTo>
                  <a:pt x="2869790" y="454278"/>
                </a:lnTo>
                <a:lnTo>
                  <a:pt x="2887879" y="436181"/>
                </a:lnTo>
                <a:lnTo>
                  <a:pt x="14871" y="436181"/>
                </a:lnTo>
                <a:lnTo>
                  <a:pt x="14871" y="381888"/>
                </a:lnTo>
                <a:lnTo>
                  <a:pt x="2942148" y="381888"/>
                </a:lnTo>
                <a:lnTo>
                  <a:pt x="2960237" y="363791"/>
                </a:lnTo>
                <a:lnTo>
                  <a:pt x="14871" y="363791"/>
                </a:lnTo>
                <a:lnTo>
                  <a:pt x="14871" y="309498"/>
                </a:lnTo>
                <a:lnTo>
                  <a:pt x="3014506" y="309498"/>
                </a:lnTo>
                <a:lnTo>
                  <a:pt x="3032596" y="291401"/>
                </a:lnTo>
                <a:lnTo>
                  <a:pt x="14871" y="291401"/>
                </a:lnTo>
                <a:lnTo>
                  <a:pt x="14871" y="237108"/>
                </a:lnTo>
                <a:lnTo>
                  <a:pt x="2983707" y="237108"/>
                </a:lnTo>
                <a:lnTo>
                  <a:pt x="2965617" y="219011"/>
                </a:lnTo>
                <a:lnTo>
                  <a:pt x="14871" y="219011"/>
                </a:lnTo>
                <a:lnTo>
                  <a:pt x="14871" y="164718"/>
                </a:lnTo>
                <a:lnTo>
                  <a:pt x="2911346" y="164718"/>
                </a:lnTo>
                <a:lnTo>
                  <a:pt x="2893255" y="146621"/>
                </a:lnTo>
                <a:lnTo>
                  <a:pt x="14871" y="146621"/>
                </a:lnTo>
                <a:lnTo>
                  <a:pt x="14871" y="92328"/>
                </a:lnTo>
                <a:lnTo>
                  <a:pt x="2838984" y="92328"/>
                </a:lnTo>
                <a:lnTo>
                  <a:pt x="2820894" y="74231"/>
                </a:lnTo>
                <a:lnTo>
                  <a:pt x="14871" y="74231"/>
                </a:lnTo>
                <a:lnTo>
                  <a:pt x="14871" y="19938"/>
                </a:lnTo>
                <a:lnTo>
                  <a:pt x="2766623" y="19938"/>
                </a:lnTo>
                <a:lnTo>
                  <a:pt x="2748533" y="1841"/>
                </a:lnTo>
                <a:lnTo>
                  <a:pt x="14871" y="1841"/>
                </a:lnTo>
                <a:lnTo>
                  <a:pt x="14871" y="0"/>
                </a:lnTo>
                <a:close/>
              </a:path>
              <a:path w="3035300" h="577850">
                <a:moveTo>
                  <a:pt x="2797432" y="526668"/>
                </a:moveTo>
                <a:lnTo>
                  <a:pt x="32981" y="526668"/>
                </a:lnTo>
                <a:lnTo>
                  <a:pt x="32981" y="575373"/>
                </a:lnTo>
                <a:lnTo>
                  <a:pt x="2748748" y="575373"/>
                </a:lnTo>
                <a:lnTo>
                  <a:pt x="2797432" y="526668"/>
                </a:lnTo>
                <a:close/>
              </a:path>
              <a:path w="3035300" h="577850">
                <a:moveTo>
                  <a:pt x="2869790" y="454278"/>
                </a:moveTo>
                <a:lnTo>
                  <a:pt x="32981" y="454278"/>
                </a:lnTo>
                <a:lnTo>
                  <a:pt x="32981" y="508571"/>
                </a:lnTo>
                <a:lnTo>
                  <a:pt x="2815521" y="508571"/>
                </a:lnTo>
                <a:lnTo>
                  <a:pt x="2869790" y="454278"/>
                </a:lnTo>
                <a:close/>
              </a:path>
              <a:path w="3035300" h="577850">
                <a:moveTo>
                  <a:pt x="2942148" y="381888"/>
                </a:moveTo>
                <a:lnTo>
                  <a:pt x="32981" y="381888"/>
                </a:lnTo>
                <a:lnTo>
                  <a:pt x="32981" y="436181"/>
                </a:lnTo>
                <a:lnTo>
                  <a:pt x="2887879" y="436181"/>
                </a:lnTo>
                <a:lnTo>
                  <a:pt x="2942148" y="381888"/>
                </a:lnTo>
                <a:close/>
              </a:path>
              <a:path w="3035300" h="577850">
                <a:moveTo>
                  <a:pt x="3014506" y="309498"/>
                </a:moveTo>
                <a:lnTo>
                  <a:pt x="32981" y="309498"/>
                </a:lnTo>
                <a:lnTo>
                  <a:pt x="32981" y="363791"/>
                </a:lnTo>
                <a:lnTo>
                  <a:pt x="2960237" y="363791"/>
                </a:lnTo>
                <a:lnTo>
                  <a:pt x="3014506" y="309498"/>
                </a:lnTo>
                <a:close/>
              </a:path>
              <a:path w="3035300" h="577850">
                <a:moveTo>
                  <a:pt x="2983707" y="237108"/>
                </a:moveTo>
                <a:lnTo>
                  <a:pt x="32981" y="237108"/>
                </a:lnTo>
                <a:lnTo>
                  <a:pt x="32981" y="291401"/>
                </a:lnTo>
                <a:lnTo>
                  <a:pt x="3032596" y="291401"/>
                </a:lnTo>
                <a:lnTo>
                  <a:pt x="3035287" y="288709"/>
                </a:lnTo>
                <a:lnTo>
                  <a:pt x="2983707" y="237108"/>
                </a:lnTo>
                <a:close/>
              </a:path>
              <a:path w="3035300" h="577850">
                <a:moveTo>
                  <a:pt x="2911346" y="164718"/>
                </a:moveTo>
                <a:lnTo>
                  <a:pt x="32981" y="164718"/>
                </a:lnTo>
                <a:lnTo>
                  <a:pt x="32981" y="219011"/>
                </a:lnTo>
                <a:lnTo>
                  <a:pt x="2965617" y="219011"/>
                </a:lnTo>
                <a:lnTo>
                  <a:pt x="2911346" y="164718"/>
                </a:lnTo>
                <a:close/>
              </a:path>
              <a:path w="3035300" h="577850">
                <a:moveTo>
                  <a:pt x="2838984" y="92328"/>
                </a:moveTo>
                <a:lnTo>
                  <a:pt x="32981" y="92328"/>
                </a:lnTo>
                <a:lnTo>
                  <a:pt x="32981" y="146621"/>
                </a:lnTo>
                <a:lnTo>
                  <a:pt x="2893255" y="146621"/>
                </a:lnTo>
                <a:lnTo>
                  <a:pt x="2838984" y="92328"/>
                </a:lnTo>
                <a:close/>
              </a:path>
              <a:path w="3035300" h="577850">
                <a:moveTo>
                  <a:pt x="2766623" y="19938"/>
                </a:moveTo>
                <a:lnTo>
                  <a:pt x="32981" y="19938"/>
                </a:lnTo>
                <a:lnTo>
                  <a:pt x="32981" y="74231"/>
                </a:lnTo>
                <a:lnTo>
                  <a:pt x="2820894" y="74231"/>
                </a:lnTo>
                <a:lnTo>
                  <a:pt x="2766623" y="19938"/>
                </a:lnTo>
                <a:close/>
              </a:path>
              <a:path w="3035300" h="577850">
                <a:moveTo>
                  <a:pt x="2746692" y="0"/>
                </a:moveTo>
                <a:lnTo>
                  <a:pt x="32981" y="0"/>
                </a:lnTo>
                <a:lnTo>
                  <a:pt x="32981" y="1841"/>
                </a:lnTo>
                <a:lnTo>
                  <a:pt x="2748533" y="1841"/>
                </a:lnTo>
                <a:lnTo>
                  <a:pt x="2746692" y="0"/>
                </a:lnTo>
                <a:close/>
              </a:path>
            </a:pathLst>
          </a:custGeom>
          <a:solidFill>
            <a:srgbClr val="FFD9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1770790" y="4966773"/>
            <a:ext cx="65405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Health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759917" y="4904228"/>
            <a:ext cx="61468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98,311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685711" y="4750320"/>
            <a:ext cx="974090" cy="594995"/>
            <a:chOff x="685711" y="4750320"/>
            <a:chExt cx="974090" cy="594995"/>
          </a:xfrm>
        </p:grpSpPr>
        <p:sp>
          <p:nvSpPr>
            <p:cNvPr id="50" name="object 50" descr=""/>
            <p:cNvSpPr/>
            <p:nvPr/>
          </p:nvSpPr>
          <p:spPr>
            <a:xfrm>
              <a:off x="685711" y="4750320"/>
              <a:ext cx="974090" cy="594995"/>
            </a:xfrm>
            <a:custGeom>
              <a:avLst/>
              <a:gdLst/>
              <a:ahLst/>
              <a:cxnLst/>
              <a:rect l="l" t="t" r="r" b="b"/>
              <a:pathLst>
                <a:path w="974089" h="594995">
                  <a:moveTo>
                    <a:pt x="135737" y="576732"/>
                  </a:moveTo>
                  <a:lnTo>
                    <a:pt x="81445" y="576732"/>
                  </a:lnTo>
                  <a:lnTo>
                    <a:pt x="81445" y="594829"/>
                  </a:lnTo>
                  <a:lnTo>
                    <a:pt x="135737" y="594829"/>
                  </a:lnTo>
                  <a:lnTo>
                    <a:pt x="135737" y="576732"/>
                  </a:lnTo>
                  <a:close/>
                </a:path>
                <a:path w="974089" h="594995">
                  <a:moveTo>
                    <a:pt x="208127" y="576732"/>
                  </a:moveTo>
                  <a:lnTo>
                    <a:pt x="153835" y="576732"/>
                  </a:lnTo>
                  <a:lnTo>
                    <a:pt x="153835" y="594829"/>
                  </a:lnTo>
                  <a:lnTo>
                    <a:pt x="208127" y="594829"/>
                  </a:lnTo>
                  <a:lnTo>
                    <a:pt x="208127" y="576732"/>
                  </a:lnTo>
                  <a:close/>
                </a:path>
                <a:path w="974089" h="594995">
                  <a:moveTo>
                    <a:pt x="280517" y="576732"/>
                  </a:moveTo>
                  <a:lnTo>
                    <a:pt x="226225" y="576732"/>
                  </a:lnTo>
                  <a:lnTo>
                    <a:pt x="226225" y="594829"/>
                  </a:lnTo>
                  <a:lnTo>
                    <a:pt x="280517" y="594829"/>
                  </a:lnTo>
                  <a:lnTo>
                    <a:pt x="280517" y="576732"/>
                  </a:lnTo>
                  <a:close/>
                </a:path>
                <a:path w="974089" h="594995">
                  <a:moveTo>
                    <a:pt x="352907" y="576732"/>
                  </a:moveTo>
                  <a:lnTo>
                    <a:pt x="298615" y="576732"/>
                  </a:lnTo>
                  <a:lnTo>
                    <a:pt x="298615" y="594829"/>
                  </a:lnTo>
                  <a:lnTo>
                    <a:pt x="352907" y="594829"/>
                  </a:lnTo>
                  <a:lnTo>
                    <a:pt x="352907" y="576732"/>
                  </a:lnTo>
                  <a:close/>
                </a:path>
                <a:path w="974089" h="594995">
                  <a:moveTo>
                    <a:pt x="425297" y="576732"/>
                  </a:moveTo>
                  <a:lnTo>
                    <a:pt x="371005" y="576732"/>
                  </a:lnTo>
                  <a:lnTo>
                    <a:pt x="371005" y="594829"/>
                  </a:lnTo>
                  <a:lnTo>
                    <a:pt x="425297" y="594829"/>
                  </a:lnTo>
                  <a:lnTo>
                    <a:pt x="425297" y="576732"/>
                  </a:lnTo>
                  <a:close/>
                </a:path>
                <a:path w="974089" h="594995">
                  <a:moveTo>
                    <a:pt x="497687" y="576732"/>
                  </a:moveTo>
                  <a:lnTo>
                    <a:pt x="443395" y="576732"/>
                  </a:lnTo>
                  <a:lnTo>
                    <a:pt x="443395" y="594829"/>
                  </a:lnTo>
                  <a:lnTo>
                    <a:pt x="497687" y="594829"/>
                  </a:lnTo>
                  <a:lnTo>
                    <a:pt x="497687" y="576732"/>
                  </a:lnTo>
                  <a:close/>
                </a:path>
                <a:path w="974089" h="594995">
                  <a:moveTo>
                    <a:pt x="570077" y="576732"/>
                  </a:moveTo>
                  <a:lnTo>
                    <a:pt x="515785" y="576732"/>
                  </a:lnTo>
                  <a:lnTo>
                    <a:pt x="515785" y="594829"/>
                  </a:lnTo>
                  <a:lnTo>
                    <a:pt x="570077" y="594829"/>
                  </a:lnTo>
                  <a:lnTo>
                    <a:pt x="570077" y="576732"/>
                  </a:lnTo>
                  <a:close/>
                </a:path>
                <a:path w="974089" h="594995">
                  <a:moveTo>
                    <a:pt x="642467" y="576732"/>
                  </a:moveTo>
                  <a:lnTo>
                    <a:pt x="588175" y="576732"/>
                  </a:lnTo>
                  <a:lnTo>
                    <a:pt x="588175" y="594829"/>
                  </a:lnTo>
                  <a:lnTo>
                    <a:pt x="642467" y="594829"/>
                  </a:lnTo>
                  <a:lnTo>
                    <a:pt x="642467" y="576732"/>
                  </a:lnTo>
                  <a:close/>
                </a:path>
                <a:path w="974089" h="594995">
                  <a:moveTo>
                    <a:pt x="714857" y="576732"/>
                  </a:moveTo>
                  <a:lnTo>
                    <a:pt x="660565" y="576732"/>
                  </a:lnTo>
                  <a:lnTo>
                    <a:pt x="660565" y="594829"/>
                  </a:lnTo>
                  <a:lnTo>
                    <a:pt x="714857" y="594829"/>
                  </a:lnTo>
                  <a:lnTo>
                    <a:pt x="714857" y="576732"/>
                  </a:lnTo>
                  <a:close/>
                </a:path>
                <a:path w="974089" h="594995">
                  <a:moveTo>
                    <a:pt x="787247" y="576732"/>
                  </a:moveTo>
                  <a:lnTo>
                    <a:pt x="732955" y="576732"/>
                  </a:lnTo>
                  <a:lnTo>
                    <a:pt x="732955" y="594829"/>
                  </a:lnTo>
                  <a:lnTo>
                    <a:pt x="787247" y="594829"/>
                  </a:lnTo>
                  <a:lnTo>
                    <a:pt x="787247" y="576732"/>
                  </a:lnTo>
                  <a:close/>
                </a:path>
                <a:path w="974089" h="594995">
                  <a:moveTo>
                    <a:pt x="859637" y="576732"/>
                  </a:moveTo>
                  <a:lnTo>
                    <a:pt x="805345" y="576732"/>
                  </a:lnTo>
                  <a:lnTo>
                    <a:pt x="805345" y="594829"/>
                  </a:lnTo>
                  <a:lnTo>
                    <a:pt x="859637" y="594829"/>
                  </a:lnTo>
                  <a:lnTo>
                    <a:pt x="859637" y="576732"/>
                  </a:lnTo>
                  <a:close/>
                </a:path>
                <a:path w="974089" h="594995">
                  <a:moveTo>
                    <a:pt x="932027" y="576732"/>
                  </a:moveTo>
                  <a:lnTo>
                    <a:pt x="877735" y="576732"/>
                  </a:lnTo>
                  <a:lnTo>
                    <a:pt x="877735" y="594829"/>
                  </a:lnTo>
                  <a:lnTo>
                    <a:pt x="932027" y="594829"/>
                  </a:lnTo>
                  <a:lnTo>
                    <a:pt x="932027" y="576732"/>
                  </a:lnTo>
                  <a:close/>
                </a:path>
                <a:path w="974089" h="594995">
                  <a:moveTo>
                    <a:pt x="973810" y="546125"/>
                  </a:moveTo>
                  <a:lnTo>
                    <a:pt x="955700" y="546125"/>
                  </a:lnTo>
                  <a:lnTo>
                    <a:pt x="955700" y="576732"/>
                  </a:lnTo>
                  <a:lnTo>
                    <a:pt x="950125" y="576732"/>
                  </a:lnTo>
                  <a:lnTo>
                    <a:pt x="950125" y="594829"/>
                  </a:lnTo>
                  <a:lnTo>
                    <a:pt x="973810" y="594829"/>
                  </a:lnTo>
                  <a:lnTo>
                    <a:pt x="973810" y="546125"/>
                  </a:lnTo>
                  <a:close/>
                </a:path>
                <a:path w="974089" h="594995">
                  <a:moveTo>
                    <a:pt x="973810" y="473735"/>
                  </a:moveTo>
                  <a:lnTo>
                    <a:pt x="955700" y="473735"/>
                  </a:lnTo>
                  <a:lnTo>
                    <a:pt x="955700" y="528027"/>
                  </a:lnTo>
                  <a:lnTo>
                    <a:pt x="973810" y="528027"/>
                  </a:lnTo>
                  <a:lnTo>
                    <a:pt x="973810" y="473735"/>
                  </a:lnTo>
                  <a:close/>
                </a:path>
                <a:path w="974089" h="594995">
                  <a:moveTo>
                    <a:pt x="973810" y="401345"/>
                  </a:moveTo>
                  <a:lnTo>
                    <a:pt x="955700" y="401345"/>
                  </a:lnTo>
                  <a:lnTo>
                    <a:pt x="955700" y="455637"/>
                  </a:lnTo>
                  <a:lnTo>
                    <a:pt x="973810" y="455637"/>
                  </a:lnTo>
                  <a:lnTo>
                    <a:pt x="973810" y="401345"/>
                  </a:lnTo>
                  <a:close/>
                </a:path>
                <a:path w="974089" h="594995">
                  <a:moveTo>
                    <a:pt x="973810" y="328955"/>
                  </a:moveTo>
                  <a:lnTo>
                    <a:pt x="955700" y="328955"/>
                  </a:lnTo>
                  <a:lnTo>
                    <a:pt x="955700" y="383247"/>
                  </a:lnTo>
                  <a:lnTo>
                    <a:pt x="973810" y="383247"/>
                  </a:lnTo>
                  <a:lnTo>
                    <a:pt x="973810" y="328955"/>
                  </a:lnTo>
                  <a:close/>
                </a:path>
                <a:path w="974089" h="594995">
                  <a:moveTo>
                    <a:pt x="973810" y="256565"/>
                  </a:moveTo>
                  <a:lnTo>
                    <a:pt x="955700" y="256565"/>
                  </a:lnTo>
                  <a:lnTo>
                    <a:pt x="955700" y="310857"/>
                  </a:lnTo>
                  <a:lnTo>
                    <a:pt x="973810" y="310857"/>
                  </a:lnTo>
                  <a:lnTo>
                    <a:pt x="973810" y="256565"/>
                  </a:lnTo>
                  <a:close/>
                </a:path>
                <a:path w="974089" h="594995">
                  <a:moveTo>
                    <a:pt x="973810" y="184175"/>
                  </a:moveTo>
                  <a:lnTo>
                    <a:pt x="955700" y="184175"/>
                  </a:lnTo>
                  <a:lnTo>
                    <a:pt x="955700" y="238467"/>
                  </a:lnTo>
                  <a:lnTo>
                    <a:pt x="973810" y="238467"/>
                  </a:lnTo>
                  <a:lnTo>
                    <a:pt x="973810" y="184175"/>
                  </a:lnTo>
                  <a:close/>
                </a:path>
                <a:path w="974089" h="594995">
                  <a:moveTo>
                    <a:pt x="973810" y="111785"/>
                  </a:moveTo>
                  <a:lnTo>
                    <a:pt x="955700" y="111785"/>
                  </a:lnTo>
                  <a:lnTo>
                    <a:pt x="955700" y="166077"/>
                  </a:lnTo>
                  <a:lnTo>
                    <a:pt x="973810" y="166077"/>
                  </a:lnTo>
                  <a:lnTo>
                    <a:pt x="973810" y="111785"/>
                  </a:lnTo>
                  <a:close/>
                </a:path>
                <a:path w="974089" h="594995">
                  <a:moveTo>
                    <a:pt x="973810" y="39395"/>
                  </a:moveTo>
                  <a:lnTo>
                    <a:pt x="955700" y="39395"/>
                  </a:lnTo>
                  <a:lnTo>
                    <a:pt x="955700" y="93687"/>
                  </a:lnTo>
                  <a:lnTo>
                    <a:pt x="973810" y="93687"/>
                  </a:lnTo>
                  <a:lnTo>
                    <a:pt x="973810" y="39395"/>
                  </a:lnTo>
                  <a:close/>
                </a:path>
                <a:path w="974089" h="594995">
                  <a:moveTo>
                    <a:pt x="973810" y="0"/>
                  </a:moveTo>
                  <a:lnTo>
                    <a:pt x="922705" y="0"/>
                  </a:lnTo>
                  <a:lnTo>
                    <a:pt x="922705" y="18110"/>
                  </a:lnTo>
                  <a:lnTo>
                    <a:pt x="955700" y="18110"/>
                  </a:lnTo>
                  <a:lnTo>
                    <a:pt x="955700" y="21297"/>
                  </a:lnTo>
                  <a:lnTo>
                    <a:pt x="973810" y="21297"/>
                  </a:lnTo>
                  <a:lnTo>
                    <a:pt x="973810" y="0"/>
                  </a:lnTo>
                  <a:close/>
                </a:path>
                <a:path w="974089" h="594995">
                  <a:moveTo>
                    <a:pt x="904608" y="0"/>
                  </a:moveTo>
                  <a:lnTo>
                    <a:pt x="850315" y="0"/>
                  </a:lnTo>
                  <a:lnTo>
                    <a:pt x="850315" y="18110"/>
                  </a:lnTo>
                  <a:lnTo>
                    <a:pt x="904608" y="18110"/>
                  </a:lnTo>
                  <a:lnTo>
                    <a:pt x="904608" y="0"/>
                  </a:lnTo>
                  <a:close/>
                </a:path>
                <a:path w="974089" h="594995">
                  <a:moveTo>
                    <a:pt x="832218" y="0"/>
                  </a:moveTo>
                  <a:lnTo>
                    <a:pt x="777925" y="0"/>
                  </a:lnTo>
                  <a:lnTo>
                    <a:pt x="777925" y="18110"/>
                  </a:lnTo>
                  <a:lnTo>
                    <a:pt x="832218" y="18110"/>
                  </a:lnTo>
                  <a:lnTo>
                    <a:pt x="832218" y="0"/>
                  </a:lnTo>
                  <a:close/>
                </a:path>
                <a:path w="974089" h="594995">
                  <a:moveTo>
                    <a:pt x="759828" y="0"/>
                  </a:moveTo>
                  <a:lnTo>
                    <a:pt x="705535" y="0"/>
                  </a:lnTo>
                  <a:lnTo>
                    <a:pt x="705535" y="18110"/>
                  </a:lnTo>
                  <a:lnTo>
                    <a:pt x="759828" y="18110"/>
                  </a:lnTo>
                  <a:lnTo>
                    <a:pt x="759828" y="0"/>
                  </a:lnTo>
                  <a:close/>
                </a:path>
                <a:path w="974089" h="594995">
                  <a:moveTo>
                    <a:pt x="687438" y="0"/>
                  </a:moveTo>
                  <a:lnTo>
                    <a:pt x="633145" y="0"/>
                  </a:lnTo>
                  <a:lnTo>
                    <a:pt x="633145" y="18110"/>
                  </a:lnTo>
                  <a:lnTo>
                    <a:pt x="687438" y="18110"/>
                  </a:lnTo>
                  <a:lnTo>
                    <a:pt x="687438" y="0"/>
                  </a:lnTo>
                  <a:close/>
                </a:path>
                <a:path w="974089" h="594995">
                  <a:moveTo>
                    <a:pt x="615048" y="0"/>
                  </a:moveTo>
                  <a:lnTo>
                    <a:pt x="560768" y="0"/>
                  </a:lnTo>
                  <a:lnTo>
                    <a:pt x="560768" y="18110"/>
                  </a:lnTo>
                  <a:lnTo>
                    <a:pt x="615048" y="18110"/>
                  </a:lnTo>
                  <a:lnTo>
                    <a:pt x="615048" y="0"/>
                  </a:lnTo>
                  <a:close/>
                </a:path>
                <a:path w="974089" h="594995">
                  <a:moveTo>
                    <a:pt x="542671" y="0"/>
                  </a:moveTo>
                  <a:lnTo>
                    <a:pt x="488378" y="0"/>
                  </a:lnTo>
                  <a:lnTo>
                    <a:pt x="488378" y="18110"/>
                  </a:lnTo>
                  <a:lnTo>
                    <a:pt x="542671" y="18110"/>
                  </a:lnTo>
                  <a:lnTo>
                    <a:pt x="542671" y="0"/>
                  </a:lnTo>
                  <a:close/>
                </a:path>
                <a:path w="974089" h="594995">
                  <a:moveTo>
                    <a:pt x="470281" y="0"/>
                  </a:moveTo>
                  <a:lnTo>
                    <a:pt x="415988" y="0"/>
                  </a:lnTo>
                  <a:lnTo>
                    <a:pt x="415988" y="18110"/>
                  </a:lnTo>
                  <a:lnTo>
                    <a:pt x="470281" y="18110"/>
                  </a:lnTo>
                  <a:lnTo>
                    <a:pt x="470281" y="0"/>
                  </a:lnTo>
                  <a:close/>
                </a:path>
                <a:path w="974089" h="594995">
                  <a:moveTo>
                    <a:pt x="397891" y="0"/>
                  </a:moveTo>
                  <a:lnTo>
                    <a:pt x="343598" y="0"/>
                  </a:lnTo>
                  <a:lnTo>
                    <a:pt x="343598" y="18110"/>
                  </a:lnTo>
                  <a:lnTo>
                    <a:pt x="397891" y="18110"/>
                  </a:lnTo>
                  <a:lnTo>
                    <a:pt x="397891" y="0"/>
                  </a:lnTo>
                  <a:close/>
                </a:path>
                <a:path w="974089" h="594995">
                  <a:moveTo>
                    <a:pt x="325501" y="0"/>
                  </a:moveTo>
                  <a:lnTo>
                    <a:pt x="271208" y="0"/>
                  </a:lnTo>
                  <a:lnTo>
                    <a:pt x="271208" y="18110"/>
                  </a:lnTo>
                  <a:lnTo>
                    <a:pt x="325501" y="18110"/>
                  </a:lnTo>
                  <a:lnTo>
                    <a:pt x="325501" y="0"/>
                  </a:lnTo>
                  <a:close/>
                </a:path>
                <a:path w="974089" h="594995">
                  <a:moveTo>
                    <a:pt x="253111" y="0"/>
                  </a:moveTo>
                  <a:lnTo>
                    <a:pt x="198818" y="0"/>
                  </a:lnTo>
                  <a:lnTo>
                    <a:pt x="198818" y="18110"/>
                  </a:lnTo>
                  <a:lnTo>
                    <a:pt x="253111" y="18110"/>
                  </a:lnTo>
                  <a:lnTo>
                    <a:pt x="253111" y="0"/>
                  </a:lnTo>
                  <a:close/>
                </a:path>
                <a:path w="974089" h="594995">
                  <a:moveTo>
                    <a:pt x="180721" y="0"/>
                  </a:moveTo>
                  <a:lnTo>
                    <a:pt x="126428" y="0"/>
                  </a:lnTo>
                  <a:lnTo>
                    <a:pt x="126428" y="18110"/>
                  </a:lnTo>
                  <a:lnTo>
                    <a:pt x="180721" y="18110"/>
                  </a:lnTo>
                  <a:lnTo>
                    <a:pt x="180721" y="0"/>
                  </a:lnTo>
                  <a:close/>
                </a:path>
                <a:path w="974089" h="594995">
                  <a:moveTo>
                    <a:pt x="108318" y="0"/>
                  </a:moveTo>
                  <a:lnTo>
                    <a:pt x="54038" y="0"/>
                  </a:lnTo>
                  <a:lnTo>
                    <a:pt x="54038" y="18110"/>
                  </a:lnTo>
                  <a:lnTo>
                    <a:pt x="108318" y="18110"/>
                  </a:lnTo>
                  <a:lnTo>
                    <a:pt x="108318" y="0"/>
                  </a:lnTo>
                  <a:close/>
                </a:path>
                <a:path w="974089" h="594995">
                  <a:moveTo>
                    <a:pt x="35941" y="0"/>
                  </a:moveTo>
                  <a:lnTo>
                    <a:pt x="0" y="0"/>
                  </a:lnTo>
                  <a:lnTo>
                    <a:pt x="0" y="36461"/>
                  </a:lnTo>
                  <a:lnTo>
                    <a:pt x="18110" y="36461"/>
                  </a:lnTo>
                  <a:lnTo>
                    <a:pt x="18110" y="18110"/>
                  </a:lnTo>
                  <a:lnTo>
                    <a:pt x="35941" y="18110"/>
                  </a:lnTo>
                  <a:lnTo>
                    <a:pt x="35941" y="0"/>
                  </a:lnTo>
                  <a:close/>
                </a:path>
                <a:path w="974089" h="594995">
                  <a:moveTo>
                    <a:pt x="18110" y="54559"/>
                  </a:moveTo>
                  <a:lnTo>
                    <a:pt x="0" y="54559"/>
                  </a:lnTo>
                  <a:lnTo>
                    <a:pt x="0" y="108851"/>
                  </a:lnTo>
                  <a:lnTo>
                    <a:pt x="18110" y="108851"/>
                  </a:lnTo>
                  <a:lnTo>
                    <a:pt x="18110" y="54559"/>
                  </a:lnTo>
                  <a:close/>
                </a:path>
                <a:path w="974089" h="594995">
                  <a:moveTo>
                    <a:pt x="18110" y="126949"/>
                  </a:moveTo>
                  <a:lnTo>
                    <a:pt x="0" y="126949"/>
                  </a:lnTo>
                  <a:lnTo>
                    <a:pt x="0" y="181241"/>
                  </a:lnTo>
                  <a:lnTo>
                    <a:pt x="18110" y="181241"/>
                  </a:lnTo>
                  <a:lnTo>
                    <a:pt x="18110" y="126949"/>
                  </a:lnTo>
                  <a:close/>
                </a:path>
                <a:path w="974089" h="594995">
                  <a:moveTo>
                    <a:pt x="18110" y="199339"/>
                  </a:moveTo>
                  <a:lnTo>
                    <a:pt x="0" y="199339"/>
                  </a:lnTo>
                  <a:lnTo>
                    <a:pt x="0" y="253631"/>
                  </a:lnTo>
                  <a:lnTo>
                    <a:pt x="18110" y="253631"/>
                  </a:lnTo>
                  <a:lnTo>
                    <a:pt x="18110" y="199339"/>
                  </a:lnTo>
                  <a:close/>
                </a:path>
                <a:path w="974089" h="594995">
                  <a:moveTo>
                    <a:pt x="18110" y="271729"/>
                  </a:moveTo>
                  <a:lnTo>
                    <a:pt x="0" y="271729"/>
                  </a:lnTo>
                  <a:lnTo>
                    <a:pt x="0" y="326021"/>
                  </a:lnTo>
                  <a:lnTo>
                    <a:pt x="18110" y="326021"/>
                  </a:lnTo>
                  <a:lnTo>
                    <a:pt x="18110" y="271729"/>
                  </a:lnTo>
                  <a:close/>
                </a:path>
                <a:path w="974089" h="594995">
                  <a:moveTo>
                    <a:pt x="18110" y="344119"/>
                  </a:moveTo>
                  <a:lnTo>
                    <a:pt x="0" y="344119"/>
                  </a:lnTo>
                  <a:lnTo>
                    <a:pt x="0" y="398411"/>
                  </a:lnTo>
                  <a:lnTo>
                    <a:pt x="18110" y="398411"/>
                  </a:lnTo>
                  <a:lnTo>
                    <a:pt x="18110" y="344119"/>
                  </a:lnTo>
                  <a:close/>
                </a:path>
                <a:path w="974089" h="594995">
                  <a:moveTo>
                    <a:pt x="18110" y="416509"/>
                  </a:moveTo>
                  <a:lnTo>
                    <a:pt x="0" y="416509"/>
                  </a:lnTo>
                  <a:lnTo>
                    <a:pt x="0" y="470801"/>
                  </a:lnTo>
                  <a:lnTo>
                    <a:pt x="18110" y="470801"/>
                  </a:lnTo>
                  <a:lnTo>
                    <a:pt x="18110" y="416509"/>
                  </a:lnTo>
                  <a:close/>
                </a:path>
                <a:path w="974089" h="594995">
                  <a:moveTo>
                    <a:pt x="18110" y="488899"/>
                  </a:moveTo>
                  <a:lnTo>
                    <a:pt x="0" y="488899"/>
                  </a:lnTo>
                  <a:lnTo>
                    <a:pt x="0" y="543191"/>
                  </a:lnTo>
                  <a:lnTo>
                    <a:pt x="18110" y="543191"/>
                  </a:lnTo>
                  <a:lnTo>
                    <a:pt x="18110" y="488899"/>
                  </a:lnTo>
                  <a:close/>
                </a:path>
                <a:path w="974089" h="594995">
                  <a:moveTo>
                    <a:pt x="18110" y="561289"/>
                  </a:moveTo>
                  <a:lnTo>
                    <a:pt x="0" y="561289"/>
                  </a:lnTo>
                  <a:lnTo>
                    <a:pt x="0" y="594829"/>
                  </a:lnTo>
                  <a:lnTo>
                    <a:pt x="63347" y="594829"/>
                  </a:lnTo>
                  <a:lnTo>
                    <a:pt x="63347" y="576732"/>
                  </a:lnTo>
                  <a:lnTo>
                    <a:pt x="18110" y="576732"/>
                  </a:lnTo>
                  <a:lnTo>
                    <a:pt x="18110" y="561289"/>
                  </a:lnTo>
                  <a:close/>
                </a:path>
              </a:pathLst>
            </a:custGeom>
            <a:solidFill>
              <a:srgbClr val="FEC01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9373" y="4795075"/>
              <a:ext cx="482803" cy="502907"/>
            </a:xfrm>
            <a:prstGeom prst="rect">
              <a:avLst/>
            </a:prstGeom>
          </p:spPr>
        </p:pic>
      </p:grpSp>
      <p:grpSp>
        <p:nvGrpSpPr>
          <p:cNvPr id="52" name="object 52" descr=""/>
          <p:cNvGrpSpPr/>
          <p:nvPr/>
        </p:nvGrpSpPr>
        <p:grpSpPr>
          <a:xfrm>
            <a:off x="691845" y="7509243"/>
            <a:ext cx="3533775" cy="594995"/>
            <a:chOff x="691845" y="7509243"/>
            <a:chExt cx="3533775" cy="594995"/>
          </a:xfrm>
        </p:grpSpPr>
        <p:sp>
          <p:nvSpPr>
            <p:cNvPr id="53" name="object 53" descr=""/>
            <p:cNvSpPr/>
            <p:nvPr/>
          </p:nvSpPr>
          <p:spPr>
            <a:xfrm>
              <a:off x="691845" y="7509243"/>
              <a:ext cx="974090" cy="594995"/>
            </a:xfrm>
            <a:custGeom>
              <a:avLst/>
              <a:gdLst/>
              <a:ahLst/>
              <a:cxnLst/>
              <a:rect l="l" t="t" r="r" b="b"/>
              <a:pathLst>
                <a:path w="974089" h="594995">
                  <a:moveTo>
                    <a:pt x="135737" y="576732"/>
                  </a:moveTo>
                  <a:lnTo>
                    <a:pt x="81445" y="576732"/>
                  </a:lnTo>
                  <a:lnTo>
                    <a:pt x="81445" y="594829"/>
                  </a:lnTo>
                  <a:lnTo>
                    <a:pt x="135737" y="594829"/>
                  </a:lnTo>
                  <a:lnTo>
                    <a:pt x="135737" y="576732"/>
                  </a:lnTo>
                  <a:close/>
                </a:path>
                <a:path w="974089" h="594995">
                  <a:moveTo>
                    <a:pt x="208127" y="576732"/>
                  </a:moveTo>
                  <a:lnTo>
                    <a:pt x="153835" y="576732"/>
                  </a:lnTo>
                  <a:lnTo>
                    <a:pt x="153835" y="594829"/>
                  </a:lnTo>
                  <a:lnTo>
                    <a:pt x="208127" y="594829"/>
                  </a:lnTo>
                  <a:lnTo>
                    <a:pt x="208127" y="576732"/>
                  </a:lnTo>
                  <a:close/>
                </a:path>
                <a:path w="974089" h="594995">
                  <a:moveTo>
                    <a:pt x="280517" y="576732"/>
                  </a:moveTo>
                  <a:lnTo>
                    <a:pt x="226225" y="576732"/>
                  </a:lnTo>
                  <a:lnTo>
                    <a:pt x="226225" y="594829"/>
                  </a:lnTo>
                  <a:lnTo>
                    <a:pt x="280517" y="594829"/>
                  </a:lnTo>
                  <a:lnTo>
                    <a:pt x="280517" y="576732"/>
                  </a:lnTo>
                  <a:close/>
                </a:path>
                <a:path w="974089" h="594995">
                  <a:moveTo>
                    <a:pt x="352907" y="576732"/>
                  </a:moveTo>
                  <a:lnTo>
                    <a:pt x="298615" y="576732"/>
                  </a:lnTo>
                  <a:lnTo>
                    <a:pt x="298615" y="594829"/>
                  </a:lnTo>
                  <a:lnTo>
                    <a:pt x="352907" y="594829"/>
                  </a:lnTo>
                  <a:lnTo>
                    <a:pt x="352907" y="576732"/>
                  </a:lnTo>
                  <a:close/>
                </a:path>
                <a:path w="974089" h="594995">
                  <a:moveTo>
                    <a:pt x="425297" y="576732"/>
                  </a:moveTo>
                  <a:lnTo>
                    <a:pt x="371005" y="576732"/>
                  </a:lnTo>
                  <a:lnTo>
                    <a:pt x="371005" y="594829"/>
                  </a:lnTo>
                  <a:lnTo>
                    <a:pt x="425297" y="594829"/>
                  </a:lnTo>
                  <a:lnTo>
                    <a:pt x="425297" y="576732"/>
                  </a:lnTo>
                  <a:close/>
                </a:path>
                <a:path w="974089" h="594995">
                  <a:moveTo>
                    <a:pt x="497687" y="576732"/>
                  </a:moveTo>
                  <a:lnTo>
                    <a:pt x="443395" y="576732"/>
                  </a:lnTo>
                  <a:lnTo>
                    <a:pt x="443395" y="594829"/>
                  </a:lnTo>
                  <a:lnTo>
                    <a:pt x="497687" y="594829"/>
                  </a:lnTo>
                  <a:lnTo>
                    <a:pt x="497687" y="576732"/>
                  </a:lnTo>
                  <a:close/>
                </a:path>
                <a:path w="974089" h="594995">
                  <a:moveTo>
                    <a:pt x="570077" y="576732"/>
                  </a:moveTo>
                  <a:lnTo>
                    <a:pt x="515785" y="576732"/>
                  </a:lnTo>
                  <a:lnTo>
                    <a:pt x="515785" y="594829"/>
                  </a:lnTo>
                  <a:lnTo>
                    <a:pt x="570077" y="594829"/>
                  </a:lnTo>
                  <a:lnTo>
                    <a:pt x="570077" y="576732"/>
                  </a:lnTo>
                  <a:close/>
                </a:path>
                <a:path w="974089" h="594995">
                  <a:moveTo>
                    <a:pt x="642467" y="576732"/>
                  </a:moveTo>
                  <a:lnTo>
                    <a:pt x="588175" y="576732"/>
                  </a:lnTo>
                  <a:lnTo>
                    <a:pt x="588175" y="594829"/>
                  </a:lnTo>
                  <a:lnTo>
                    <a:pt x="642467" y="594829"/>
                  </a:lnTo>
                  <a:lnTo>
                    <a:pt x="642467" y="576732"/>
                  </a:lnTo>
                  <a:close/>
                </a:path>
                <a:path w="974089" h="594995">
                  <a:moveTo>
                    <a:pt x="714857" y="576732"/>
                  </a:moveTo>
                  <a:lnTo>
                    <a:pt x="660565" y="576732"/>
                  </a:lnTo>
                  <a:lnTo>
                    <a:pt x="660565" y="594829"/>
                  </a:lnTo>
                  <a:lnTo>
                    <a:pt x="714857" y="594829"/>
                  </a:lnTo>
                  <a:lnTo>
                    <a:pt x="714857" y="576732"/>
                  </a:lnTo>
                  <a:close/>
                </a:path>
                <a:path w="974089" h="594995">
                  <a:moveTo>
                    <a:pt x="787247" y="576732"/>
                  </a:moveTo>
                  <a:lnTo>
                    <a:pt x="732955" y="576732"/>
                  </a:lnTo>
                  <a:lnTo>
                    <a:pt x="732955" y="594829"/>
                  </a:lnTo>
                  <a:lnTo>
                    <a:pt x="787247" y="594829"/>
                  </a:lnTo>
                  <a:lnTo>
                    <a:pt x="787247" y="576732"/>
                  </a:lnTo>
                  <a:close/>
                </a:path>
                <a:path w="974089" h="594995">
                  <a:moveTo>
                    <a:pt x="859637" y="576732"/>
                  </a:moveTo>
                  <a:lnTo>
                    <a:pt x="805345" y="576732"/>
                  </a:lnTo>
                  <a:lnTo>
                    <a:pt x="805345" y="594829"/>
                  </a:lnTo>
                  <a:lnTo>
                    <a:pt x="859637" y="594829"/>
                  </a:lnTo>
                  <a:lnTo>
                    <a:pt x="859637" y="576732"/>
                  </a:lnTo>
                  <a:close/>
                </a:path>
                <a:path w="974089" h="594995">
                  <a:moveTo>
                    <a:pt x="932027" y="576732"/>
                  </a:moveTo>
                  <a:lnTo>
                    <a:pt x="877735" y="576732"/>
                  </a:lnTo>
                  <a:lnTo>
                    <a:pt x="877735" y="594829"/>
                  </a:lnTo>
                  <a:lnTo>
                    <a:pt x="932027" y="594829"/>
                  </a:lnTo>
                  <a:lnTo>
                    <a:pt x="932027" y="576732"/>
                  </a:lnTo>
                  <a:close/>
                </a:path>
                <a:path w="974089" h="594995">
                  <a:moveTo>
                    <a:pt x="973810" y="546125"/>
                  </a:moveTo>
                  <a:lnTo>
                    <a:pt x="955713" y="546125"/>
                  </a:lnTo>
                  <a:lnTo>
                    <a:pt x="955713" y="576732"/>
                  </a:lnTo>
                  <a:lnTo>
                    <a:pt x="950125" y="576732"/>
                  </a:lnTo>
                  <a:lnTo>
                    <a:pt x="950125" y="594829"/>
                  </a:lnTo>
                  <a:lnTo>
                    <a:pt x="973810" y="594829"/>
                  </a:lnTo>
                  <a:lnTo>
                    <a:pt x="973810" y="546125"/>
                  </a:lnTo>
                  <a:close/>
                </a:path>
                <a:path w="974089" h="594995">
                  <a:moveTo>
                    <a:pt x="973810" y="473735"/>
                  </a:moveTo>
                  <a:lnTo>
                    <a:pt x="955713" y="473735"/>
                  </a:lnTo>
                  <a:lnTo>
                    <a:pt x="955713" y="528027"/>
                  </a:lnTo>
                  <a:lnTo>
                    <a:pt x="973810" y="528027"/>
                  </a:lnTo>
                  <a:lnTo>
                    <a:pt x="973810" y="473735"/>
                  </a:lnTo>
                  <a:close/>
                </a:path>
                <a:path w="974089" h="594995">
                  <a:moveTo>
                    <a:pt x="973810" y="401345"/>
                  </a:moveTo>
                  <a:lnTo>
                    <a:pt x="955713" y="401345"/>
                  </a:lnTo>
                  <a:lnTo>
                    <a:pt x="955713" y="455637"/>
                  </a:lnTo>
                  <a:lnTo>
                    <a:pt x="973810" y="455637"/>
                  </a:lnTo>
                  <a:lnTo>
                    <a:pt x="973810" y="401345"/>
                  </a:lnTo>
                  <a:close/>
                </a:path>
                <a:path w="974089" h="594995">
                  <a:moveTo>
                    <a:pt x="973810" y="328955"/>
                  </a:moveTo>
                  <a:lnTo>
                    <a:pt x="955713" y="328955"/>
                  </a:lnTo>
                  <a:lnTo>
                    <a:pt x="955713" y="383247"/>
                  </a:lnTo>
                  <a:lnTo>
                    <a:pt x="973810" y="383247"/>
                  </a:lnTo>
                  <a:lnTo>
                    <a:pt x="973810" y="328955"/>
                  </a:lnTo>
                  <a:close/>
                </a:path>
                <a:path w="974089" h="594995">
                  <a:moveTo>
                    <a:pt x="973810" y="256565"/>
                  </a:moveTo>
                  <a:lnTo>
                    <a:pt x="955713" y="256565"/>
                  </a:lnTo>
                  <a:lnTo>
                    <a:pt x="955713" y="310857"/>
                  </a:lnTo>
                  <a:lnTo>
                    <a:pt x="973810" y="310857"/>
                  </a:lnTo>
                  <a:lnTo>
                    <a:pt x="973810" y="256565"/>
                  </a:lnTo>
                  <a:close/>
                </a:path>
                <a:path w="974089" h="594995">
                  <a:moveTo>
                    <a:pt x="973810" y="184175"/>
                  </a:moveTo>
                  <a:lnTo>
                    <a:pt x="955713" y="184175"/>
                  </a:lnTo>
                  <a:lnTo>
                    <a:pt x="955713" y="238467"/>
                  </a:lnTo>
                  <a:lnTo>
                    <a:pt x="973810" y="238467"/>
                  </a:lnTo>
                  <a:lnTo>
                    <a:pt x="973810" y="184175"/>
                  </a:lnTo>
                  <a:close/>
                </a:path>
                <a:path w="974089" h="594995">
                  <a:moveTo>
                    <a:pt x="973810" y="111785"/>
                  </a:moveTo>
                  <a:lnTo>
                    <a:pt x="955713" y="111785"/>
                  </a:lnTo>
                  <a:lnTo>
                    <a:pt x="955713" y="166077"/>
                  </a:lnTo>
                  <a:lnTo>
                    <a:pt x="973810" y="166077"/>
                  </a:lnTo>
                  <a:lnTo>
                    <a:pt x="973810" y="111785"/>
                  </a:lnTo>
                  <a:close/>
                </a:path>
                <a:path w="974089" h="594995">
                  <a:moveTo>
                    <a:pt x="973810" y="39395"/>
                  </a:moveTo>
                  <a:lnTo>
                    <a:pt x="955713" y="39395"/>
                  </a:lnTo>
                  <a:lnTo>
                    <a:pt x="955713" y="93687"/>
                  </a:lnTo>
                  <a:lnTo>
                    <a:pt x="973810" y="93687"/>
                  </a:lnTo>
                  <a:lnTo>
                    <a:pt x="973810" y="39395"/>
                  </a:lnTo>
                  <a:close/>
                </a:path>
                <a:path w="974089" h="594995">
                  <a:moveTo>
                    <a:pt x="973810" y="0"/>
                  </a:moveTo>
                  <a:lnTo>
                    <a:pt x="922718" y="0"/>
                  </a:lnTo>
                  <a:lnTo>
                    <a:pt x="922718" y="18097"/>
                  </a:lnTo>
                  <a:lnTo>
                    <a:pt x="955713" y="18097"/>
                  </a:lnTo>
                  <a:lnTo>
                    <a:pt x="955713" y="21297"/>
                  </a:lnTo>
                  <a:lnTo>
                    <a:pt x="973810" y="21297"/>
                  </a:lnTo>
                  <a:lnTo>
                    <a:pt x="973810" y="0"/>
                  </a:lnTo>
                  <a:close/>
                </a:path>
                <a:path w="974089" h="594995">
                  <a:moveTo>
                    <a:pt x="904620" y="0"/>
                  </a:moveTo>
                  <a:lnTo>
                    <a:pt x="850328" y="0"/>
                  </a:lnTo>
                  <a:lnTo>
                    <a:pt x="850328" y="18097"/>
                  </a:lnTo>
                  <a:lnTo>
                    <a:pt x="904620" y="18097"/>
                  </a:lnTo>
                  <a:lnTo>
                    <a:pt x="904620" y="0"/>
                  </a:lnTo>
                  <a:close/>
                </a:path>
                <a:path w="974089" h="594995">
                  <a:moveTo>
                    <a:pt x="832231" y="0"/>
                  </a:moveTo>
                  <a:lnTo>
                    <a:pt x="777938" y="0"/>
                  </a:lnTo>
                  <a:lnTo>
                    <a:pt x="777938" y="18097"/>
                  </a:lnTo>
                  <a:lnTo>
                    <a:pt x="832231" y="18097"/>
                  </a:lnTo>
                  <a:lnTo>
                    <a:pt x="832231" y="0"/>
                  </a:lnTo>
                  <a:close/>
                </a:path>
                <a:path w="974089" h="594995">
                  <a:moveTo>
                    <a:pt x="759841" y="0"/>
                  </a:moveTo>
                  <a:lnTo>
                    <a:pt x="705548" y="0"/>
                  </a:lnTo>
                  <a:lnTo>
                    <a:pt x="705548" y="18097"/>
                  </a:lnTo>
                  <a:lnTo>
                    <a:pt x="759841" y="18097"/>
                  </a:lnTo>
                  <a:lnTo>
                    <a:pt x="759841" y="0"/>
                  </a:lnTo>
                  <a:close/>
                </a:path>
                <a:path w="974089" h="594995">
                  <a:moveTo>
                    <a:pt x="687451" y="0"/>
                  </a:moveTo>
                  <a:lnTo>
                    <a:pt x="633158" y="0"/>
                  </a:lnTo>
                  <a:lnTo>
                    <a:pt x="633158" y="18097"/>
                  </a:lnTo>
                  <a:lnTo>
                    <a:pt x="687451" y="18097"/>
                  </a:lnTo>
                  <a:lnTo>
                    <a:pt x="687451" y="0"/>
                  </a:lnTo>
                  <a:close/>
                </a:path>
                <a:path w="974089" h="594995">
                  <a:moveTo>
                    <a:pt x="615061" y="0"/>
                  </a:moveTo>
                  <a:lnTo>
                    <a:pt x="560768" y="0"/>
                  </a:lnTo>
                  <a:lnTo>
                    <a:pt x="560768" y="18097"/>
                  </a:lnTo>
                  <a:lnTo>
                    <a:pt x="615061" y="18097"/>
                  </a:lnTo>
                  <a:lnTo>
                    <a:pt x="615061" y="0"/>
                  </a:lnTo>
                  <a:close/>
                </a:path>
                <a:path w="974089" h="594995">
                  <a:moveTo>
                    <a:pt x="542671" y="0"/>
                  </a:moveTo>
                  <a:lnTo>
                    <a:pt x="488378" y="0"/>
                  </a:lnTo>
                  <a:lnTo>
                    <a:pt x="488378" y="18097"/>
                  </a:lnTo>
                  <a:lnTo>
                    <a:pt x="542671" y="18097"/>
                  </a:lnTo>
                  <a:lnTo>
                    <a:pt x="542671" y="0"/>
                  </a:lnTo>
                  <a:close/>
                </a:path>
                <a:path w="974089" h="594995">
                  <a:moveTo>
                    <a:pt x="470268" y="0"/>
                  </a:moveTo>
                  <a:lnTo>
                    <a:pt x="415988" y="0"/>
                  </a:lnTo>
                  <a:lnTo>
                    <a:pt x="415988" y="18097"/>
                  </a:lnTo>
                  <a:lnTo>
                    <a:pt x="470268" y="18097"/>
                  </a:lnTo>
                  <a:lnTo>
                    <a:pt x="470268" y="0"/>
                  </a:lnTo>
                  <a:close/>
                </a:path>
                <a:path w="974089" h="594995">
                  <a:moveTo>
                    <a:pt x="397891" y="0"/>
                  </a:moveTo>
                  <a:lnTo>
                    <a:pt x="343598" y="0"/>
                  </a:lnTo>
                  <a:lnTo>
                    <a:pt x="343598" y="18097"/>
                  </a:lnTo>
                  <a:lnTo>
                    <a:pt x="397891" y="18097"/>
                  </a:lnTo>
                  <a:lnTo>
                    <a:pt x="397891" y="0"/>
                  </a:lnTo>
                  <a:close/>
                </a:path>
                <a:path w="974089" h="594995">
                  <a:moveTo>
                    <a:pt x="325488" y="0"/>
                  </a:moveTo>
                  <a:lnTo>
                    <a:pt x="271208" y="0"/>
                  </a:lnTo>
                  <a:lnTo>
                    <a:pt x="271208" y="18097"/>
                  </a:lnTo>
                  <a:lnTo>
                    <a:pt x="325488" y="18097"/>
                  </a:lnTo>
                  <a:lnTo>
                    <a:pt x="325488" y="0"/>
                  </a:lnTo>
                  <a:close/>
                </a:path>
                <a:path w="974089" h="594995">
                  <a:moveTo>
                    <a:pt x="253111" y="0"/>
                  </a:moveTo>
                  <a:lnTo>
                    <a:pt x="198818" y="0"/>
                  </a:lnTo>
                  <a:lnTo>
                    <a:pt x="198818" y="18097"/>
                  </a:lnTo>
                  <a:lnTo>
                    <a:pt x="253111" y="18097"/>
                  </a:lnTo>
                  <a:lnTo>
                    <a:pt x="253111" y="0"/>
                  </a:lnTo>
                  <a:close/>
                </a:path>
                <a:path w="974089" h="594995">
                  <a:moveTo>
                    <a:pt x="180721" y="0"/>
                  </a:moveTo>
                  <a:lnTo>
                    <a:pt x="126415" y="0"/>
                  </a:lnTo>
                  <a:lnTo>
                    <a:pt x="126415" y="18097"/>
                  </a:lnTo>
                  <a:lnTo>
                    <a:pt x="180721" y="18097"/>
                  </a:lnTo>
                  <a:lnTo>
                    <a:pt x="180721" y="0"/>
                  </a:lnTo>
                  <a:close/>
                </a:path>
                <a:path w="974089" h="594995">
                  <a:moveTo>
                    <a:pt x="108331" y="0"/>
                  </a:moveTo>
                  <a:lnTo>
                    <a:pt x="54025" y="0"/>
                  </a:lnTo>
                  <a:lnTo>
                    <a:pt x="54025" y="18097"/>
                  </a:lnTo>
                  <a:lnTo>
                    <a:pt x="108331" y="18097"/>
                  </a:lnTo>
                  <a:lnTo>
                    <a:pt x="108331" y="0"/>
                  </a:lnTo>
                  <a:close/>
                </a:path>
                <a:path w="974089" h="594995">
                  <a:moveTo>
                    <a:pt x="35941" y="0"/>
                  </a:moveTo>
                  <a:lnTo>
                    <a:pt x="0" y="0"/>
                  </a:lnTo>
                  <a:lnTo>
                    <a:pt x="0" y="36461"/>
                  </a:lnTo>
                  <a:lnTo>
                    <a:pt x="18097" y="36461"/>
                  </a:lnTo>
                  <a:lnTo>
                    <a:pt x="18097" y="18097"/>
                  </a:lnTo>
                  <a:lnTo>
                    <a:pt x="35941" y="18097"/>
                  </a:lnTo>
                  <a:lnTo>
                    <a:pt x="35941" y="0"/>
                  </a:lnTo>
                  <a:close/>
                </a:path>
                <a:path w="974089" h="594995">
                  <a:moveTo>
                    <a:pt x="18097" y="54559"/>
                  </a:moveTo>
                  <a:lnTo>
                    <a:pt x="0" y="54559"/>
                  </a:lnTo>
                  <a:lnTo>
                    <a:pt x="0" y="108851"/>
                  </a:lnTo>
                  <a:lnTo>
                    <a:pt x="18097" y="108851"/>
                  </a:lnTo>
                  <a:lnTo>
                    <a:pt x="18097" y="54559"/>
                  </a:lnTo>
                  <a:close/>
                </a:path>
                <a:path w="974089" h="594995">
                  <a:moveTo>
                    <a:pt x="18097" y="126949"/>
                  </a:moveTo>
                  <a:lnTo>
                    <a:pt x="0" y="126949"/>
                  </a:lnTo>
                  <a:lnTo>
                    <a:pt x="0" y="181241"/>
                  </a:lnTo>
                  <a:lnTo>
                    <a:pt x="18097" y="181241"/>
                  </a:lnTo>
                  <a:lnTo>
                    <a:pt x="18097" y="126949"/>
                  </a:lnTo>
                  <a:close/>
                </a:path>
                <a:path w="974089" h="594995">
                  <a:moveTo>
                    <a:pt x="18097" y="199339"/>
                  </a:moveTo>
                  <a:lnTo>
                    <a:pt x="0" y="199339"/>
                  </a:lnTo>
                  <a:lnTo>
                    <a:pt x="0" y="253631"/>
                  </a:lnTo>
                  <a:lnTo>
                    <a:pt x="18097" y="253631"/>
                  </a:lnTo>
                  <a:lnTo>
                    <a:pt x="18097" y="199339"/>
                  </a:lnTo>
                  <a:close/>
                </a:path>
                <a:path w="974089" h="594995">
                  <a:moveTo>
                    <a:pt x="18097" y="271729"/>
                  </a:moveTo>
                  <a:lnTo>
                    <a:pt x="0" y="271729"/>
                  </a:lnTo>
                  <a:lnTo>
                    <a:pt x="0" y="326021"/>
                  </a:lnTo>
                  <a:lnTo>
                    <a:pt x="18097" y="326021"/>
                  </a:lnTo>
                  <a:lnTo>
                    <a:pt x="18097" y="271729"/>
                  </a:lnTo>
                  <a:close/>
                </a:path>
                <a:path w="974089" h="594995">
                  <a:moveTo>
                    <a:pt x="18097" y="344119"/>
                  </a:moveTo>
                  <a:lnTo>
                    <a:pt x="0" y="344119"/>
                  </a:lnTo>
                  <a:lnTo>
                    <a:pt x="0" y="398411"/>
                  </a:lnTo>
                  <a:lnTo>
                    <a:pt x="18097" y="398411"/>
                  </a:lnTo>
                  <a:lnTo>
                    <a:pt x="18097" y="344119"/>
                  </a:lnTo>
                  <a:close/>
                </a:path>
                <a:path w="974089" h="594995">
                  <a:moveTo>
                    <a:pt x="18097" y="416509"/>
                  </a:moveTo>
                  <a:lnTo>
                    <a:pt x="0" y="416509"/>
                  </a:lnTo>
                  <a:lnTo>
                    <a:pt x="0" y="470801"/>
                  </a:lnTo>
                  <a:lnTo>
                    <a:pt x="18097" y="470801"/>
                  </a:lnTo>
                  <a:lnTo>
                    <a:pt x="18097" y="416509"/>
                  </a:lnTo>
                  <a:close/>
                </a:path>
                <a:path w="974089" h="594995">
                  <a:moveTo>
                    <a:pt x="18097" y="488899"/>
                  </a:moveTo>
                  <a:lnTo>
                    <a:pt x="0" y="488899"/>
                  </a:lnTo>
                  <a:lnTo>
                    <a:pt x="0" y="543191"/>
                  </a:lnTo>
                  <a:lnTo>
                    <a:pt x="18097" y="543191"/>
                  </a:lnTo>
                  <a:lnTo>
                    <a:pt x="18097" y="488899"/>
                  </a:lnTo>
                  <a:close/>
                </a:path>
                <a:path w="974089" h="594995">
                  <a:moveTo>
                    <a:pt x="18097" y="561289"/>
                  </a:moveTo>
                  <a:lnTo>
                    <a:pt x="0" y="561289"/>
                  </a:lnTo>
                  <a:lnTo>
                    <a:pt x="0" y="594829"/>
                  </a:lnTo>
                  <a:lnTo>
                    <a:pt x="63347" y="594829"/>
                  </a:lnTo>
                  <a:lnTo>
                    <a:pt x="63347" y="576732"/>
                  </a:lnTo>
                  <a:lnTo>
                    <a:pt x="18097" y="576732"/>
                  </a:lnTo>
                  <a:lnTo>
                    <a:pt x="18097" y="561289"/>
                  </a:lnTo>
                  <a:close/>
                </a:path>
              </a:pathLst>
            </a:custGeom>
            <a:solidFill>
              <a:srgbClr val="FEC0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630337" y="7517955"/>
              <a:ext cx="2595245" cy="577850"/>
            </a:xfrm>
            <a:custGeom>
              <a:avLst/>
              <a:gdLst/>
              <a:ahLst/>
              <a:cxnLst/>
              <a:rect l="l" t="t" r="r" b="b"/>
              <a:pathLst>
                <a:path w="2595245" h="577850">
                  <a:moveTo>
                    <a:pt x="17233" y="9385"/>
                  </a:moveTo>
                  <a:lnTo>
                    <a:pt x="0" y="9385"/>
                  </a:lnTo>
                  <a:lnTo>
                    <a:pt x="0" y="577303"/>
                  </a:lnTo>
                  <a:lnTo>
                    <a:pt x="11645" y="577303"/>
                  </a:lnTo>
                  <a:lnTo>
                    <a:pt x="11645" y="568020"/>
                  </a:lnTo>
                  <a:lnTo>
                    <a:pt x="17233" y="568020"/>
                  </a:lnTo>
                  <a:lnTo>
                    <a:pt x="17233" y="537413"/>
                  </a:lnTo>
                  <a:lnTo>
                    <a:pt x="2346288" y="537413"/>
                  </a:lnTo>
                  <a:lnTo>
                    <a:pt x="2364386" y="519315"/>
                  </a:lnTo>
                  <a:lnTo>
                    <a:pt x="17233" y="519315"/>
                  </a:lnTo>
                  <a:lnTo>
                    <a:pt x="17233" y="465023"/>
                  </a:lnTo>
                  <a:lnTo>
                    <a:pt x="2418681" y="465023"/>
                  </a:lnTo>
                  <a:lnTo>
                    <a:pt x="2436780" y="446925"/>
                  </a:lnTo>
                  <a:lnTo>
                    <a:pt x="17233" y="446925"/>
                  </a:lnTo>
                  <a:lnTo>
                    <a:pt x="17233" y="392633"/>
                  </a:lnTo>
                  <a:lnTo>
                    <a:pt x="2491075" y="392633"/>
                  </a:lnTo>
                  <a:lnTo>
                    <a:pt x="2509173" y="374535"/>
                  </a:lnTo>
                  <a:lnTo>
                    <a:pt x="17233" y="374535"/>
                  </a:lnTo>
                  <a:lnTo>
                    <a:pt x="17233" y="320243"/>
                  </a:lnTo>
                  <a:lnTo>
                    <a:pt x="2563468" y="320243"/>
                  </a:lnTo>
                  <a:lnTo>
                    <a:pt x="2581566" y="302145"/>
                  </a:lnTo>
                  <a:lnTo>
                    <a:pt x="17233" y="302145"/>
                  </a:lnTo>
                  <a:lnTo>
                    <a:pt x="17233" y="247853"/>
                  </a:lnTo>
                  <a:lnTo>
                    <a:pt x="2554358" y="247853"/>
                  </a:lnTo>
                  <a:lnTo>
                    <a:pt x="2536253" y="229755"/>
                  </a:lnTo>
                  <a:lnTo>
                    <a:pt x="17233" y="229755"/>
                  </a:lnTo>
                  <a:lnTo>
                    <a:pt x="17233" y="175463"/>
                  </a:lnTo>
                  <a:lnTo>
                    <a:pt x="2481936" y="175463"/>
                  </a:lnTo>
                  <a:lnTo>
                    <a:pt x="2463831" y="157365"/>
                  </a:lnTo>
                  <a:lnTo>
                    <a:pt x="17233" y="157365"/>
                  </a:lnTo>
                  <a:lnTo>
                    <a:pt x="17233" y="103073"/>
                  </a:lnTo>
                  <a:lnTo>
                    <a:pt x="2409514" y="103073"/>
                  </a:lnTo>
                  <a:lnTo>
                    <a:pt x="2391409" y="84975"/>
                  </a:lnTo>
                  <a:lnTo>
                    <a:pt x="17233" y="84975"/>
                  </a:lnTo>
                  <a:lnTo>
                    <a:pt x="17233" y="30683"/>
                  </a:lnTo>
                  <a:lnTo>
                    <a:pt x="2337092" y="30683"/>
                  </a:lnTo>
                  <a:lnTo>
                    <a:pt x="2318987" y="12585"/>
                  </a:lnTo>
                  <a:lnTo>
                    <a:pt x="17233" y="12585"/>
                  </a:lnTo>
                  <a:lnTo>
                    <a:pt x="17233" y="9385"/>
                  </a:lnTo>
                  <a:close/>
                </a:path>
                <a:path w="2595245" h="577850">
                  <a:moveTo>
                    <a:pt x="2346288" y="537413"/>
                  </a:moveTo>
                  <a:lnTo>
                    <a:pt x="35331" y="537413"/>
                  </a:lnTo>
                  <a:lnTo>
                    <a:pt x="35331" y="577303"/>
                  </a:lnTo>
                  <a:lnTo>
                    <a:pt x="2306396" y="577303"/>
                  </a:lnTo>
                  <a:lnTo>
                    <a:pt x="2346288" y="537413"/>
                  </a:lnTo>
                  <a:close/>
                </a:path>
                <a:path w="2595245" h="577850">
                  <a:moveTo>
                    <a:pt x="2418681" y="465023"/>
                  </a:moveTo>
                  <a:lnTo>
                    <a:pt x="35331" y="465023"/>
                  </a:lnTo>
                  <a:lnTo>
                    <a:pt x="35331" y="519315"/>
                  </a:lnTo>
                  <a:lnTo>
                    <a:pt x="2364386" y="519315"/>
                  </a:lnTo>
                  <a:lnTo>
                    <a:pt x="2418681" y="465023"/>
                  </a:lnTo>
                  <a:close/>
                </a:path>
                <a:path w="2595245" h="577850">
                  <a:moveTo>
                    <a:pt x="2491075" y="392633"/>
                  </a:moveTo>
                  <a:lnTo>
                    <a:pt x="35331" y="392633"/>
                  </a:lnTo>
                  <a:lnTo>
                    <a:pt x="35331" y="446925"/>
                  </a:lnTo>
                  <a:lnTo>
                    <a:pt x="2436780" y="446925"/>
                  </a:lnTo>
                  <a:lnTo>
                    <a:pt x="2491075" y="392633"/>
                  </a:lnTo>
                  <a:close/>
                </a:path>
                <a:path w="2595245" h="577850">
                  <a:moveTo>
                    <a:pt x="2563468" y="320243"/>
                  </a:moveTo>
                  <a:lnTo>
                    <a:pt x="35331" y="320243"/>
                  </a:lnTo>
                  <a:lnTo>
                    <a:pt x="35331" y="374535"/>
                  </a:lnTo>
                  <a:lnTo>
                    <a:pt x="2509173" y="374535"/>
                  </a:lnTo>
                  <a:lnTo>
                    <a:pt x="2563468" y="320243"/>
                  </a:lnTo>
                  <a:close/>
                </a:path>
                <a:path w="2595245" h="577850">
                  <a:moveTo>
                    <a:pt x="2554358" y="247853"/>
                  </a:moveTo>
                  <a:lnTo>
                    <a:pt x="35331" y="247853"/>
                  </a:lnTo>
                  <a:lnTo>
                    <a:pt x="35331" y="302145"/>
                  </a:lnTo>
                  <a:lnTo>
                    <a:pt x="2581566" y="302145"/>
                  </a:lnTo>
                  <a:lnTo>
                    <a:pt x="2595118" y="288594"/>
                  </a:lnTo>
                  <a:lnTo>
                    <a:pt x="2554358" y="247853"/>
                  </a:lnTo>
                  <a:close/>
                </a:path>
                <a:path w="2595245" h="577850">
                  <a:moveTo>
                    <a:pt x="2481936" y="175463"/>
                  </a:moveTo>
                  <a:lnTo>
                    <a:pt x="35331" y="175463"/>
                  </a:lnTo>
                  <a:lnTo>
                    <a:pt x="35331" y="229755"/>
                  </a:lnTo>
                  <a:lnTo>
                    <a:pt x="2536253" y="229755"/>
                  </a:lnTo>
                  <a:lnTo>
                    <a:pt x="2481936" y="175463"/>
                  </a:lnTo>
                  <a:close/>
                </a:path>
                <a:path w="2595245" h="577850">
                  <a:moveTo>
                    <a:pt x="2409514" y="103073"/>
                  </a:moveTo>
                  <a:lnTo>
                    <a:pt x="35331" y="103073"/>
                  </a:lnTo>
                  <a:lnTo>
                    <a:pt x="35331" y="157365"/>
                  </a:lnTo>
                  <a:lnTo>
                    <a:pt x="2463831" y="157365"/>
                  </a:lnTo>
                  <a:lnTo>
                    <a:pt x="2409514" y="103073"/>
                  </a:lnTo>
                  <a:close/>
                </a:path>
                <a:path w="2595245" h="577850">
                  <a:moveTo>
                    <a:pt x="2337092" y="30683"/>
                  </a:moveTo>
                  <a:lnTo>
                    <a:pt x="35331" y="30683"/>
                  </a:lnTo>
                  <a:lnTo>
                    <a:pt x="35331" y="84975"/>
                  </a:lnTo>
                  <a:lnTo>
                    <a:pt x="2391409" y="84975"/>
                  </a:lnTo>
                  <a:lnTo>
                    <a:pt x="2337092" y="30683"/>
                  </a:lnTo>
                  <a:close/>
                </a:path>
                <a:path w="2595245" h="577850">
                  <a:moveTo>
                    <a:pt x="2306396" y="0"/>
                  </a:moveTo>
                  <a:lnTo>
                    <a:pt x="35331" y="0"/>
                  </a:lnTo>
                  <a:lnTo>
                    <a:pt x="35331" y="12585"/>
                  </a:lnTo>
                  <a:lnTo>
                    <a:pt x="2318987" y="12585"/>
                  </a:lnTo>
                  <a:lnTo>
                    <a:pt x="2306396" y="0"/>
                  </a:lnTo>
                  <a:close/>
                </a:path>
              </a:pathLst>
            </a:custGeom>
            <a:solidFill>
              <a:srgbClr val="FFDC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630324" y="7517955"/>
              <a:ext cx="35560" cy="577850"/>
            </a:xfrm>
            <a:custGeom>
              <a:avLst/>
              <a:gdLst/>
              <a:ahLst/>
              <a:cxnLst/>
              <a:rect l="l" t="t" r="r" b="b"/>
              <a:pathLst>
                <a:path w="35560" h="577850">
                  <a:moveTo>
                    <a:pt x="35331" y="537413"/>
                  </a:moveTo>
                  <a:lnTo>
                    <a:pt x="17233" y="537413"/>
                  </a:lnTo>
                  <a:lnTo>
                    <a:pt x="17233" y="568020"/>
                  </a:lnTo>
                  <a:lnTo>
                    <a:pt x="11645" y="568020"/>
                  </a:lnTo>
                  <a:lnTo>
                    <a:pt x="11645" y="577303"/>
                  </a:lnTo>
                  <a:lnTo>
                    <a:pt x="35331" y="577303"/>
                  </a:lnTo>
                  <a:lnTo>
                    <a:pt x="35331" y="537413"/>
                  </a:lnTo>
                  <a:close/>
                </a:path>
                <a:path w="35560" h="577850">
                  <a:moveTo>
                    <a:pt x="35331" y="465023"/>
                  </a:moveTo>
                  <a:lnTo>
                    <a:pt x="17233" y="465023"/>
                  </a:lnTo>
                  <a:lnTo>
                    <a:pt x="17233" y="519315"/>
                  </a:lnTo>
                  <a:lnTo>
                    <a:pt x="35331" y="519315"/>
                  </a:lnTo>
                  <a:lnTo>
                    <a:pt x="35331" y="465023"/>
                  </a:lnTo>
                  <a:close/>
                </a:path>
                <a:path w="35560" h="577850">
                  <a:moveTo>
                    <a:pt x="35331" y="392633"/>
                  </a:moveTo>
                  <a:lnTo>
                    <a:pt x="17233" y="392633"/>
                  </a:lnTo>
                  <a:lnTo>
                    <a:pt x="17233" y="446925"/>
                  </a:lnTo>
                  <a:lnTo>
                    <a:pt x="35331" y="446925"/>
                  </a:lnTo>
                  <a:lnTo>
                    <a:pt x="35331" y="392633"/>
                  </a:lnTo>
                  <a:close/>
                </a:path>
                <a:path w="35560" h="577850">
                  <a:moveTo>
                    <a:pt x="35331" y="320243"/>
                  </a:moveTo>
                  <a:lnTo>
                    <a:pt x="17233" y="320243"/>
                  </a:lnTo>
                  <a:lnTo>
                    <a:pt x="17233" y="374535"/>
                  </a:lnTo>
                  <a:lnTo>
                    <a:pt x="35331" y="374535"/>
                  </a:lnTo>
                  <a:lnTo>
                    <a:pt x="35331" y="320243"/>
                  </a:lnTo>
                  <a:close/>
                </a:path>
                <a:path w="35560" h="577850">
                  <a:moveTo>
                    <a:pt x="35331" y="247853"/>
                  </a:moveTo>
                  <a:lnTo>
                    <a:pt x="17233" y="247853"/>
                  </a:lnTo>
                  <a:lnTo>
                    <a:pt x="17233" y="302145"/>
                  </a:lnTo>
                  <a:lnTo>
                    <a:pt x="35331" y="302145"/>
                  </a:lnTo>
                  <a:lnTo>
                    <a:pt x="35331" y="247853"/>
                  </a:lnTo>
                  <a:close/>
                </a:path>
                <a:path w="35560" h="577850">
                  <a:moveTo>
                    <a:pt x="35331" y="175463"/>
                  </a:moveTo>
                  <a:lnTo>
                    <a:pt x="17233" y="175463"/>
                  </a:lnTo>
                  <a:lnTo>
                    <a:pt x="17233" y="229755"/>
                  </a:lnTo>
                  <a:lnTo>
                    <a:pt x="35331" y="229755"/>
                  </a:lnTo>
                  <a:lnTo>
                    <a:pt x="35331" y="175463"/>
                  </a:lnTo>
                  <a:close/>
                </a:path>
                <a:path w="35560" h="577850">
                  <a:moveTo>
                    <a:pt x="35331" y="103073"/>
                  </a:moveTo>
                  <a:lnTo>
                    <a:pt x="17233" y="103073"/>
                  </a:lnTo>
                  <a:lnTo>
                    <a:pt x="17233" y="157365"/>
                  </a:lnTo>
                  <a:lnTo>
                    <a:pt x="35331" y="157365"/>
                  </a:lnTo>
                  <a:lnTo>
                    <a:pt x="35331" y="103073"/>
                  </a:lnTo>
                  <a:close/>
                </a:path>
                <a:path w="35560" h="577850">
                  <a:moveTo>
                    <a:pt x="35331" y="30683"/>
                  </a:moveTo>
                  <a:lnTo>
                    <a:pt x="17233" y="30683"/>
                  </a:lnTo>
                  <a:lnTo>
                    <a:pt x="17233" y="84975"/>
                  </a:lnTo>
                  <a:lnTo>
                    <a:pt x="35331" y="84975"/>
                  </a:lnTo>
                  <a:lnTo>
                    <a:pt x="35331" y="30683"/>
                  </a:lnTo>
                  <a:close/>
                </a:path>
                <a:path w="35560" h="577850">
                  <a:moveTo>
                    <a:pt x="35331" y="0"/>
                  </a:moveTo>
                  <a:lnTo>
                    <a:pt x="0" y="0"/>
                  </a:lnTo>
                  <a:lnTo>
                    <a:pt x="0" y="9385"/>
                  </a:lnTo>
                  <a:lnTo>
                    <a:pt x="17233" y="9385"/>
                  </a:lnTo>
                  <a:lnTo>
                    <a:pt x="17233" y="12585"/>
                  </a:lnTo>
                  <a:lnTo>
                    <a:pt x="35331" y="12585"/>
                  </a:lnTo>
                  <a:lnTo>
                    <a:pt x="35331" y="0"/>
                  </a:lnTo>
                  <a:close/>
                </a:path>
              </a:pathLst>
            </a:custGeom>
            <a:solidFill>
              <a:srgbClr val="FEC01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1674649" y="7650999"/>
            <a:ext cx="213106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Commerce</a:t>
            </a:r>
            <a:r>
              <a:rPr dirty="0" sz="1700" spc="-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&amp;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 Industry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4334330" y="7660120"/>
            <a:ext cx="62357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65,553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58" name="object 5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9134" y="7531100"/>
            <a:ext cx="576033" cy="530263"/>
          </a:xfrm>
          <a:prstGeom prst="rect">
            <a:avLst/>
          </a:prstGeom>
        </p:spPr>
      </p:pic>
      <p:grpSp>
        <p:nvGrpSpPr>
          <p:cNvPr id="59" name="object 59" descr=""/>
          <p:cNvGrpSpPr/>
          <p:nvPr/>
        </p:nvGrpSpPr>
        <p:grpSpPr>
          <a:xfrm>
            <a:off x="691845" y="8242681"/>
            <a:ext cx="3450590" cy="594995"/>
            <a:chOff x="691845" y="8242681"/>
            <a:chExt cx="3450590" cy="594995"/>
          </a:xfrm>
        </p:grpSpPr>
        <p:sp>
          <p:nvSpPr>
            <p:cNvPr id="60" name="object 60" descr=""/>
            <p:cNvSpPr/>
            <p:nvPr/>
          </p:nvSpPr>
          <p:spPr>
            <a:xfrm>
              <a:off x="691845" y="8242681"/>
              <a:ext cx="974090" cy="594995"/>
            </a:xfrm>
            <a:custGeom>
              <a:avLst/>
              <a:gdLst/>
              <a:ahLst/>
              <a:cxnLst/>
              <a:rect l="l" t="t" r="r" b="b"/>
              <a:pathLst>
                <a:path w="974089" h="594995">
                  <a:moveTo>
                    <a:pt x="135737" y="576719"/>
                  </a:moveTo>
                  <a:lnTo>
                    <a:pt x="81445" y="576719"/>
                  </a:lnTo>
                  <a:lnTo>
                    <a:pt x="81445" y="594817"/>
                  </a:lnTo>
                  <a:lnTo>
                    <a:pt x="135737" y="594817"/>
                  </a:lnTo>
                  <a:lnTo>
                    <a:pt x="135737" y="576719"/>
                  </a:lnTo>
                  <a:close/>
                </a:path>
                <a:path w="974089" h="594995">
                  <a:moveTo>
                    <a:pt x="208127" y="576719"/>
                  </a:moveTo>
                  <a:lnTo>
                    <a:pt x="153835" y="576719"/>
                  </a:lnTo>
                  <a:lnTo>
                    <a:pt x="153835" y="594817"/>
                  </a:lnTo>
                  <a:lnTo>
                    <a:pt x="208127" y="594817"/>
                  </a:lnTo>
                  <a:lnTo>
                    <a:pt x="208127" y="576719"/>
                  </a:lnTo>
                  <a:close/>
                </a:path>
                <a:path w="974089" h="594995">
                  <a:moveTo>
                    <a:pt x="280517" y="576719"/>
                  </a:moveTo>
                  <a:lnTo>
                    <a:pt x="226225" y="576719"/>
                  </a:lnTo>
                  <a:lnTo>
                    <a:pt x="226225" y="594817"/>
                  </a:lnTo>
                  <a:lnTo>
                    <a:pt x="280517" y="594817"/>
                  </a:lnTo>
                  <a:lnTo>
                    <a:pt x="280517" y="576719"/>
                  </a:lnTo>
                  <a:close/>
                </a:path>
                <a:path w="974089" h="594995">
                  <a:moveTo>
                    <a:pt x="352907" y="576719"/>
                  </a:moveTo>
                  <a:lnTo>
                    <a:pt x="298615" y="576719"/>
                  </a:lnTo>
                  <a:lnTo>
                    <a:pt x="298615" y="594817"/>
                  </a:lnTo>
                  <a:lnTo>
                    <a:pt x="352907" y="594817"/>
                  </a:lnTo>
                  <a:lnTo>
                    <a:pt x="352907" y="576719"/>
                  </a:lnTo>
                  <a:close/>
                </a:path>
                <a:path w="974089" h="594995">
                  <a:moveTo>
                    <a:pt x="425297" y="576719"/>
                  </a:moveTo>
                  <a:lnTo>
                    <a:pt x="371005" y="576719"/>
                  </a:lnTo>
                  <a:lnTo>
                    <a:pt x="371005" y="594817"/>
                  </a:lnTo>
                  <a:lnTo>
                    <a:pt x="425297" y="594817"/>
                  </a:lnTo>
                  <a:lnTo>
                    <a:pt x="425297" y="576719"/>
                  </a:lnTo>
                  <a:close/>
                </a:path>
                <a:path w="974089" h="594995">
                  <a:moveTo>
                    <a:pt x="497687" y="576719"/>
                  </a:moveTo>
                  <a:lnTo>
                    <a:pt x="443395" y="576719"/>
                  </a:lnTo>
                  <a:lnTo>
                    <a:pt x="443395" y="594817"/>
                  </a:lnTo>
                  <a:lnTo>
                    <a:pt x="497687" y="594817"/>
                  </a:lnTo>
                  <a:lnTo>
                    <a:pt x="497687" y="576719"/>
                  </a:lnTo>
                  <a:close/>
                </a:path>
                <a:path w="974089" h="594995">
                  <a:moveTo>
                    <a:pt x="570077" y="576719"/>
                  </a:moveTo>
                  <a:lnTo>
                    <a:pt x="515785" y="576719"/>
                  </a:lnTo>
                  <a:lnTo>
                    <a:pt x="515785" y="594817"/>
                  </a:lnTo>
                  <a:lnTo>
                    <a:pt x="570077" y="594817"/>
                  </a:lnTo>
                  <a:lnTo>
                    <a:pt x="570077" y="576719"/>
                  </a:lnTo>
                  <a:close/>
                </a:path>
                <a:path w="974089" h="594995">
                  <a:moveTo>
                    <a:pt x="642467" y="576719"/>
                  </a:moveTo>
                  <a:lnTo>
                    <a:pt x="588175" y="576719"/>
                  </a:lnTo>
                  <a:lnTo>
                    <a:pt x="588175" y="594817"/>
                  </a:lnTo>
                  <a:lnTo>
                    <a:pt x="642467" y="594817"/>
                  </a:lnTo>
                  <a:lnTo>
                    <a:pt x="642467" y="576719"/>
                  </a:lnTo>
                  <a:close/>
                </a:path>
                <a:path w="974089" h="594995">
                  <a:moveTo>
                    <a:pt x="714857" y="576719"/>
                  </a:moveTo>
                  <a:lnTo>
                    <a:pt x="660565" y="576719"/>
                  </a:lnTo>
                  <a:lnTo>
                    <a:pt x="660565" y="594817"/>
                  </a:lnTo>
                  <a:lnTo>
                    <a:pt x="714857" y="594817"/>
                  </a:lnTo>
                  <a:lnTo>
                    <a:pt x="714857" y="576719"/>
                  </a:lnTo>
                  <a:close/>
                </a:path>
                <a:path w="974089" h="594995">
                  <a:moveTo>
                    <a:pt x="787247" y="576719"/>
                  </a:moveTo>
                  <a:lnTo>
                    <a:pt x="732955" y="576719"/>
                  </a:lnTo>
                  <a:lnTo>
                    <a:pt x="732955" y="594817"/>
                  </a:lnTo>
                  <a:lnTo>
                    <a:pt x="787247" y="594817"/>
                  </a:lnTo>
                  <a:lnTo>
                    <a:pt x="787247" y="576719"/>
                  </a:lnTo>
                  <a:close/>
                </a:path>
                <a:path w="974089" h="594995">
                  <a:moveTo>
                    <a:pt x="859637" y="576719"/>
                  </a:moveTo>
                  <a:lnTo>
                    <a:pt x="805345" y="576719"/>
                  </a:lnTo>
                  <a:lnTo>
                    <a:pt x="805345" y="594817"/>
                  </a:lnTo>
                  <a:lnTo>
                    <a:pt x="859637" y="594817"/>
                  </a:lnTo>
                  <a:lnTo>
                    <a:pt x="859637" y="576719"/>
                  </a:lnTo>
                  <a:close/>
                </a:path>
                <a:path w="974089" h="594995">
                  <a:moveTo>
                    <a:pt x="932027" y="576719"/>
                  </a:moveTo>
                  <a:lnTo>
                    <a:pt x="877735" y="576719"/>
                  </a:lnTo>
                  <a:lnTo>
                    <a:pt x="877735" y="594817"/>
                  </a:lnTo>
                  <a:lnTo>
                    <a:pt x="932027" y="594817"/>
                  </a:lnTo>
                  <a:lnTo>
                    <a:pt x="932027" y="576719"/>
                  </a:lnTo>
                  <a:close/>
                </a:path>
                <a:path w="974089" h="594995">
                  <a:moveTo>
                    <a:pt x="973810" y="546112"/>
                  </a:moveTo>
                  <a:lnTo>
                    <a:pt x="955713" y="546112"/>
                  </a:lnTo>
                  <a:lnTo>
                    <a:pt x="955713" y="576719"/>
                  </a:lnTo>
                  <a:lnTo>
                    <a:pt x="950125" y="576719"/>
                  </a:lnTo>
                  <a:lnTo>
                    <a:pt x="950125" y="594817"/>
                  </a:lnTo>
                  <a:lnTo>
                    <a:pt x="973810" y="594817"/>
                  </a:lnTo>
                  <a:lnTo>
                    <a:pt x="973810" y="546112"/>
                  </a:lnTo>
                  <a:close/>
                </a:path>
                <a:path w="974089" h="594995">
                  <a:moveTo>
                    <a:pt x="973810" y="473722"/>
                  </a:moveTo>
                  <a:lnTo>
                    <a:pt x="955713" y="473722"/>
                  </a:lnTo>
                  <a:lnTo>
                    <a:pt x="955713" y="528015"/>
                  </a:lnTo>
                  <a:lnTo>
                    <a:pt x="973810" y="528015"/>
                  </a:lnTo>
                  <a:lnTo>
                    <a:pt x="973810" y="473722"/>
                  </a:lnTo>
                  <a:close/>
                </a:path>
                <a:path w="974089" h="594995">
                  <a:moveTo>
                    <a:pt x="973810" y="401332"/>
                  </a:moveTo>
                  <a:lnTo>
                    <a:pt x="955713" y="401332"/>
                  </a:lnTo>
                  <a:lnTo>
                    <a:pt x="955713" y="455625"/>
                  </a:lnTo>
                  <a:lnTo>
                    <a:pt x="973810" y="455625"/>
                  </a:lnTo>
                  <a:lnTo>
                    <a:pt x="973810" y="401332"/>
                  </a:lnTo>
                  <a:close/>
                </a:path>
                <a:path w="974089" h="594995">
                  <a:moveTo>
                    <a:pt x="973810" y="328942"/>
                  </a:moveTo>
                  <a:lnTo>
                    <a:pt x="955713" y="328942"/>
                  </a:lnTo>
                  <a:lnTo>
                    <a:pt x="955713" y="383235"/>
                  </a:lnTo>
                  <a:lnTo>
                    <a:pt x="973810" y="383235"/>
                  </a:lnTo>
                  <a:lnTo>
                    <a:pt x="973810" y="328942"/>
                  </a:lnTo>
                  <a:close/>
                </a:path>
                <a:path w="974089" h="594995">
                  <a:moveTo>
                    <a:pt x="973810" y="256552"/>
                  </a:moveTo>
                  <a:lnTo>
                    <a:pt x="955713" y="256552"/>
                  </a:lnTo>
                  <a:lnTo>
                    <a:pt x="955713" y="310845"/>
                  </a:lnTo>
                  <a:lnTo>
                    <a:pt x="973810" y="310845"/>
                  </a:lnTo>
                  <a:lnTo>
                    <a:pt x="973810" y="256552"/>
                  </a:lnTo>
                  <a:close/>
                </a:path>
                <a:path w="974089" h="594995">
                  <a:moveTo>
                    <a:pt x="973810" y="184162"/>
                  </a:moveTo>
                  <a:lnTo>
                    <a:pt x="955713" y="184162"/>
                  </a:lnTo>
                  <a:lnTo>
                    <a:pt x="955713" y="238455"/>
                  </a:lnTo>
                  <a:lnTo>
                    <a:pt x="973810" y="238455"/>
                  </a:lnTo>
                  <a:lnTo>
                    <a:pt x="973810" y="184162"/>
                  </a:lnTo>
                  <a:close/>
                </a:path>
                <a:path w="974089" h="594995">
                  <a:moveTo>
                    <a:pt x="973810" y="111772"/>
                  </a:moveTo>
                  <a:lnTo>
                    <a:pt x="955713" y="111772"/>
                  </a:lnTo>
                  <a:lnTo>
                    <a:pt x="955713" y="166065"/>
                  </a:lnTo>
                  <a:lnTo>
                    <a:pt x="973810" y="166065"/>
                  </a:lnTo>
                  <a:lnTo>
                    <a:pt x="973810" y="111772"/>
                  </a:lnTo>
                  <a:close/>
                </a:path>
                <a:path w="974089" h="594995">
                  <a:moveTo>
                    <a:pt x="973810" y="39382"/>
                  </a:moveTo>
                  <a:lnTo>
                    <a:pt x="955713" y="39382"/>
                  </a:lnTo>
                  <a:lnTo>
                    <a:pt x="955713" y="93675"/>
                  </a:lnTo>
                  <a:lnTo>
                    <a:pt x="973810" y="93675"/>
                  </a:lnTo>
                  <a:lnTo>
                    <a:pt x="973810" y="39382"/>
                  </a:lnTo>
                  <a:close/>
                </a:path>
                <a:path w="974089" h="594995">
                  <a:moveTo>
                    <a:pt x="973810" y="0"/>
                  </a:moveTo>
                  <a:lnTo>
                    <a:pt x="922718" y="0"/>
                  </a:lnTo>
                  <a:lnTo>
                    <a:pt x="922718" y="18084"/>
                  </a:lnTo>
                  <a:lnTo>
                    <a:pt x="955713" y="18084"/>
                  </a:lnTo>
                  <a:lnTo>
                    <a:pt x="955713" y="21285"/>
                  </a:lnTo>
                  <a:lnTo>
                    <a:pt x="973810" y="21285"/>
                  </a:lnTo>
                  <a:lnTo>
                    <a:pt x="973810" y="0"/>
                  </a:lnTo>
                  <a:close/>
                </a:path>
                <a:path w="974089" h="594995">
                  <a:moveTo>
                    <a:pt x="904620" y="0"/>
                  </a:moveTo>
                  <a:lnTo>
                    <a:pt x="850328" y="0"/>
                  </a:lnTo>
                  <a:lnTo>
                    <a:pt x="850328" y="18084"/>
                  </a:lnTo>
                  <a:lnTo>
                    <a:pt x="904620" y="18084"/>
                  </a:lnTo>
                  <a:lnTo>
                    <a:pt x="904620" y="0"/>
                  </a:lnTo>
                  <a:close/>
                </a:path>
                <a:path w="974089" h="594995">
                  <a:moveTo>
                    <a:pt x="832231" y="0"/>
                  </a:moveTo>
                  <a:lnTo>
                    <a:pt x="777938" y="0"/>
                  </a:lnTo>
                  <a:lnTo>
                    <a:pt x="777938" y="18084"/>
                  </a:lnTo>
                  <a:lnTo>
                    <a:pt x="832231" y="18084"/>
                  </a:lnTo>
                  <a:lnTo>
                    <a:pt x="832231" y="0"/>
                  </a:lnTo>
                  <a:close/>
                </a:path>
                <a:path w="974089" h="594995">
                  <a:moveTo>
                    <a:pt x="759841" y="0"/>
                  </a:moveTo>
                  <a:lnTo>
                    <a:pt x="705548" y="0"/>
                  </a:lnTo>
                  <a:lnTo>
                    <a:pt x="705548" y="18084"/>
                  </a:lnTo>
                  <a:lnTo>
                    <a:pt x="759841" y="18084"/>
                  </a:lnTo>
                  <a:lnTo>
                    <a:pt x="759841" y="0"/>
                  </a:lnTo>
                  <a:close/>
                </a:path>
                <a:path w="974089" h="594995">
                  <a:moveTo>
                    <a:pt x="687451" y="0"/>
                  </a:moveTo>
                  <a:lnTo>
                    <a:pt x="633158" y="0"/>
                  </a:lnTo>
                  <a:lnTo>
                    <a:pt x="633158" y="18084"/>
                  </a:lnTo>
                  <a:lnTo>
                    <a:pt x="687451" y="18084"/>
                  </a:lnTo>
                  <a:lnTo>
                    <a:pt x="687451" y="0"/>
                  </a:lnTo>
                  <a:close/>
                </a:path>
                <a:path w="974089" h="594995">
                  <a:moveTo>
                    <a:pt x="615061" y="0"/>
                  </a:moveTo>
                  <a:lnTo>
                    <a:pt x="560768" y="0"/>
                  </a:lnTo>
                  <a:lnTo>
                    <a:pt x="560768" y="18084"/>
                  </a:lnTo>
                  <a:lnTo>
                    <a:pt x="615061" y="18084"/>
                  </a:lnTo>
                  <a:lnTo>
                    <a:pt x="615061" y="0"/>
                  </a:lnTo>
                  <a:close/>
                </a:path>
                <a:path w="974089" h="594995">
                  <a:moveTo>
                    <a:pt x="542671" y="0"/>
                  </a:moveTo>
                  <a:lnTo>
                    <a:pt x="488378" y="0"/>
                  </a:lnTo>
                  <a:lnTo>
                    <a:pt x="488378" y="18084"/>
                  </a:lnTo>
                  <a:lnTo>
                    <a:pt x="542671" y="18084"/>
                  </a:lnTo>
                  <a:lnTo>
                    <a:pt x="542671" y="0"/>
                  </a:lnTo>
                  <a:close/>
                </a:path>
                <a:path w="974089" h="594995">
                  <a:moveTo>
                    <a:pt x="470268" y="0"/>
                  </a:moveTo>
                  <a:lnTo>
                    <a:pt x="415988" y="0"/>
                  </a:lnTo>
                  <a:lnTo>
                    <a:pt x="415988" y="18084"/>
                  </a:lnTo>
                  <a:lnTo>
                    <a:pt x="470268" y="18084"/>
                  </a:lnTo>
                  <a:lnTo>
                    <a:pt x="470268" y="0"/>
                  </a:lnTo>
                  <a:close/>
                </a:path>
                <a:path w="974089" h="594995">
                  <a:moveTo>
                    <a:pt x="397891" y="0"/>
                  </a:moveTo>
                  <a:lnTo>
                    <a:pt x="343598" y="0"/>
                  </a:lnTo>
                  <a:lnTo>
                    <a:pt x="343598" y="18084"/>
                  </a:lnTo>
                  <a:lnTo>
                    <a:pt x="397891" y="18084"/>
                  </a:lnTo>
                  <a:lnTo>
                    <a:pt x="397891" y="0"/>
                  </a:lnTo>
                  <a:close/>
                </a:path>
                <a:path w="974089" h="594995">
                  <a:moveTo>
                    <a:pt x="325488" y="0"/>
                  </a:moveTo>
                  <a:lnTo>
                    <a:pt x="271208" y="0"/>
                  </a:lnTo>
                  <a:lnTo>
                    <a:pt x="271208" y="18084"/>
                  </a:lnTo>
                  <a:lnTo>
                    <a:pt x="325488" y="18084"/>
                  </a:lnTo>
                  <a:lnTo>
                    <a:pt x="325488" y="0"/>
                  </a:lnTo>
                  <a:close/>
                </a:path>
                <a:path w="974089" h="594995">
                  <a:moveTo>
                    <a:pt x="253111" y="0"/>
                  </a:moveTo>
                  <a:lnTo>
                    <a:pt x="198818" y="0"/>
                  </a:lnTo>
                  <a:lnTo>
                    <a:pt x="198818" y="18084"/>
                  </a:lnTo>
                  <a:lnTo>
                    <a:pt x="253111" y="18084"/>
                  </a:lnTo>
                  <a:lnTo>
                    <a:pt x="253111" y="0"/>
                  </a:lnTo>
                  <a:close/>
                </a:path>
                <a:path w="974089" h="594995">
                  <a:moveTo>
                    <a:pt x="180721" y="0"/>
                  </a:moveTo>
                  <a:lnTo>
                    <a:pt x="126415" y="0"/>
                  </a:lnTo>
                  <a:lnTo>
                    <a:pt x="126415" y="18084"/>
                  </a:lnTo>
                  <a:lnTo>
                    <a:pt x="180721" y="18084"/>
                  </a:lnTo>
                  <a:lnTo>
                    <a:pt x="180721" y="0"/>
                  </a:lnTo>
                  <a:close/>
                </a:path>
                <a:path w="974089" h="594995">
                  <a:moveTo>
                    <a:pt x="108331" y="0"/>
                  </a:moveTo>
                  <a:lnTo>
                    <a:pt x="54025" y="0"/>
                  </a:lnTo>
                  <a:lnTo>
                    <a:pt x="54025" y="18084"/>
                  </a:lnTo>
                  <a:lnTo>
                    <a:pt x="108331" y="18084"/>
                  </a:lnTo>
                  <a:lnTo>
                    <a:pt x="108331" y="0"/>
                  </a:lnTo>
                  <a:close/>
                </a:path>
                <a:path w="974089" h="594995">
                  <a:moveTo>
                    <a:pt x="35941" y="0"/>
                  </a:moveTo>
                  <a:lnTo>
                    <a:pt x="0" y="0"/>
                  </a:lnTo>
                  <a:lnTo>
                    <a:pt x="0" y="36449"/>
                  </a:lnTo>
                  <a:lnTo>
                    <a:pt x="18097" y="36449"/>
                  </a:lnTo>
                  <a:lnTo>
                    <a:pt x="18097" y="18084"/>
                  </a:lnTo>
                  <a:lnTo>
                    <a:pt x="35941" y="18084"/>
                  </a:lnTo>
                  <a:lnTo>
                    <a:pt x="35941" y="0"/>
                  </a:lnTo>
                  <a:close/>
                </a:path>
                <a:path w="974089" h="594995">
                  <a:moveTo>
                    <a:pt x="18097" y="54546"/>
                  </a:moveTo>
                  <a:lnTo>
                    <a:pt x="0" y="54546"/>
                  </a:lnTo>
                  <a:lnTo>
                    <a:pt x="0" y="108839"/>
                  </a:lnTo>
                  <a:lnTo>
                    <a:pt x="18097" y="108839"/>
                  </a:lnTo>
                  <a:lnTo>
                    <a:pt x="18097" y="54546"/>
                  </a:lnTo>
                  <a:close/>
                </a:path>
                <a:path w="974089" h="594995">
                  <a:moveTo>
                    <a:pt x="18097" y="126936"/>
                  </a:moveTo>
                  <a:lnTo>
                    <a:pt x="0" y="126936"/>
                  </a:lnTo>
                  <a:lnTo>
                    <a:pt x="0" y="181229"/>
                  </a:lnTo>
                  <a:lnTo>
                    <a:pt x="18097" y="181229"/>
                  </a:lnTo>
                  <a:lnTo>
                    <a:pt x="18097" y="126936"/>
                  </a:lnTo>
                  <a:close/>
                </a:path>
                <a:path w="974089" h="594995">
                  <a:moveTo>
                    <a:pt x="18097" y="199326"/>
                  </a:moveTo>
                  <a:lnTo>
                    <a:pt x="0" y="199326"/>
                  </a:lnTo>
                  <a:lnTo>
                    <a:pt x="0" y="253619"/>
                  </a:lnTo>
                  <a:lnTo>
                    <a:pt x="18097" y="253619"/>
                  </a:lnTo>
                  <a:lnTo>
                    <a:pt x="18097" y="199326"/>
                  </a:lnTo>
                  <a:close/>
                </a:path>
                <a:path w="974089" h="594995">
                  <a:moveTo>
                    <a:pt x="18097" y="271716"/>
                  </a:moveTo>
                  <a:lnTo>
                    <a:pt x="0" y="271716"/>
                  </a:lnTo>
                  <a:lnTo>
                    <a:pt x="0" y="326009"/>
                  </a:lnTo>
                  <a:lnTo>
                    <a:pt x="18097" y="326009"/>
                  </a:lnTo>
                  <a:lnTo>
                    <a:pt x="18097" y="271716"/>
                  </a:lnTo>
                  <a:close/>
                </a:path>
                <a:path w="974089" h="594995">
                  <a:moveTo>
                    <a:pt x="18097" y="344106"/>
                  </a:moveTo>
                  <a:lnTo>
                    <a:pt x="0" y="344106"/>
                  </a:lnTo>
                  <a:lnTo>
                    <a:pt x="0" y="398399"/>
                  </a:lnTo>
                  <a:lnTo>
                    <a:pt x="18097" y="398399"/>
                  </a:lnTo>
                  <a:lnTo>
                    <a:pt x="18097" y="344106"/>
                  </a:lnTo>
                  <a:close/>
                </a:path>
                <a:path w="974089" h="594995">
                  <a:moveTo>
                    <a:pt x="18097" y="416496"/>
                  </a:moveTo>
                  <a:lnTo>
                    <a:pt x="0" y="416496"/>
                  </a:lnTo>
                  <a:lnTo>
                    <a:pt x="0" y="470789"/>
                  </a:lnTo>
                  <a:lnTo>
                    <a:pt x="18097" y="470789"/>
                  </a:lnTo>
                  <a:lnTo>
                    <a:pt x="18097" y="416496"/>
                  </a:lnTo>
                  <a:close/>
                </a:path>
                <a:path w="974089" h="594995">
                  <a:moveTo>
                    <a:pt x="18097" y="488886"/>
                  </a:moveTo>
                  <a:lnTo>
                    <a:pt x="0" y="488886"/>
                  </a:lnTo>
                  <a:lnTo>
                    <a:pt x="0" y="543179"/>
                  </a:lnTo>
                  <a:lnTo>
                    <a:pt x="18097" y="543179"/>
                  </a:lnTo>
                  <a:lnTo>
                    <a:pt x="18097" y="488886"/>
                  </a:lnTo>
                  <a:close/>
                </a:path>
                <a:path w="974089" h="594995">
                  <a:moveTo>
                    <a:pt x="18097" y="561276"/>
                  </a:moveTo>
                  <a:lnTo>
                    <a:pt x="0" y="561276"/>
                  </a:lnTo>
                  <a:lnTo>
                    <a:pt x="0" y="594817"/>
                  </a:lnTo>
                  <a:lnTo>
                    <a:pt x="63347" y="594817"/>
                  </a:lnTo>
                  <a:lnTo>
                    <a:pt x="63347" y="576719"/>
                  </a:lnTo>
                  <a:lnTo>
                    <a:pt x="18097" y="576719"/>
                  </a:lnTo>
                  <a:lnTo>
                    <a:pt x="18097" y="561276"/>
                  </a:lnTo>
                  <a:close/>
                </a:path>
              </a:pathLst>
            </a:custGeom>
            <a:solidFill>
              <a:srgbClr val="D547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630337" y="8251507"/>
              <a:ext cx="2512060" cy="577850"/>
            </a:xfrm>
            <a:custGeom>
              <a:avLst/>
              <a:gdLst/>
              <a:ahLst/>
              <a:cxnLst/>
              <a:rect l="l" t="t" r="r" b="b"/>
              <a:pathLst>
                <a:path w="2512060" h="577850">
                  <a:moveTo>
                    <a:pt x="17233" y="9258"/>
                  </a:moveTo>
                  <a:lnTo>
                    <a:pt x="0" y="9258"/>
                  </a:lnTo>
                  <a:lnTo>
                    <a:pt x="0" y="577303"/>
                  </a:lnTo>
                  <a:lnTo>
                    <a:pt x="11645" y="577303"/>
                  </a:lnTo>
                  <a:lnTo>
                    <a:pt x="11645" y="567893"/>
                  </a:lnTo>
                  <a:lnTo>
                    <a:pt x="17233" y="567893"/>
                  </a:lnTo>
                  <a:lnTo>
                    <a:pt x="17233" y="537286"/>
                  </a:lnTo>
                  <a:lnTo>
                    <a:pt x="2263292" y="537286"/>
                  </a:lnTo>
                  <a:lnTo>
                    <a:pt x="2281389" y="519188"/>
                  </a:lnTo>
                  <a:lnTo>
                    <a:pt x="17233" y="519188"/>
                  </a:lnTo>
                  <a:lnTo>
                    <a:pt x="17233" y="464896"/>
                  </a:lnTo>
                  <a:lnTo>
                    <a:pt x="2335682" y="464896"/>
                  </a:lnTo>
                  <a:lnTo>
                    <a:pt x="2353779" y="446798"/>
                  </a:lnTo>
                  <a:lnTo>
                    <a:pt x="17233" y="446798"/>
                  </a:lnTo>
                  <a:lnTo>
                    <a:pt x="17233" y="392506"/>
                  </a:lnTo>
                  <a:lnTo>
                    <a:pt x="2408072" y="392506"/>
                  </a:lnTo>
                  <a:lnTo>
                    <a:pt x="2426169" y="374408"/>
                  </a:lnTo>
                  <a:lnTo>
                    <a:pt x="17233" y="374408"/>
                  </a:lnTo>
                  <a:lnTo>
                    <a:pt x="17233" y="320116"/>
                  </a:lnTo>
                  <a:lnTo>
                    <a:pt x="2480462" y="320116"/>
                  </a:lnTo>
                  <a:lnTo>
                    <a:pt x="2498559" y="302018"/>
                  </a:lnTo>
                  <a:lnTo>
                    <a:pt x="17233" y="302018"/>
                  </a:lnTo>
                  <a:lnTo>
                    <a:pt x="17233" y="247726"/>
                  </a:lnTo>
                  <a:lnTo>
                    <a:pt x="2471099" y="247726"/>
                  </a:lnTo>
                  <a:lnTo>
                    <a:pt x="2452994" y="229628"/>
                  </a:lnTo>
                  <a:lnTo>
                    <a:pt x="17233" y="229628"/>
                  </a:lnTo>
                  <a:lnTo>
                    <a:pt x="17233" y="175336"/>
                  </a:lnTo>
                  <a:lnTo>
                    <a:pt x="2398680" y="175336"/>
                  </a:lnTo>
                  <a:lnTo>
                    <a:pt x="2380575" y="157238"/>
                  </a:lnTo>
                  <a:lnTo>
                    <a:pt x="17233" y="157238"/>
                  </a:lnTo>
                  <a:lnTo>
                    <a:pt x="17233" y="102946"/>
                  </a:lnTo>
                  <a:lnTo>
                    <a:pt x="2326261" y="102946"/>
                  </a:lnTo>
                  <a:lnTo>
                    <a:pt x="2308157" y="84848"/>
                  </a:lnTo>
                  <a:lnTo>
                    <a:pt x="17233" y="84848"/>
                  </a:lnTo>
                  <a:lnTo>
                    <a:pt x="17233" y="30556"/>
                  </a:lnTo>
                  <a:lnTo>
                    <a:pt x="2253843" y="30556"/>
                  </a:lnTo>
                  <a:lnTo>
                    <a:pt x="2235738" y="12458"/>
                  </a:lnTo>
                  <a:lnTo>
                    <a:pt x="17233" y="12458"/>
                  </a:lnTo>
                  <a:lnTo>
                    <a:pt x="17233" y="9258"/>
                  </a:lnTo>
                  <a:close/>
                </a:path>
                <a:path w="2512060" h="577850">
                  <a:moveTo>
                    <a:pt x="2263292" y="537286"/>
                  </a:moveTo>
                  <a:lnTo>
                    <a:pt x="35331" y="537286"/>
                  </a:lnTo>
                  <a:lnTo>
                    <a:pt x="35331" y="577303"/>
                  </a:lnTo>
                  <a:lnTo>
                    <a:pt x="2223274" y="577303"/>
                  </a:lnTo>
                  <a:lnTo>
                    <a:pt x="2263292" y="537286"/>
                  </a:lnTo>
                  <a:close/>
                </a:path>
                <a:path w="2512060" h="577850">
                  <a:moveTo>
                    <a:pt x="2335682" y="464896"/>
                  </a:moveTo>
                  <a:lnTo>
                    <a:pt x="35331" y="464896"/>
                  </a:lnTo>
                  <a:lnTo>
                    <a:pt x="35331" y="519188"/>
                  </a:lnTo>
                  <a:lnTo>
                    <a:pt x="2281389" y="519188"/>
                  </a:lnTo>
                  <a:lnTo>
                    <a:pt x="2335682" y="464896"/>
                  </a:lnTo>
                  <a:close/>
                </a:path>
                <a:path w="2512060" h="577850">
                  <a:moveTo>
                    <a:pt x="2408072" y="392506"/>
                  </a:moveTo>
                  <a:lnTo>
                    <a:pt x="35331" y="392506"/>
                  </a:lnTo>
                  <a:lnTo>
                    <a:pt x="35331" y="446798"/>
                  </a:lnTo>
                  <a:lnTo>
                    <a:pt x="2353779" y="446798"/>
                  </a:lnTo>
                  <a:lnTo>
                    <a:pt x="2408072" y="392506"/>
                  </a:lnTo>
                  <a:close/>
                </a:path>
                <a:path w="2512060" h="577850">
                  <a:moveTo>
                    <a:pt x="2480462" y="320116"/>
                  </a:moveTo>
                  <a:lnTo>
                    <a:pt x="35331" y="320116"/>
                  </a:lnTo>
                  <a:lnTo>
                    <a:pt x="35331" y="374408"/>
                  </a:lnTo>
                  <a:lnTo>
                    <a:pt x="2426169" y="374408"/>
                  </a:lnTo>
                  <a:lnTo>
                    <a:pt x="2480462" y="320116"/>
                  </a:lnTo>
                  <a:close/>
                </a:path>
                <a:path w="2512060" h="577850">
                  <a:moveTo>
                    <a:pt x="2471099" y="247726"/>
                  </a:moveTo>
                  <a:lnTo>
                    <a:pt x="35331" y="247726"/>
                  </a:lnTo>
                  <a:lnTo>
                    <a:pt x="35331" y="302018"/>
                  </a:lnTo>
                  <a:lnTo>
                    <a:pt x="2498559" y="302018"/>
                  </a:lnTo>
                  <a:lnTo>
                    <a:pt x="2511983" y="288594"/>
                  </a:lnTo>
                  <a:lnTo>
                    <a:pt x="2471099" y="247726"/>
                  </a:lnTo>
                  <a:close/>
                </a:path>
                <a:path w="2512060" h="577850">
                  <a:moveTo>
                    <a:pt x="2398680" y="175336"/>
                  </a:moveTo>
                  <a:lnTo>
                    <a:pt x="35331" y="175336"/>
                  </a:lnTo>
                  <a:lnTo>
                    <a:pt x="35331" y="229628"/>
                  </a:lnTo>
                  <a:lnTo>
                    <a:pt x="2452994" y="229628"/>
                  </a:lnTo>
                  <a:lnTo>
                    <a:pt x="2398680" y="175336"/>
                  </a:lnTo>
                  <a:close/>
                </a:path>
                <a:path w="2512060" h="577850">
                  <a:moveTo>
                    <a:pt x="2326261" y="102946"/>
                  </a:moveTo>
                  <a:lnTo>
                    <a:pt x="35331" y="102946"/>
                  </a:lnTo>
                  <a:lnTo>
                    <a:pt x="35331" y="157238"/>
                  </a:lnTo>
                  <a:lnTo>
                    <a:pt x="2380575" y="157238"/>
                  </a:lnTo>
                  <a:lnTo>
                    <a:pt x="2326261" y="102946"/>
                  </a:lnTo>
                  <a:close/>
                </a:path>
                <a:path w="2512060" h="577850">
                  <a:moveTo>
                    <a:pt x="2253843" y="30556"/>
                  </a:moveTo>
                  <a:lnTo>
                    <a:pt x="35331" y="30556"/>
                  </a:lnTo>
                  <a:lnTo>
                    <a:pt x="35331" y="84848"/>
                  </a:lnTo>
                  <a:lnTo>
                    <a:pt x="2308157" y="84848"/>
                  </a:lnTo>
                  <a:lnTo>
                    <a:pt x="2253843" y="30556"/>
                  </a:lnTo>
                  <a:close/>
                </a:path>
                <a:path w="2512060" h="577850">
                  <a:moveTo>
                    <a:pt x="2223274" y="0"/>
                  </a:moveTo>
                  <a:lnTo>
                    <a:pt x="35331" y="0"/>
                  </a:lnTo>
                  <a:lnTo>
                    <a:pt x="35331" y="12458"/>
                  </a:lnTo>
                  <a:lnTo>
                    <a:pt x="2235738" y="12458"/>
                  </a:lnTo>
                  <a:lnTo>
                    <a:pt x="2223274" y="0"/>
                  </a:lnTo>
                  <a:close/>
                </a:path>
              </a:pathLst>
            </a:custGeom>
            <a:solidFill>
              <a:srgbClr val="E89A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630324" y="8251507"/>
              <a:ext cx="35560" cy="577850"/>
            </a:xfrm>
            <a:custGeom>
              <a:avLst/>
              <a:gdLst/>
              <a:ahLst/>
              <a:cxnLst/>
              <a:rect l="l" t="t" r="r" b="b"/>
              <a:pathLst>
                <a:path w="35560" h="577850">
                  <a:moveTo>
                    <a:pt x="35331" y="537286"/>
                  </a:moveTo>
                  <a:lnTo>
                    <a:pt x="17233" y="537286"/>
                  </a:lnTo>
                  <a:lnTo>
                    <a:pt x="17233" y="567893"/>
                  </a:lnTo>
                  <a:lnTo>
                    <a:pt x="11645" y="567893"/>
                  </a:lnTo>
                  <a:lnTo>
                    <a:pt x="11645" y="577303"/>
                  </a:lnTo>
                  <a:lnTo>
                    <a:pt x="35331" y="577303"/>
                  </a:lnTo>
                  <a:lnTo>
                    <a:pt x="35331" y="537286"/>
                  </a:lnTo>
                  <a:close/>
                </a:path>
                <a:path w="35560" h="577850">
                  <a:moveTo>
                    <a:pt x="35331" y="464896"/>
                  </a:moveTo>
                  <a:lnTo>
                    <a:pt x="17233" y="464896"/>
                  </a:lnTo>
                  <a:lnTo>
                    <a:pt x="17233" y="519188"/>
                  </a:lnTo>
                  <a:lnTo>
                    <a:pt x="35331" y="519188"/>
                  </a:lnTo>
                  <a:lnTo>
                    <a:pt x="35331" y="464896"/>
                  </a:lnTo>
                  <a:close/>
                </a:path>
                <a:path w="35560" h="577850">
                  <a:moveTo>
                    <a:pt x="35331" y="392506"/>
                  </a:moveTo>
                  <a:lnTo>
                    <a:pt x="17233" y="392506"/>
                  </a:lnTo>
                  <a:lnTo>
                    <a:pt x="17233" y="446798"/>
                  </a:lnTo>
                  <a:lnTo>
                    <a:pt x="35331" y="446798"/>
                  </a:lnTo>
                  <a:lnTo>
                    <a:pt x="35331" y="392506"/>
                  </a:lnTo>
                  <a:close/>
                </a:path>
                <a:path w="35560" h="577850">
                  <a:moveTo>
                    <a:pt x="35331" y="320116"/>
                  </a:moveTo>
                  <a:lnTo>
                    <a:pt x="17233" y="320116"/>
                  </a:lnTo>
                  <a:lnTo>
                    <a:pt x="17233" y="374408"/>
                  </a:lnTo>
                  <a:lnTo>
                    <a:pt x="35331" y="374408"/>
                  </a:lnTo>
                  <a:lnTo>
                    <a:pt x="35331" y="320116"/>
                  </a:lnTo>
                  <a:close/>
                </a:path>
                <a:path w="35560" h="577850">
                  <a:moveTo>
                    <a:pt x="35331" y="247726"/>
                  </a:moveTo>
                  <a:lnTo>
                    <a:pt x="17233" y="247726"/>
                  </a:lnTo>
                  <a:lnTo>
                    <a:pt x="17233" y="302018"/>
                  </a:lnTo>
                  <a:lnTo>
                    <a:pt x="35331" y="302018"/>
                  </a:lnTo>
                  <a:lnTo>
                    <a:pt x="35331" y="247726"/>
                  </a:lnTo>
                  <a:close/>
                </a:path>
                <a:path w="35560" h="577850">
                  <a:moveTo>
                    <a:pt x="35331" y="175336"/>
                  </a:moveTo>
                  <a:lnTo>
                    <a:pt x="17233" y="175336"/>
                  </a:lnTo>
                  <a:lnTo>
                    <a:pt x="17233" y="229628"/>
                  </a:lnTo>
                  <a:lnTo>
                    <a:pt x="35331" y="229628"/>
                  </a:lnTo>
                  <a:lnTo>
                    <a:pt x="35331" y="175336"/>
                  </a:lnTo>
                  <a:close/>
                </a:path>
                <a:path w="35560" h="577850">
                  <a:moveTo>
                    <a:pt x="35331" y="102946"/>
                  </a:moveTo>
                  <a:lnTo>
                    <a:pt x="17233" y="102946"/>
                  </a:lnTo>
                  <a:lnTo>
                    <a:pt x="17233" y="157238"/>
                  </a:lnTo>
                  <a:lnTo>
                    <a:pt x="35331" y="157238"/>
                  </a:lnTo>
                  <a:lnTo>
                    <a:pt x="35331" y="102946"/>
                  </a:lnTo>
                  <a:close/>
                </a:path>
                <a:path w="35560" h="577850">
                  <a:moveTo>
                    <a:pt x="35331" y="30556"/>
                  </a:moveTo>
                  <a:lnTo>
                    <a:pt x="17233" y="30556"/>
                  </a:lnTo>
                  <a:lnTo>
                    <a:pt x="17233" y="84848"/>
                  </a:lnTo>
                  <a:lnTo>
                    <a:pt x="35331" y="84848"/>
                  </a:lnTo>
                  <a:lnTo>
                    <a:pt x="35331" y="30556"/>
                  </a:lnTo>
                  <a:close/>
                </a:path>
                <a:path w="35560" h="577850">
                  <a:moveTo>
                    <a:pt x="35331" y="0"/>
                  </a:moveTo>
                  <a:lnTo>
                    <a:pt x="0" y="0"/>
                  </a:lnTo>
                  <a:lnTo>
                    <a:pt x="0" y="9258"/>
                  </a:lnTo>
                  <a:lnTo>
                    <a:pt x="17233" y="9258"/>
                  </a:lnTo>
                  <a:lnTo>
                    <a:pt x="17233" y="12458"/>
                  </a:lnTo>
                  <a:lnTo>
                    <a:pt x="35331" y="12458"/>
                  </a:lnTo>
                  <a:lnTo>
                    <a:pt x="35331" y="0"/>
                  </a:lnTo>
                  <a:close/>
                </a:path>
              </a:pathLst>
            </a:custGeom>
            <a:solidFill>
              <a:srgbClr val="D547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1744120" y="8396009"/>
            <a:ext cx="136715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Social</a:t>
            </a:r>
            <a:r>
              <a:rPr dirty="0" sz="1700" spc="-3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Welfare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4305857" y="8375377"/>
            <a:ext cx="62357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60,052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5" name="object 65" descr=""/>
          <p:cNvSpPr/>
          <p:nvPr/>
        </p:nvSpPr>
        <p:spPr>
          <a:xfrm>
            <a:off x="1628559" y="6830580"/>
            <a:ext cx="2656205" cy="577215"/>
          </a:xfrm>
          <a:custGeom>
            <a:avLst/>
            <a:gdLst/>
            <a:ahLst/>
            <a:cxnLst/>
            <a:rect l="l" t="t" r="r" b="b"/>
            <a:pathLst>
              <a:path w="2656204" h="577215">
                <a:moveTo>
                  <a:pt x="12865" y="0"/>
                </a:moveTo>
                <a:lnTo>
                  <a:pt x="0" y="0"/>
                </a:lnTo>
                <a:lnTo>
                  <a:pt x="0" y="577214"/>
                </a:lnTo>
                <a:lnTo>
                  <a:pt x="2367051" y="577214"/>
                </a:lnTo>
                <a:lnTo>
                  <a:pt x="2367534" y="576732"/>
                </a:lnTo>
                <a:lnTo>
                  <a:pt x="7289" y="576732"/>
                </a:lnTo>
                <a:lnTo>
                  <a:pt x="7289" y="558634"/>
                </a:lnTo>
                <a:lnTo>
                  <a:pt x="12865" y="558634"/>
                </a:lnTo>
                <a:lnTo>
                  <a:pt x="12865" y="528027"/>
                </a:lnTo>
                <a:lnTo>
                  <a:pt x="2416260" y="528027"/>
                </a:lnTo>
                <a:lnTo>
                  <a:pt x="2434365" y="509930"/>
                </a:lnTo>
                <a:lnTo>
                  <a:pt x="12865" y="509930"/>
                </a:lnTo>
                <a:lnTo>
                  <a:pt x="12865" y="455637"/>
                </a:lnTo>
                <a:lnTo>
                  <a:pt x="2488682" y="455637"/>
                </a:lnTo>
                <a:lnTo>
                  <a:pt x="2506787" y="437540"/>
                </a:lnTo>
                <a:lnTo>
                  <a:pt x="12865" y="437540"/>
                </a:lnTo>
                <a:lnTo>
                  <a:pt x="12865" y="383247"/>
                </a:lnTo>
                <a:lnTo>
                  <a:pt x="2561103" y="383247"/>
                </a:lnTo>
                <a:lnTo>
                  <a:pt x="2579209" y="365150"/>
                </a:lnTo>
                <a:lnTo>
                  <a:pt x="12865" y="365150"/>
                </a:lnTo>
                <a:lnTo>
                  <a:pt x="12865" y="310857"/>
                </a:lnTo>
                <a:lnTo>
                  <a:pt x="2633525" y="310857"/>
                </a:lnTo>
                <a:lnTo>
                  <a:pt x="2651631" y="292760"/>
                </a:lnTo>
                <a:lnTo>
                  <a:pt x="12865" y="292760"/>
                </a:lnTo>
                <a:lnTo>
                  <a:pt x="12865" y="238467"/>
                </a:lnTo>
                <a:lnTo>
                  <a:pt x="2605618" y="238467"/>
                </a:lnTo>
                <a:lnTo>
                  <a:pt x="2587520" y="220370"/>
                </a:lnTo>
                <a:lnTo>
                  <a:pt x="12865" y="220370"/>
                </a:lnTo>
                <a:lnTo>
                  <a:pt x="12865" y="166077"/>
                </a:lnTo>
                <a:lnTo>
                  <a:pt x="2533225" y="166077"/>
                </a:lnTo>
                <a:lnTo>
                  <a:pt x="2515127" y="147980"/>
                </a:lnTo>
                <a:lnTo>
                  <a:pt x="12865" y="147980"/>
                </a:lnTo>
                <a:lnTo>
                  <a:pt x="12865" y="93687"/>
                </a:lnTo>
                <a:lnTo>
                  <a:pt x="2460832" y="93687"/>
                </a:lnTo>
                <a:lnTo>
                  <a:pt x="2442734" y="75590"/>
                </a:lnTo>
                <a:lnTo>
                  <a:pt x="12865" y="75590"/>
                </a:lnTo>
                <a:lnTo>
                  <a:pt x="12865" y="21297"/>
                </a:lnTo>
                <a:lnTo>
                  <a:pt x="2388439" y="21297"/>
                </a:lnTo>
                <a:lnTo>
                  <a:pt x="2370340" y="3200"/>
                </a:lnTo>
                <a:lnTo>
                  <a:pt x="12865" y="3200"/>
                </a:lnTo>
                <a:lnTo>
                  <a:pt x="12865" y="0"/>
                </a:lnTo>
                <a:close/>
              </a:path>
              <a:path w="2656204" h="577215">
                <a:moveTo>
                  <a:pt x="2416260" y="528027"/>
                </a:moveTo>
                <a:lnTo>
                  <a:pt x="30975" y="528027"/>
                </a:lnTo>
                <a:lnTo>
                  <a:pt x="30975" y="576732"/>
                </a:lnTo>
                <a:lnTo>
                  <a:pt x="2367534" y="576732"/>
                </a:lnTo>
                <a:lnTo>
                  <a:pt x="2416260" y="528027"/>
                </a:lnTo>
                <a:close/>
              </a:path>
              <a:path w="2656204" h="577215">
                <a:moveTo>
                  <a:pt x="2488682" y="455637"/>
                </a:moveTo>
                <a:lnTo>
                  <a:pt x="30975" y="455637"/>
                </a:lnTo>
                <a:lnTo>
                  <a:pt x="30975" y="509930"/>
                </a:lnTo>
                <a:lnTo>
                  <a:pt x="2434365" y="509930"/>
                </a:lnTo>
                <a:lnTo>
                  <a:pt x="2488682" y="455637"/>
                </a:lnTo>
                <a:close/>
              </a:path>
              <a:path w="2656204" h="577215">
                <a:moveTo>
                  <a:pt x="2561103" y="383247"/>
                </a:moveTo>
                <a:lnTo>
                  <a:pt x="30975" y="383247"/>
                </a:lnTo>
                <a:lnTo>
                  <a:pt x="30975" y="437540"/>
                </a:lnTo>
                <a:lnTo>
                  <a:pt x="2506787" y="437540"/>
                </a:lnTo>
                <a:lnTo>
                  <a:pt x="2561103" y="383247"/>
                </a:lnTo>
                <a:close/>
              </a:path>
              <a:path w="2656204" h="577215">
                <a:moveTo>
                  <a:pt x="2633525" y="310857"/>
                </a:moveTo>
                <a:lnTo>
                  <a:pt x="30975" y="310857"/>
                </a:lnTo>
                <a:lnTo>
                  <a:pt x="30975" y="365150"/>
                </a:lnTo>
                <a:lnTo>
                  <a:pt x="2579209" y="365150"/>
                </a:lnTo>
                <a:lnTo>
                  <a:pt x="2633525" y="310857"/>
                </a:lnTo>
                <a:close/>
              </a:path>
              <a:path w="2656204" h="577215">
                <a:moveTo>
                  <a:pt x="2605618" y="238467"/>
                </a:moveTo>
                <a:lnTo>
                  <a:pt x="30975" y="238467"/>
                </a:lnTo>
                <a:lnTo>
                  <a:pt x="30975" y="292760"/>
                </a:lnTo>
                <a:lnTo>
                  <a:pt x="2651631" y="292760"/>
                </a:lnTo>
                <a:lnTo>
                  <a:pt x="2655773" y="288620"/>
                </a:lnTo>
                <a:lnTo>
                  <a:pt x="2605618" y="238467"/>
                </a:lnTo>
                <a:close/>
              </a:path>
              <a:path w="2656204" h="577215">
                <a:moveTo>
                  <a:pt x="2533225" y="166077"/>
                </a:moveTo>
                <a:lnTo>
                  <a:pt x="30975" y="166077"/>
                </a:lnTo>
                <a:lnTo>
                  <a:pt x="30975" y="220370"/>
                </a:lnTo>
                <a:lnTo>
                  <a:pt x="2587520" y="220370"/>
                </a:lnTo>
                <a:lnTo>
                  <a:pt x="2533225" y="166077"/>
                </a:lnTo>
                <a:close/>
              </a:path>
              <a:path w="2656204" h="577215">
                <a:moveTo>
                  <a:pt x="2460832" y="93687"/>
                </a:moveTo>
                <a:lnTo>
                  <a:pt x="30975" y="93687"/>
                </a:lnTo>
                <a:lnTo>
                  <a:pt x="30975" y="147980"/>
                </a:lnTo>
                <a:lnTo>
                  <a:pt x="2515127" y="147980"/>
                </a:lnTo>
                <a:lnTo>
                  <a:pt x="2460832" y="93687"/>
                </a:lnTo>
                <a:close/>
              </a:path>
              <a:path w="2656204" h="577215">
                <a:moveTo>
                  <a:pt x="2388439" y="21297"/>
                </a:moveTo>
                <a:lnTo>
                  <a:pt x="30975" y="21297"/>
                </a:lnTo>
                <a:lnTo>
                  <a:pt x="30975" y="75590"/>
                </a:lnTo>
                <a:lnTo>
                  <a:pt x="2442734" y="75590"/>
                </a:lnTo>
                <a:lnTo>
                  <a:pt x="2388439" y="21297"/>
                </a:lnTo>
                <a:close/>
              </a:path>
              <a:path w="2656204" h="577215">
                <a:moveTo>
                  <a:pt x="2367140" y="0"/>
                </a:moveTo>
                <a:lnTo>
                  <a:pt x="30975" y="0"/>
                </a:lnTo>
                <a:lnTo>
                  <a:pt x="30975" y="3200"/>
                </a:lnTo>
                <a:lnTo>
                  <a:pt x="2370340" y="3200"/>
                </a:lnTo>
                <a:lnTo>
                  <a:pt x="2367140" y="0"/>
                </a:lnTo>
                <a:close/>
              </a:path>
            </a:pathLst>
          </a:custGeom>
          <a:solidFill>
            <a:srgbClr val="E791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1757150" y="6948815"/>
            <a:ext cx="70167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Energy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4420306" y="6948163"/>
            <a:ext cx="62357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81,174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685711" y="6812483"/>
            <a:ext cx="974090" cy="594995"/>
            <a:chOff x="685711" y="6812483"/>
            <a:chExt cx="974090" cy="594995"/>
          </a:xfrm>
        </p:grpSpPr>
        <p:sp>
          <p:nvSpPr>
            <p:cNvPr id="69" name="object 69" descr=""/>
            <p:cNvSpPr/>
            <p:nvPr/>
          </p:nvSpPr>
          <p:spPr>
            <a:xfrm>
              <a:off x="685711" y="6812483"/>
              <a:ext cx="974090" cy="594995"/>
            </a:xfrm>
            <a:custGeom>
              <a:avLst/>
              <a:gdLst/>
              <a:ahLst/>
              <a:cxnLst/>
              <a:rect l="l" t="t" r="r" b="b"/>
              <a:pathLst>
                <a:path w="974089" h="594995">
                  <a:moveTo>
                    <a:pt x="932027" y="576732"/>
                  </a:moveTo>
                  <a:lnTo>
                    <a:pt x="877735" y="576732"/>
                  </a:lnTo>
                  <a:lnTo>
                    <a:pt x="877735" y="594829"/>
                  </a:lnTo>
                  <a:lnTo>
                    <a:pt x="932027" y="594829"/>
                  </a:lnTo>
                  <a:lnTo>
                    <a:pt x="932027" y="576732"/>
                  </a:lnTo>
                  <a:close/>
                </a:path>
                <a:path w="974089" h="594995">
                  <a:moveTo>
                    <a:pt x="859637" y="576732"/>
                  </a:moveTo>
                  <a:lnTo>
                    <a:pt x="805345" y="576732"/>
                  </a:lnTo>
                  <a:lnTo>
                    <a:pt x="805345" y="594829"/>
                  </a:lnTo>
                  <a:lnTo>
                    <a:pt x="859637" y="594829"/>
                  </a:lnTo>
                  <a:lnTo>
                    <a:pt x="859637" y="576732"/>
                  </a:lnTo>
                  <a:close/>
                </a:path>
                <a:path w="974089" h="594995">
                  <a:moveTo>
                    <a:pt x="787247" y="576732"/>
                  </a:moveTo>
                  <a:lnTo>
                    <a:pt x="732955" y="576732"/>
                  </a:lnTo>
                  <a:lnTo>
                    <a:pt x="732955" y="594829"/>
                  </a:lnTo>
                  <a:lnTo>
                    <a:pt x="787247" y="594829"/>
                  </a:lnTo>
                  <a:lnTo>
                    <a:pt x="787247" y="576732"/>
                  </a:lnTo>
                  <a:close/>
                </a:path>
                <a:path w="974089" h="594995">
                  <a:moveTo>
                    <a:pt x="714857" y="576732"/>
                  </a:moveTo>
                  <a:lnTo>
                    <a:pt x="660565" y="576732"/>
                  </a:lnTo>
                  <a:lnTo>
                    <a:pt x="660565" y="594829"/>
                  </a:lnTo>
                  <a:lnTo>
                    <a:pt x="714857" y="594829"/>
                  </a:lnTo>
                  <a:lnTo>
                    <a:pt x="714857" y="576732"/>
                  </a:lnTo>
                  <a:close/>
                </a:path>
                <a:path w="974089" h="594995">
                  <a:moveTo>
                    <a:pt x="642467" y="576732"/>
                  </a:moveTo>
                  <a:lnTo>
                    <a:pt x="588175" y="576732"/>
                  </a:lnTo>
                  <a:lnTo>
                    <a:pt x="588175" y="594829"/>
                  </a:lnTo>
                  <a:lnTo>
                    <a:pt x="642467" y="594829"/>
                  </a:lnTo>
                  <a:lnTo>
                    <a:pt x="642467" y="576732"/>
                  </a:lnTo>
                  <a:close/>
                </a:path>
                <a:path w="974089" h="594995">
                  <a:moveTo>
                    <a:pt x="570077" y="576732"/>
                  </a:moveTo>
                  <a:lnTo>
                    <a:pt x="515785" y="576732"/>
                  </a:lnTo>
                  <a:lnTo>
                    <a:pt x="515785" y="594829"/>
                  </a:lnTo>
                  <a:lnTo>
                    <a:pt x="570077" y="594829"/>
                  </a:lnTo>
                  <a:lnTo>
                    <a:pt x="570077" y="576732"/>
                  </a:lnTo>
                  <a:close/>
                </a:path>
                <a:path w="974089" h="594995">
                  <a:moveTo>
                    <a:pt x="497687" y="576732"/>
                  </a:moveTo>
                  <a:lnTo>
                    <a:pt x="443395" y="576732"/>
                  </a:lnTo>
                  <a:lnTo>
                    <a:pt x="443395" y="594829"/>
                  </a:lnTo>
                  <a:lnTo>
                    <a:pt x="497687" y="594829"/>
                  </a:lnTo>
                  <a:lnTo>
                    <a:pt x="497687" y="576732"/>
                  </a:lnTo>
                  <a:close/>
                </a:path>
                <a:path w="974089" h="594995">
                  <a:moveTo>
                    <a:pt x="425297" y="576732"/>
                  </a:moveTo>
                  <a:lnTo>
                    <a:pt x="371005" y="576732"/>
                  </a:lnTo>
                  <a:lnTo>
                    <a:pt x="371005" y="594829"/>
                  </a:lnTo>
                  <a:lnTo>
                    <a:pt x="425297" y="594829"/>
                  </a:lnTo>
                  <a:lnTo>
                    <a:pt x="425297" y="576732"/>
                  </a:lnTo>
                  <a:close/>
                </a:path>
                <a:path w="974089" h="594995">
                  <a:moveTo>
                    <a:pt x="352907" y="576732"/>
                  </a:moveTo>
                  <a:lnTo>
                    <a:pt x="298615" y="576732"/>
                  </a:lnTo>
                  <a:lnTo>
                    <a:pt x="298615" y="594829"/>
                  </a:lnTo>
                  <a:lnTo>
                    <a:pt x="352907" y="594829"/>
                  </a:lnTo>
                  <a:lnTo>
                    <a:pt x="352907" y="576732"/>
                  </a:lnTo>
                  <a:close/>
                </a:path>
                <a:path w="974089" h="594995">
                  <a:moveTo>
                    <a:pt x="280517" y="576732"/>
                  </a:moveTo>
                  <a:lnTo>
                    <a:pt x="226212" y="576732"/>
                  </a:lnTo>
                  <a:lnTo>
                    <a:pt x="226212" y="594829"/>
                  </a:lnTo>
                  <a:lnTo>
                    <a:pt x="280517" y="594829"/>
                  </a:lnTo>
                  <a:lnTo>
                    <a:pt x="280517" y="576732"/>
                  </a:lnTo>
                  <a:close/>
                </a:path>
                <a:path w="974089" h="594995">
                  <a:moveTo>
                    <a:pt x="208114" y="576732"/>
                  </a:moveTo>
                  <a:lnTo>
                    <a:pt x="153835" y="576732"/>
                  </a:lnTo>
                  <a:lnTo>
                    <a:pt x="153835" y="594829"/>
                  </a:lnTo>
                  <a:lnTo>
                    <a:pt x="208114" y="594829"/>
                  </a:lnTo>
                  <a:lnTo>
                    <a:pt x="208114" y="576732"/>
                  </a:lnTo>
                  <a:close/>
                </a:path>
                <a:path w="974089" h="594995">
                  <a:moveTo>
                    <a:pt x="135737" y="576732"/>
                  </a:moveTo>
                  <a:lnTo>
                    <a:pt x="81445" y="576732"/>
                  </a:lnTo>
                  <a:lnTo>
                    <a:pt x="81445" y="594829"/>
                  </a:lnTo>
                  <a:lnTo>
                    <a:pt x="135737" y="594829"/>
                  </a:lnTo>
                  <a:lnTo>
                    <a:pt x="135737" y="576732"/>
                  </a:lnTo>
                  <a:close/>
                </a:path>
                <a:path w="974089" h="594995">
                  <a:moveTo>
                    <a:pt x="18097" y="561289"/>
                  </a:moveTo>
                  <a:lnTo>
                    <a:pt x="0" y="561289"/>
                  </a:lnTo>
                  <a:lnTo>
                    <a:pt x="0" y="594829"/>
                  </a:lnTo>
                  <a:lnTo>
                    <a:pt x="63334" y="594829"/>
                  </a:lnTo>
                  <a:lnTo>
                    <a:pt x="63334" y="576732"/>
                  </a:lnTo>
                  <a:lnTo>
                    <a:pt x="18097" y="576732"/>
                  </a:lnTo>
                  <a:lnTo>
                    <a:pt x="18097" y="561289"/>
                  </a:lnTo>
                  <a:close/>
                </a:path>
                <a:path w="974089" h="594995">
                  <a:moveTo>
                    <a:pt x="18097" y="488899"/>
                  </a:moveTo>
                  <a:lnTo>
                    <a:pt x="0" y="488899"/>
                  </a:lnTo>
                  <a:lnTo>
                    <a:pt x="0" y="543191"/>
                  </a:lnTo>
                  <a:lnTo>
                    <a:pt x="18097" y="543191"/>
                  </a:lnTo>
                  <a:lnTo>
                    <a:pt x="18097" y="488899"/>
                  </a:lnTo>
                  <a:close/>
                </a:path>
                <a:path w="974089" h="594995">
                  <a:moveTo>
                    <a:pt x="18097" y="416509"/>
                  </a:moveTo>
                  <a:lnTo>
                    <a:pt x="0" y="416509"/>
                  </a:lnTo>
                  <a:lnTo>
                    <a:pt x="0" y="470801"/>
                  </a:lnTo>
                  <a:lnTo>
                    <a:pt x="18097" y="470801"/>
                  </a:lnTo>
                  <a:lnTo>
                    <a:pt x="18097" y="416509"/>
                  </a:lnTo>
                  <a:close/>
                </a:path>
                <a:path w="974089" h="594995">
                  <a:moveTo>
                    <a:pt x="18097" y="344119"/>
                  </a:moveTo>
                  <a:lnTo>
                    <a:pt x="0" y="344119"/>
                  </a:lnTo>
                  <a:lnTo>
                    <a:pt x="0" y="398411"/>
                  </a:lnTo>
                  <a:lnTo>
                    <a:pt x="18097" y="398411"/>
                  </a:lnTo>
                  <a:lnTo>
                    <a:pt x="18097" y="344119"/>
                  </a:lnTo>
                  <a:close/>
                </a:path>
                <a:path w="974089" h="594995">
                  <a:moveTo>
                    <a:pt x="18097" y="271729"/>
                  </a:moveTo>
                  <a:lnTo>
                    <a:pt x="0" y="271729"/>
                  </a:lnTo>
                  <a:lnTo>
                    <a:pt x="0" y="326021"/>
                  </a:lnTo>
                  <a:lnTo>
                    <a:pt x="18097" y="326021"/>
                  </a:lnTo>
                  <a:lnTo>
                    <a:pt x="18097" y="271729"/>
                  </a:lnTo>
                  <a:close/>
                </a:path>
                <a:path w="974089" h="594995">
                  <a:moveTo>
                    <a:pt x="18097" y="199339"/>
                  </a:moveTo>
                  <a:lnTo>
                    <a:pt x="0" y="199339"/>
                  </a:lnTo>
                  <a:lnTo>
                    <a:pt x="0" y="253631"/>
                  </a:lnTo>
                  <a:lnTo>
                    <a:pt x="18097" y="253631"/>
                  </a:lnTo>
                  <a:lnTo>
                    <a:pt x="18097" y="199339"/>
                  </a:lnTo>
                  <a:close/>
                </a:path>
                <a:path w="974089" h="594995">
                  <a:moveTo>
                    <a:pt x="18097" y="126949"/>
                  </a:moveTo>
                  <a:lnTo>
                    <a:pt x="0" y="126949"/>
                  </a:lnTo>
                  <a:lnTo>
                    <a:pt x="0" y="181241"/>
                  </a:lnTo>
                  <a:lnTo>
                    <a:pt x="18097" y="181241"/>
                  </a:lnTo>
                  <a:lnTo>
                    <a:pt x="18097" y="126949"/>
                  </a:lnTo>
                  <a:close/>
                </a:path>
                <a:path w="974089" h="594995">
                  <a:moveTo>
                    <a:pt x="18097" y="54559"/>
                  </a:moveTo>
                  <a:lnTo>
                    <a:pt x="0" y="54559"/>
                  </a:lnTo>
                  <a:lnTo>
                    <a:pt x="0" y="108851"/>
                  </a:lnTo>
                  <a:lnTo>
                    <a:pt x="18097" y="108851"/>
                  </a:lnTo>
                  <a:lnTo>
                    <a:pt x="18097" y="54559"/>
                  </a:lnTo>
                  <a:close/>
                </a:path>
                <a:path w="974089" h="594995">
                  <a:moveTo>
                    <a:pt x="35928" y="0"/>
                  </a:moveTo>
                  <a:lnTo>
                    <a:pt x="0" y="0"/>
                  </a:lnTo>
                  <a:lnTo>
                    <a:pt x="0" y="36461"/>
                  </a:lnTo>
                  <a:lnTo>
                    <a:pt x="18097" y="36461"/>
                  </a:lnTo>
                  <a:lnTo>
                    <a:pt x="18097" y="18097"/>
                  </a:lnTo>
                  <a:lnTo>
                    <a:pt x="35928" y="18097"/>
                  </a:lnTo>
                  <a:lnTo>
                    <a:pt x="35928" y="0"/>
                  </a:lnTo>
                  <a:close/>
                </a:path>
                <a:path w="974089" h="594995">
                  <a:moveTo>
                    <a:pt x="973810" y="0"/>
                  </a:moveTo>
                  <a:lnTo>
                    <a:pt x="922705" y="0"/>
                  </a:lnTo>
                  <a:lnTo>
                    <a:pt x="922705" y="18097"/>
                  </a:lnTo>
                  <a:lnTo>
                    <a:pt x="973810" y="18097"/>
                  </a:lnTo>
                  <a:lnTo>
                    <a:pt x="973810" y="0"/>
                  </a:lnTo>
                  <a:close/>
                </a:path>
                <a:path w="974089" h="594995">
                  <a:moveTo>
                    <a:pt x="904608" y="0"/>
                  </a:moveTo>
                  <a:lnTo>
                    <a:pt x="850315" y="0"/>
                  </a:lnTo>
                  <a:lnTo>
                    <a:pt x="850315" y="18097"/>
                  </a:lnTo>
                  <a:lnTo>
                    <a:pt x="904608" y="18097"/>
                  </a:lnTo>
                  <a:lnTo>
                    <a:pt x="904608" y="0"/>
                  </a:lnTo>
                  <a:close/>
                </a:path>
                <a:path w="974089" h="594995">
                  <a:moveTo>
                    <a:pt x="832218" y="0"/>
                  </a:moveTo>
                  <a:lnTo>
                    <a:pt x="777925" y="0"/>
                  </a:lnTo>
                  <a:lnTo>
                    <a:pt x="777925" y="18097"/>
                  </a:lnTo>
                  <a:lnTo>
                    <a:pt x="832218" y="18097"/>
                  </a:lnTo>
                  <a:lnTo>
                    <a:pt x="832218" y="0"/>
                  </a:lnTo>
                  <a:close/>
                </a:path>
                <a:path w="974089" h="594995">
                  <a:moveTo>
                    <a:pt x="759828" y="0"/>
                  </a:moveTo>
                  <a:lnTo>
                    <a:pt x="705535" y="0"/>
                  </a:lnTo>
                  <a:lnTo>
                    <a:pt x="705535" y="18097"/>
                  </a:lnTo>
                  <a:lnTo>
                    <a:pt x="759828" y="18097"/>
                  </a:lnTo>
                  <a:lnTo>
                    <a:pt x="759828" y="0"/>
                  </a:lnTo>
                  <a:close/>
                </a:path>
                <a:path w="974089" h="594995">
                  <a:moveTo>
                    <a:pt x="687438" y="0"/>
                  </a:moveTo>
                  <a:lnTo>
                    <a:pt x="633145" y="0"/>
                  </a:lnTo>
                  <a:lnTo>
                    <a:pt x="633145" y="18097"/>
                  </a:lnTo>
                  <a:lnTo>
                    <a:pt x="687438" y="18097"/>
                  </a:lnTo>
                  <a:lnTo>
                    <a:pt x="687438" y="0"/>
                  </a:lnTo>
                  <a:close/>
                </a:path>
                <a:path w="974089" h="594995">
                  <a:moveTo>
                    <a:pt x="615048" y="0"/>
                  </a:moveTo>
                  <a:lnTo>
                    <a:pt x="560755" y="0"/>
                  </a:lnTo>
                  <a:lnTo>
                    <a:pt x="560755" y="18097"/>
                  </a:lnTo>
                  <a:lnTo>
                    <a:pt x="615048" y="18097"/>
                  </a:lnTo>
                  <a:lnTo>
                    <a:pt x="615048" y="0"/>
                  </a:lnTo>
                  <a:close/>
                </a:path>
                <a:path w="974089" h="594995">
                  <a:moveTo>
                    <a:pt x="542658" y="0"/>
                  </a:moveTo>
                  <a:lnTo>
                    <a:pt x="488365" y="0"/>
                  </a:lnTo>
                  <a:lnTo>
                    <a:pt x="488365" y="18097"/>
                  </a:lnTo>
                  <a:lnTo>
                    <a:pt x="542658" y="18097"/>
                  </a:lnTo>
                  <a:lnTo>
                    <a:pt x="542658" y="0"/>
                  </a:lnTo>
                  <a:close/>
                </a:path>
                <a:path w="974089" h="594995">
                  <a:moveTo>
                    <a:pt x="470268" y="0"/>
                  </a:moveTo>
                  <a:lnTo>
                    <a:pt x="415975" y="0"/>
                  </a:lnTo>
                  <a:lnTo>
                    <a:pt x="415975" y="18097"/>
                  </a:lnTo>
                  <a:lnTo>
                    <a:pt x="470268" y="18097"/>
                  </a:lnTo>
                  <a:lnTo>
                    <a:pt x="470268" y="0"/>
                  </a:lnTo>
                  <a:close/>
                </a:path>
                <a:path w="974089" h="594995">
                  <a:moveTo>
                    <a:pt x="397878" y="0"/>
                  </a:moveTo>
                  <a:lnTo>
                    <a:pt x="343585" y="0"/>
                  </a:lnTo>
                  <a:lnTo>
                    <a:pt x="343585" y="18097"/>
                  </a:lnTo>
                  <a:lnTo>
                    <a:pt x="397878" y="18097"/>
                  </a:lnTo>
                  <a:lnTo>
                    <a:pt x="397878" y="0"/>
                  </a:lnTo>
                  <a:close/>
                </a:path>
                <a:path w="974089" h="594995">
                  <a:moveTo>
                    <a:pt x="325488" y="0"/>
                  </a:moveTo>
                  <a:lnTo>
                    <a:pt x="271195" y="0"/>
                  </a:lnTo>
                  <a:lnTo>
                    <a:pt x="271195" y="18097"/>
                  </a:lnTo>
                  <a:lnTo>
                    <a:pt x="325488" y="18097"/>
                  </a:lnTo>
                  <a:lnTo>
                    <a:pt x="325488" y="0"/>
                  </a:lnTo>
                  <a:close/>
                </a:path>
                <a:path w="974089" h="594995">
                  <a:moveTo>
                    <a:pt x="253098" y="0"/>
                  </a:moveTo>
                  <a:lnTo>
                    <a:pt x="198805" y="0"/>
                  </a:lnTo>
                  <a:lnTo>
                    <a:pt x="198805" y="18097"/>
                  </a:lnTo>
                  <a:lnTo>
                    <a:pt x="253098" y="18097"/>
                  </a:lnTo>
                  <a:lnTo>
                    <a:pt x="253098" y="0"/>
                  </a:lnTo>
                  <a:close/>
                </a:path>
                <a:path w="974089" h="594995">
                  <a:moveTo>
                    <a:pt x="180708" y="0"/>
                  </a:moveTo>
                  <a:lnTo>
                    <a:pt x="126415" y="0"/>
                  </a:lnTo>
                  <a:lnTo>
                    <a:pt x="126415" y="18097"/>
                  </a:lnTo>
                  <a:lnTo>
                    <a:pt x="180708" y="18097"/>
                  </a:lnTo>
                  <a:lnTo>
                    <a:pt x="180708" y="0"/>
                  </a:lnTo>
                  <a:close/>
                </a:path>
                <a:path w="974089" h="594995">
                  <a:moveTo>
                    <a:pt x="108318" y="0"/>
                  </a:moveTo>
                  <a:lnTo>
                    <a:pt x="54025" y="0"/>
                  </a:lnTo>
                  <a:lnTo>
                    <a:pt x="54025" y="18097"/>
                  </a:lnTo>
                  <a:lnTo>
                    <a:pt x="108318" y="18097"/>
                  </a:lnTo>
                  <a:lnTo>
                    <a:pt x="108318" y="0"/>
                  </a:lnTo>
                  <a:close/>
                </a:path>
              </a:pathLst>
            </a:custGeom>
            <a:solidFill>
              <a:srgbClr val="E791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635836" y="6830580"/>
              <a:ext cx="24130" cy="577215"/>
            </a:xfrm>
            <a:custGeom>
              <a:avLst/>
              <a:gdLst/>
              <a:ahLst/>
              <a:cxnLst/>
              <a:rect l="l" t="t" r="r" b="b"/>
              <a:pathLst>
                <a:path w="24130" h="577215">
                  <a:moveTo>
                    <a:pt x="23685" y="528027"/>
                  </a:moveTo>
                  <a:lnTo>
                    <a:pt x="5575" y="528027"/>
                  </a:lnTo>
                  <a:lnTo>
                    <a:pt x="5575" y="558634"/>
                  </a:lnTo>
                  <a:lnTo>
                    <a:pt x="0" y="558634"/>
                  </a:lnTo>
                  <a:lnTo>
                    <a:pt x="0" y="576732"/>
                  </a:lnTo>
                  <a:lnTo>
                    <a:pt x="23685" y="576732"/>
                  </a:lnTo>
                  <a:lnTo>
                    <a:pt x="23685" y="528027"/>
                  </a:lnTo>
                  <a:close/>
                </a:path>
                <a:path w="24130" h="577215">
                  <a:moveTo>
                    <a:pt x="23685" y="455637"/>
                  </a:moveTo>
                  <a:lnTo>
                    <a:pt x="5575" y="455637"/>
                  </a:lnTo>
                  <a:lnTo>
                    <a:pt x="5575" y="509930"/>
                  </a:lnTo>
                  <a:lnTo>
                    <a:pt x="23685" y="509930"/>
                  </a:lnTo>
                  <a:lnTo>
                    <a:pt x="23685" y="455637"/>
                  </a:lnTo>
                  <a:close/>
                </a:path>
                <a:path w="24130" h="577215">
                  <a:moveTo>
                    <a:pt x="23685" y="383247"/>
                  </a:moveTo>
                  <a:lnTo>
                    <a:pt x="5575" y="383247"/>
                  </a:lnTo>
                  <a:lnTo>
                    <a:pt x="5575" y="437540"/>
                  </a:lnTo>
                  <a:lnTo>
                    <a:pt x="23685" y="437540"/>
                  </a:lnTo>
                  <a:lnTo>
                    <a:pt x="23685" y="383247"/>
                  </a:lnTo>
                  <a:close/>
                </a:path>
                <a:path w="24130" h="577215">
                  <a:moveTo>
                    <a:pt x="23685" y="310857"/>
                  </a:moveTo>
                  <a:lnTo>
                    <a:pt x="5575" y="310857"/>
                  </a:lnTo>
                  <a:lnTo>
                    <a:pt x="5575" y="365150"/>
                  </a:lnTo>
                  <a:lnTo>
                    <a:pt x="23685" y="365150"/>
                  </a:lnTo>
                  <a:lnTo>
                    <a:pt x="23685" y="310857"/>
                  </a:lnTo>
                  <a:close/>
                </a:path>
                <a:path w="24130" h="577215">
                  <a:moveTo>
                    <a:pt x="23685" y="238467"/>
                  </a:moveTo>
                  <a:lnTo>
                    <a:pt x="5575" y="238467"/>
                  </a:lnTo>
                  <a:lnTo>
                    <a:pt x="5575" y="292760"/>
                  </a:lnTo>
                  <a:lnTo>
                    <a:pt x="23685" y="292760"/>
                  </a:lnTo>
                  <a:lnTo>
                    <a:pt x="23685" y="238467"/>
                  </a:lnTo>
                  <a:close/>
                </a:path>
                <a:path w="24130" h="577215">
                  <a:moveTo>
                    <a:pt x="23685" y="166077"/>
                  </a:moveTo>
                  <a:lnTo>
                    <a:pt x="5575" y="166077"/>
                  </a:lnTo>
                  <a:lnTo>
                    <a:pt x="5575" y="220370"/>
                  </a:lnTo>
                  <a:lnTo>
                    <a:pt x="23685" y="220370"/>
                  </a:lnTo>
                  <a:lnTo>
                    <a:pt x="23685" y="166077"/>
                  </a:lnTo>
                  <a:close/>
                </a:path>
                <a:path w="24130" h="577215">
                  <a:moveTo>
                    <a:pt x="23685" y="93687"/>
                  </a:moveTo>
                  <a:lnTo>
                    <a:pt x="5575" y="93687"/>
                  </a:lnTo>
                  <a:lnTo>
                    <a:pt x="5575" y="147980"/>
                  </a:lnTo>
                  <a:lnTo>
                    <a:pt x="23685" y="147980"/>
                  </a:lnTo>
                  <a:lnTo>
                    <a:pt x="23685" y="93687"/>
                  </a:lnTo>
                  <a:close/>
                </a:path>
                <a:path w="24130" h="577215">
                  <a:moveTo>
                    <a:pt x="23685" y="21297"/>
                  </a:moveTo>
                  <a:lnTo>
                    <a:pt x="5575" y="21297"/>
                  </a:lnTo>
                  <a:lnTo>
                    <a:pt x="5575" y="75590"/>
                  </a:lnTo>
                  <a:lnTo>
                    <a:pt x="23685" y="75590"/>
                  </a:lnTo>
                  <a:lnTo>
                    <a:pt x="23685" y="21297"/>
                  </a:lnTo>
                  <a:close/>
                </a:path>
                <a:path w="24130" h="577215">
                  <a:moveTo>
                    <a:pt x="23685" y="0"/>
                  </a:moveTo>
                  <a:lnTo>
                    <a:pt x="5575" y="0"/>
                  </a:lnTo>
                  <a:lnTo>
                    <a:pt x="5575" y="3200"/>
                  </a:lnTo>
                  <a:lnTo>
                    <a:pt x="23685" y="3200"/>
                  </a:lnTo>
                  <a:lnTo>
                    <a:pt x="23685" y="0"/>
                  </a:lnTo>
                  <a:close/>
                </a:path>
              </a:pathLst>
            </a:custGeom>
            <a:solidFill>
              <a:srgbClr val="DD658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0965" y="6882612"/>
              <a:ext cx="532384" cy="490080"/>
            </a:xfrm>
            <a:prstGeom prst="rect">
              <a:avLst/>
            </a:prstGeom>
          </p:spPr>
        </p:pic>
      </p:grpSp>
      <p:sp>
        <p:nvSpPr>
          <p:cNvPr id="72" name="object 72" descr=""/>
          <p:cNvSpPr/>
          <p:nvPr/>
        </p:nvSpPr>
        <p:spPr>
          <a:xfrm>
            <a:off x="1642046" y="5441200"/>
            <a:ext cx="2914650" cy="577850"/>
          </a:xfrm>
          <a:custGeom>
            <a:avLst/>
            <a:gdLst/>
            <a:ahLst/>
            <a:cxnLst/>
            <a:rect l="l" t="t" r="r" b="b"/>
            <a:pathLst>
              <a:path w="2914650" h="577850">
                <a:moveTo>
                  <a:pt x="2625991" y="0"/>
                </a:moveTo>
                <a:lnTo>
                  <a:pt x="0" y="0"/>
                </a:lnTo>
                <a:lnTo>
                  <a:pt x="0" y="577316"/>
                </a:lnTo>
                <a:lnTo>
                  <a:pt x="2625991" y="577316"/>
                </a:lnTo>
                <a:lnTo>
                  <a:pt x="2914586" y="288721"/>
                </a:lnTo>
                <a:lnTo>
                  <a:pt x="2625991" y="0"/>
                </a:lnTo>
                <a:close/>
              </a:path>
            </a:pathLst>
          </a:custGeom>
          <a:solidFill>
            <a:srgbClr val="E486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 txBox="1"/>
          <p:nvPr/>
        </p:nvSpPr>
        <p:spPr>
          <a:xfrm>
            <a:off x="1779477" y="5581720"/>
            <a:ext cx="18999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Urban</a:t>
            </a:r>
            <a:r>
              <a:rPr dirty="0" sz="1700" spc="-2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4670009" y="5587801"/>
            <a:ext cx="62357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96,777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677284" y="5432736"/>
            <a:ext cx="974090" cy="594995"/>
            <a:chOff x="677284" y="5432736"/>
            <a:chExt cx="974090" cy="594995"/>
          </a:xfrm>
        </p:grpSpPr>
        <p:sp>
          <p:nvSpPr>
            <p:cNvPr id="76" name="object 76" descr=""/>
            <p:cNvSpPr/>
            <p:nvPr/>
          </p:nvSpPr>
          <p:spPr>
            <a:xfrm>
              <a:off x="686333" y="5441784"/>
              <a:ext cx="956310" cy="577215"/>
            </a:xfrm>
            <a:custGeom>
              <a:avLst/>
              <a:gdLst/>
              <a:ahLst/>
              <a:cxnLst/>
              <a:rect l="l" t="t" r="r" b="b"/>
              <a:pathLst>
                <a:path w="956310" h="577214">
                  <a:moveTo>
                    <a:pt x="0" y="576732"/>
                  </a:moveTo>
                  <a:lnTo>
                    <a:pt x="955700" y="576732"/>
                  </a:lnTo>
                  <a:lnTo>
                    <a:pt x="955700" y="0"/>
                  </a:lnTo>
                  <a:lnTo>
                    <a:pt x="0" y="0"/>
                  </a:lnTo>
                  <a:lnTo>
                    <a:pt x="0" y="576732"/>
                  </a:lnTo>
                  <a:close/>
                </a:path>
              </a:pathLst>
            </a:custGeom>
            <a:ln w="18097">
              <a:solidFill>
                <a:srgbClr val="D5477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905065" y="5552655"/>
              <a:ext cx="485140" cy="376555"/>
            </a:xfrm>
            <a:custGeom>
              <a:avLst/>
              <a:gdLst/>
              <a:ahLst/>
              <a:cxnLst/>
              <a:rect l="l" t="t" r="r" b="b"/>
              <a:pathLst>
                <a:path w="485140" h="376554">
                  <a:moveTo>
                    <a:pt x="145427" y="339725"/>
                  </a:moveTo>
                  <a:lnTo>
                    <a:pt x="84836" y="339725"/>
                  </a:lnTo>
                  <a:lnTo>
                    <a:pt x="84836" y="376097"/>
                  </a:lnTo>
                  <a:lnTo>
                    <a:pt x="145427" y="376097"/>
                  </a:lnTo>
                  <a:lnTo>
                    <a:pt x="145427" y="339725"/>
                  </a:lnTo>
                  <a:close/>
                </a:path>
                <a:path w="485140" h="376554">
                  <a:moveTo>
                    <a:pt x="145427" y="157873"/>
                  </a:moveTo>
                  <a:lnTo>
                    <a:pt x="0" y="157873"/>
                  </a:lnTo>
                  <a:lnTo>
                    <a:pt x="0" y="194703"/>
                  </a:lnTo>
                  <a:lnTo>
                    <a:pt x="0" y="218833"/>
                  </a:lnTo>
                  <a:lnTo>
                    <a:pt x="0" y="376313"/>
                  </a:lnTo>
                  <a:lnTo>
                    <a:pt x="60591" y="376313"/>
                  </a:lnTo>
                  <a:lnTo>
                    <a:pt x="60591" y="339483"/>
                  </a:lnTo>
                  <a:lnTo>
                    <a:pt x="145427" y="339483"/>
                  </a:lnTo>
                  <a:lnTo>
                    <a:pt x="145427" y="315468"/>
                  </a:lnTo>
                  <a:lnTo>
                    <a:pt x="145427" y="291223"/>
                  </a:lnTo>
                  <a:lnTo>
                    <a:pt x="145427" y="267093"/>
                  </a:lnTo>
                  <a:lnTo>
                    <a:pt x="109067" y="267093"/>
                  </a:lnTo>
                  <a:lnTo>
                    <a:pt x="109067" y="291223"/>
                  </a:lnTo>
                  <a:lnTo>
                    <a:pt x="109067" y="315353"/>
                  </a:lnTo>
                  <a:lnTo>
                    <a:pt x="84836" y="315353"/>
                  </a:lnTo>
                  <a:lnTo>
                    <a:pt x="84836" y="291223"/>
                  </a:lnTo>
                  <a:lnTo>
                    <a:pt x="109067" y="291223"/>
                  </a:lnTo>
                  <a:lnTo>
                    <a:pt x="109067" y="267093"/>
                  </a:lnTo>
                  <a:lnTo>
                    <a:pt x="60591" y="267093"/>
                  </a:lnTo>
                  <a:lnTo>
                    <a:pt x="60591" y="291223"/>
                  </a:lnTo>
                  <a:lnTo>
                    <a:pt x="60591" y="315353"/>
                  </a:lnTo>
                  <a:lnTo>
                    <a:pt x="36360" y="315353"/>
                  </a:lnTo>
                  <a:lnTo>
                    <a:pt x="36360" y="291223"/>
                  </a:lnTo>
                  <a:lnTo>
                    <a:pt x="60591" y="291223"/>
                  </a:lnTo>
                  <a:lnTo>
                    <a:pt x="60591" y="267093"/>
                  </a:lnTo>
                  <a:lnTo>
                    <a:pt x="36360" y="267093"/>
                  </a:lnTo>
                  <a:lnTo>
                    <a:pt x="36360" y="242963"/>
                  </a:lnTo>
                  <a:lnTo>
                    <a:pt x="60591" y="242963"/>
                  </a:lnTo>
                  <a:lnTo>
                    <a:pt x="60591" y="266966"/>
                  </a:lnTo>
                  <a:lnTo>
                    <a:pt x="84836" y="266966"/>
                  </a:lnTo>
                  <a:lnTo>
                    <a:pt x="84836" y="242963"/>
                  </a:lnTo>
                  <a:lnTo>
                    <a:pt x="109067" y="242963"/>
                  </a:lnTo>
                  <a:lnTo>
                    <a:pt x="109067" y="266966"/>
                  </a:lnTo>
                  <a:lnTo>
                    <a:pt x="145427" y="266966"/>
                  </a:lnTo>
                  <a:lnTo>
                    <a:pt x="145427" y="242963"/>
                  </a:lnTo>
                  <a:lnTo>
                    <a:pt x="145427" y="242722"/>
                  </a:lnTo>
                  <a:lnTo>
                    <a:pt x="145427" y="218833"/>
                  </a:lnTo>
                  <a:lnTo>
                    <a:pt x="36360" y="218833"/>
                  </a:lnTo>
                  <a:lnTo>
                    <a:pt x="36360" y="194703"/>
                  </a:lnTo>
                  <a:lnTo>
                    <a:pt x="60591" y="194703"/>
                  </a:lnTo>
                  <a:lnTo>
                    <a:pt x="60591" y="218478"/>
                  </a:lnTo>
                  <a:lnTo>
                    <a:pt x="84836" y="218478"/>
                  </a:lnTo>
                  <a:lnTo>
                    <a:pt x="84836" y="194703"/>
                  </a:lnTo>
                  <a:lnTo>
                    <a:pt x="109067" y="194703"/>
                  </a:lnTo>
                  <a:lnTo>
                    <a:pt x="109067" y="218478"/>
                  </a:lnTo>
                  <a:lnTo>
                    <a:pt x="145427" y="218478"/>
                  </a:lnTo>
                  <a:lnTo>
                    <a:pt x="145427" y="194703"/>
                  </a:lnTo>
                  <a:lnTo>
                    <a:pt x="145427" y="194221"/>
                  </a:lnTo>
                  <a:lnTo>
                    <a:pt x="145427" y="157873"/>
                  </a:lnTo>
                  <a:close/>
                </a:path>
                <a:path w="485140" h="376554">
                  <a:moveTo>
                    <a:pt x="230263" y="0"/>
                  </a:moveTo>
                  <a:lnTo>
                    <a:pt x="84836" y="0"/>
                  </a:lnTo>
                  <a:lnTo>
                    <a:pt x="84836" y="36830"/>
                  </a:lnTo>
                  <a:lnTo>
                    <a:pt x="84836" y="60960"/>
                  </a:lnTo>
                  <a:lnTo>
                    <a:pt x="84836" y="85090"/>
                  </a:lnTo>
                  <a:lnTo>
                    <a:pt x="84836" y="109220"/>
                  </a:lnTo>
                  <a:lnTo>
                    <a:pt x="84836" y="133350"/>
                  </a:lnTo>
                  <a:lnTo>
                    <a:pt x="169672" y="133350"/>
                  </a:lnTo>
                  <a:lnTo>
                    <a:pt x="169672" y="181610"/>
                  </a:lnTo>
                  <a:lnTo>
                    <a:pt x="230263" y="181610"/>
                  </a:lnTo>
                  <a:lnTo>
                    <a:pt x="230263" y="133350"/>
                  </a:lnTo>
                  <a:lnTo>
                    <a:pt x="230263" y="109347"/>
                  </a:lnTo>
                  <a:lnTo>
                    <a:pt x="230263" y="109220"/>
                  </a:lnTo>
                  <a:lnTo>
                    <a:pt x="230263" y="85090"/>
                  </a:lnTo>
                  <a:lnTo>
                    <a:pt x="230263" y="60960"/>
                  </a:lnTo>
                  <a:lnTo>
                    <a:pt x="193903" y="60960"/>
                  </a:lnTo>
                  <a:lnTo>
                    <a:pt x="193903" y="85090"/>
                  </a:lnTo>
                  <a:lnTo>
                    <a:pt x="193903" y="109220"/>
                  </a:lnTo>
                  <a:lnTo>
                    <a:pt x="169672" y="109220"/>
                  </a:lnTo>
                  <a:lnTo>
                    <a:pt x="169672" y="85090"/>
                  </a:lnTo>
                  <a:lnTo>
                    <a:pt x="193903" y="85090"/>
                  </a:lnTo>
                  <a:lnTo>
                    <a:pt x="193903" y="60960"/>
                  </a:lnTo>
                  <a:lnTo>
                    <a:pt x="145440" y="60960"/>
                  </a:lnTo>
                  <a:lnTo>
                    <a:pt x="145440" y="85090"/>
                  </a:lnTo>
                  <a:lnTo>
                    <a:pt x="145440" y="109220"/>
                  </a:lnTo>
                  <a:lnTo>
                    <a:pt x="121208" y="109220"/>
                  </a:lnTo>
                  <a:lnTo>
                    <a:pt x="121208" y="85090"/>
                  </a:lnTo>
                  <a:lnTo>
                    <a:pt x="145440" y="85090"/>
                  </a:lnTo>
                  <a:lnTo>
                    <a:pt x="145440" y="60960"/>
                  </a:lnTo>
                  <a:lnTo>
                    <a:pt x="121208" y="60960"/>
                  </a:lnTo>
                  <a:lnTo>
                    <a:pt x="121208" y="36830"/>
                  </a:lnTo>
                  <a:lnTo>
                    <a:pt x="145440" y="36830"/>
                  </a:lnTo>
                  <a:lnTo>
                    <a:pt x="145440" y="60845"/>
                  </a:lnTo>
                  <a:lnTo>
                    <a:pt x="169672" y="60845"/>
                  </a:lnTo>
                  <a:lnTo>
                    <a:pt x="169672" y="36830"/>
                  </a:lnTo>
                  <a:lnTo>
                    <a:pt x="193903" y="36830"/>
                  </a:lnTo>
                  <a:lnTo>
                    <a:pt x="193903" y="60845"/>
                  </a:lnTo>
                  <a:lnTo>
                    <a:pt x="230263" y="60845"/>
                  </a:lnTo>
                  <a:lnTo>
                    <a:pt x="230263" y="36830"/>
                  </a:lnTo>
                  <a:lnTo>
                    <a:pt x="230263" y="36601"/>
                  </a:lnTo>
                  <a:lnTo>
                    <a:pt x="230263" y="0"/>
                  </a:lnTo>
                  <a:close/>
                </a:path>
                <a:path w="485140" h="376554">
                  <a:moveTo>
                    <a:pt x="315087" y="339725"/>
                  </a:moveTo>
                  <a:lnTo>
                    <a:pt x="254495" y="339725"/>
                  </a:lnTo>
                  <a:lnTo>
                    <a:pt x="254495" y="376097"/>
                  </a:lnTo>
                  <a:lnTo>
                    <a:pt x="315087" y="376097"/>
                  </a:lnTo>
                  <a:lnTo>
                    <a:pt x="315087" y="339725"/>
                  </a:lnTo>
                  <a:close/>
                </a:path>
                <a:path w="485140" h="376554">
                  <a:moveTo>
                    <a:pt x="315087" y="206133"/>
                  </a:moveTo>
                  <a:lnTo>
                    <a:pt x="169659" y="206133"/>
                  </a:lnTo>
                  <a:lnTo>
                    <a:pt x="169659" y="242963"/>
                  </a:lnTo>
                  <a:lnTo>
                    <a:pt x="169659" y="267093"/>
                  </a:lnTo>
                  <a:lnTo>
                    <a:pt x="169659" y="291223"/>
                  </a:lnTo>
                  <a:lnTo>
                    <a:pt x="169659" y="315353"/>
                  </a:lnTo>
                  <a:lnTo>
                    <a:pt x="169659" y="339483"/>
                  </a:lnTo>
                  <a:lnTo>
                    <a:pt x="169659" y="376313"/>
                  </a:lnTo>
                  <a:lnTo>
                    <a:pt x="230251" y="376313"/>
                  </a:lnTo>
                  <a:lnTo>
                    <a:pt x="230251" y="339483"/>
                  </a:lnTo>
                  <a:lnTo>
                    <a:pt x="315087" y="339483"/>
                  </a:lnTo>
                  <a:lnTo>
                    <a:pt x="315087" y="315468"/>
                  </a:lnTo>
                  <a:lnTo>
                    <a:pt x="315087" y="291223"/>
                  </a:lnTo>
                  <a:lnTo>
                    <a:pt x="315087" y="267093"/>
                  </a:lnTo>
                  <a:lnTo>
                    <a:pt x="278726" y="267093"/>
                  </a:lnTo>
                  <a:lnTo>
                    <a:pt x="278726" y="291223"/>
                  </a:lnTo>
                  <a:lnTo>
                    <a:pt x="278726" y="315353"/>
                  </a:lnTo>
                  <a:lnTo>
                    <a:pt x="254495" y="315353"/>
                  </a:lnTo>
                  <a:lnTo>
                    <a:pt x="254495" y="291223"/>
                  </a:lnTo>
                  <a:lnTo>
                    <a:pt x="278726" y="291223"/>
                  </a:lnTo>
                  <a:lnTo>
                    <a:pt x="278726" y="267093"/>
                  </a:lnTo>
                  <a:lnTo>
                    <a:pt x="230251" y="267093"/>
                  </a:lnTo>
                  <a:lnTo>
                    <a:pt x="230251" y="291223"/>
                  </a:lnTo>
                  <a:lnTo>
                    <a:pt x="230251" y="315353"/>
                  </a:lnTo>
                  <a:lnTo>
                    <a:pt x="206019" y="315353"/>
                  </a:lnTo>
                  <a:lnTo>
                    <a:pt x="206019" y="291223"/>
                  </a:lnTo>
                  <a:lnTo>
                    <a:pt x="230251" y="291223"/>
                  </a:lnTo>
                  <a:lnTo>
                    <a:pt x="230251" y="267093"/>
                  </a:lnTo>
                  <a:lnTo>
                    <a:pt x="206019" y="267093"/>
                  </a:lnTo>
                  <a:lnTo>
                    <a:pt x="206019" y="242963"/>
                  </a:lnTo>
                  <a:lnTo>
                    <a:pt x="230251" y="242963"/>
                  </a:lnTo>
                  <a:lnTo>
                    <a:pt x="230251" y="266966"/>
                  </a:lnTo>
                  <a:lnTo>
                    <a:pt x="254495" y="266966"/>
                  </a:lnTo>
                  <a:lnTo>
                    <a:pt x="254495" y="242963"/>
                  </a:lnTo>
                  <a:lnTo>
                    <a:pt x="278726" y="242963"/>
                  </a:lnTo>
                  <a:lnTo>
                    <a:pt x="278726" y="266966"/>
                  </a:lnTo>
                  <a:lnTo>
                    <a:pt x="315087" y="266966"/>
                  </a:lnTo>
                  <a:lnTo>
                    <a:pt x="315087" y="242963"/>
                  </a:lnTo>
                  <a:lnTo>
                    <a:pt x="315087" y="242722"/>
                  </a:lnTo>
                  <a:lnTo>
                    <a:pt x="315087" y="206133"/>
                  </a:lnTo>
                  <a:close/>
                </a:path>
                <a:path w="485140" h="376554">
                  <a:moveTo>
                    <a:pt x="484746" y="30530"/>
                  </a:moveTo>
                  <a:lnTo>
                    <a:pt x="448386" y="25984"/>
                  </a:lnTo>
                  <a:lnTo>
                    <a:pt x="448386" y="54787"/>
                  </a:lnTo>
                  <a:lnTo>
                    <a:pt x="448386" y="79032"/>
                  </a:lnTo>
                  <a:lnTo>
                    <a:pt x="448386" y="315468"/>
                  </a:lnTo>
                  <a:lnTo>
                    <a:pt x="424154" y="315468"/>
                  </a:lnTo>
                  <a:lnTo>
                    <a:pt x="424154" y="291223"/>
                  </a:lnTo>
                  <a:lnTo>
                    <a:pt x="448386" y="291223"/>
                  </a:lnTo>
                  <a:lnTo>
                    <a:pt x="448386" y="266966"/>
                  </a:lnTo>
                  <a:lnTo>
                    <a:pt x="424154" y="266966"/>
                  </a:lnTo>
                  <a:lnTo>
                    <a:pt x="424154" y="242722"/>
                  </a:lnTo>
                  <a:lnTo>
                    <a:pt x="448386" y="242722"/>
                  </a:lnTo>
                  <a:lnTo>
                    <a:pt x="448386" y="218478"/>
                  </a:lnTo>
                  <a:lnTo>
                    <a:pt x="424154" y="218478"/>
                  </a:lnTo>
                  <a:lnTo>
                    <a:pt x="424154" y="194221"/>
                  </a:lnTo>
                  <a:lnTo>
                    <a:pt x="448386" y="194221"/>
                  </a:lnTo>
                  <a:lnTo>
                    <a:pt x="448386" y="169976"/>
                  </a:lnTo>
                  <a:lnTo>
                    <a:pt x="424154" y="169976"/>
                  </a:lnTo>
                  <a:lnTo>
                    <a:pt x="424154" y="145719"/>
                  </a:lnTo>
                  <a:lnTo>
                    <a:pt x="448386" y="145719"/>
                  </a:lnTo>
                  <a:lnTo>
                    <a:pt x="448386" y="121475"/>
                  </a:lnTo>
                  <a:lnTo>
                    <a:pt x="424154" y="121475"/>
                  </a:lnTo>
                  <a:lnTo>
                    <a:pt x="424154" y="97218"/>
                  </a:lnTo>
                  <a:lnTo>
                    <a:pt x="448386" y="97218"/>
                  </a:lnTo>
                  <a:lnTo>
                    <a:pt x="448386" y="79032"/>
                  </a:lnTo>
                  <a:lnTo>
                    <a:pt x="424154" y="79032"/>
                  </a:lnTo>
                  <a:lnTo>
                    <a:pt x="424154" y="54787"/>
                  </a:lnTo>
                  <a:lnTo>
                    <a:pt x="448386" y="54787"/>
                  </a:lnTo>
                  <a:lnTo>
                    <a:pt x="448386" y="25984"/>
                  </a:lnTo>
                  <a:lnTo>
                    <a:pt x="399910" y="19926"/>
                  </a:lnTo>
                  <a:lnTo>
                    <a:pt x="399910" y="54787"/>
                  </a:lnTo>
                  <a:lnTo>
                    <a:pt x="399910" y="79032"/>
                  </a:lnTo>
                  <a:lnTo>
                    <a:pt x="399910" y="315468"/>
                  </a:lnTo>
                  <a:lnTo>
                    <a:pt x="375678" y="315468"/>
                  </a:lnTo>
                  <a:lnTo>
                    <a:pt x="375678" y="291223"/>
                  </a:lnTo>
                  <a:lnTo>
                    <a:pt x="399910" y="291223"/>
                  </a:lnTo>
                  <a:lnTo>
                    <a:pt x="399910" y="266966"/>
                  </a:lnTo>
                  <a:lnTo>
                    <a:pt x="375678" y="266966"/>
                  </a:lnTo>
                  <a:lnTo>
                    <a:pt x="375678" y="242722"/>
                  </a:lnTo>
                  <a:lnTo>
                    <a:pt x="399910" y="242722"/>
                  </a:lnTo>
                  <a:lnTo>
                    <a:pt x="399910" y="218478"/>
                  </a:lnTo>
                  <a:lnTo>
                    <a:pt x="375678" y="218478"/>
                  </a:lnTo>
                  <a:lnTo>
                    <a:pt x="375678" y="194221"/>
                  </a:lnTo>
                  <a:lnTo>
                    <a:pt x="399910" y="194221"/>
                  </a:lnTo>
                  <a:lnTo>
                    <a:pt x="399910" y="169976"/>
                  </a:lnTo>
                  <a:lnTo>
                    <a:pt x="375678" y="169976"/>
                  </a:lnTo>
                  <a:lnTo>
                    <a:pt x="375678" y="145719"/>
                  </a:lnTo>
                  <a:lnTo>
                    <a:pt x="399910" y="145719"/>
                  </a:lnTo>
                  <a:lnTo>
                    <a:pt x="399910" y="121475"/>
                  </a:lnTo>
                  <a:lnTo>
                    <a:pt x="375678" y="121475"/>
                  </a:lnTo>
                  <a:lnTo>
                    <a:pt x="375678" y="97218"/>
                  </a:lnTo>
                  <a:lnTo>
                    <a:pt x="399910" y="97218"/>
                  </a:lnTo>
                  <a:lnTo>
                    <a:pt x="399910" y="79032"/>
                  </a:lnTo>
                  <a:lnTo>
                    <a:pt x="375678" y="79032"/>
                  </a:lnTo>
                  <a:lnTo>
                    <a:pt x="375678" y="54787"/>
                  </a:lnTo>
                  <a:lnTo>
                    <a:pt x="399910" y="54787"/>
                  </a:lnTo>
                  <a:lnTo>
                    <a:pt x="399910" y="19926"/>
                  </a:lnTo>
                  <a:lnTo>
                    <a:pt x="339318" y="12344"/>
                  </a:lnTo>
                  <a:lnTo>
                    <a:pt x="339318" y="376097"/>
                  </a:lnTo>
                  <a:lnTo>
                    <a:pt x="399910" y="376097"/>
                  </a:lnTo>
                  <a:lnTo>
                    <a:pt x="399910" y="339725"/>
                  </a:lnTo>
                  <a:lnTo>
                    <a:pt x="424154" y="339725"/>
                  </a:lnTo>
                  <a:lnTo>
                    <a:pt x="424154" y="376097"/>
                  </a:lnTo>
                  <a:lnTo>
                    <a:pt x="484746" y="376097"/>
                  </a:lnTo>
                  <a:lnTo>
                    <a:pt x="484746" y="339725"/>
                  </a:lnTo>
                  <a:lnTo>
                    <a:pt x="484746" y="315468"/>
                  </a:lnTo>
                  <a:lnTo>
                    <a:pt x="484746" y="54787"/>
                  </a:lnTo>
                  <a:lnTo>
                    <a:pt x="484746" y="3053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/>
          <p:nvPr/>
        </p:nvSpPr>
        <p:spPr>
          <a:xfrm>
            <a:off x="1602422" y="8915310"/>
            <a:ext cx="2440940" cy="577850"/>
          </a:xfrm>
          <a:custGeom>
            <a:avLst/>
            <a:gdLst/>
            <a:ahLst/>
            <a:cxnLst/>
            <a:rect l="l" t="t" r="r" b="b"/>
            <a:pathLst>
              <a:path w="2440940" h="577850">
                <a:moveTo>
                  <a:pt x="17246" y="9347"/>
                </a:moveTo>
                <a:lnTo>
                  <a:pt x="0" y="9347"/>
                </a:lnTo>
                <a:lnTo>
                  <a:pt x="0" y="577316"/>
                </a:lnTo>
                <a:lnTo>
                  <a:pt x="11658" y="577316"/>
                </a:lnTo>
                <a:lnTo>
                  <a:pt x="11658" y="567982"/>
                </a:lnTo>
                <a:lnTo>
                  <a:pt x="17246" y="567982"/>
                </a:lnTo>
                <a:lnTo>
                  <a:pt x="17246" y="537375"/>
                </a:lnTo>
                <a:lnTo>
                  <a:pt x="2191722" y="537375"/>
                </a:lnTo>
                <a:lnTo>
                  <a:pt x="2209822" y="519277"/>
                </a:lnTo>
                <a:lnTo>
                  <a:pt x="17246" y="519277"/>
                </a:lnTo>
                <a:lnTo>
                  <a:pt x="17246" y="464985"/>
                </a:lnTo>
                <a:lnTo>
                  <a:pt x="2264124" y="464985"/>
                </a:lnTo>
                <a:lnTo>
                  <a:pt x="2282225" y="446887"/>
                </a:lnTo>
                <a:lnTo>
                  <a:pt x="17246" y="446887"/>
                </a:lnTo>
                <a:lnTo>
                  <a:pt x="17246" y="392595"/>
                </a:lnTo>
                <a:lnTo>
                  <a:pt x="2336527" y="392595"/>
                </a:lnTo>
                <a:lnTo>
                  <a:pt x="2354628" y="374497"/>
                </a:lnTo>
                <a:lnTo>
                  <a:pt x="17246" y="374497"/>
                </a:lnTo>
                <a:lnTo>
                  <a:pt x="17246" y="320205"/>
                </a:lnTo>
                <a:lnTo>
                  <a:pt x="2408930" y="320205"/>
                </a:lnTo>
                <a:lnTo>
                  <a:pt x="2427031" y="302107"/>
                </a:lnTo>
                <a:lnTo>
                  <a:pt x="17246" y="302107"/>
                </a:lnTo>
                <a:lnTo>
                  <a:pt x="17246" y="247815"/>
                </a:lnTo>
                <a:lnTo>
                  <a:pt x="2399632" y="247815"/>
                </a:lnTo>
                <a:lnTo>
                  <a:pt x="2381531" y="229717"/>
                </a:lnTo>
                <a:lnTo>
                  <a:pt x="17246" y="229717"/>
                </a:lnTo>
                <a:lnTo>
                  <a:pt x="17246" y="175425"/>
                </a:lnTo>
                <a:lnTo>
                  <a:pt x="2327229" y="175425"/>
                </a:lnTo>
                <a:lnTo>
                  <a:pt x="2309128" y="157327"/>
                </a:lnTo>
                <a:lnTo>
                  <a:pt x="17246" y="157327"/>
                </a:lnTo>
                <a:lnTo>
                  <a:pt x="17246" y="103035"/>
                </a:lnTo>
                <a:lnTo>
                  <a:pt x="2254826" y="103035"/>
                </a:lnTo>
                <a:lnTo>
                  <a:pt x="2236726" y="84937"/>
                </a:lnTo>
                <a:lnTo>
                  <a:pt x="17246" y="84937"/>
                </a:lnTo>
                <a:lnTo>
                  <a:pt x="17246" y="30645"/>
                </a:lnTo>
                <a:lnTo>
                  <a:pt x="2182424" y="30645"/>
                </a:lnTo>
                <a:lnTo>
                  <a:pt x="2164323" y="12547"/>
                </a:lnTo>
                <a:lnTo>
                  <a:pt x="17246" y="12547"/>
                </a:lnTo>
                <a:lnTo>
                  <a:pt x="17246" y="9347"/>
                </a:lnTo>
                <a:close/>
              </a:path>
              <a:path w="2440940" h="577850">
                <a:moveTo>
                  <a:pt x="2191722" y="537375"/>
                </a:moveTo>
                <a:lnTo>
                  <a:pt x="35344" y="537375"/>
                </a:lnTo>
                <a:lnTo>
                  <a:pt x="35344" y="577316"/>
                </a:lnTo>
                <a:lnTo>
                  <a:pt x="2151773" y="577316"/>
                </a:lnTo>
                <a:lnTo>
                  <a:pt x="2191722" y="537375"/>
                </a:lnTo>
                <a:close/>
              </a:path>
              <a:path w="2440940" h="577850">
                <a:moveTo>
                  <a:pt x="2264124" y="464985"/>
                </a:moveTo>
                <a:lnTo>
                  <a:pt x="35344" y="464985"/>
                </a:lnTo>
                <a:lnTo>
                  <a:pt x="35344" y="519277"/>
                </a:lnTo>
                <a:lnTo>
                  <a:pt x="2209822" y="519277"/>
                </a:lnTo>
                <a:lnTo>
                  <a:pt x="2264124" y="464985"/>
                </a:lnTo>
                <a:close/>
              </a:path>
              <a:path w="2440940" h="577850">
                <a:moveTo>
                  <a:pt x="2336527" y="392595"/>
                </a:moveTo>
                <a:lnTo>
                  <a:pt x="35344" y="392595"/>
                </a:lnTo>
                <a:lnTo>
                  <a:pt x="35344" y="446887"/>
                </a:lnTo>
                <a:lnTo>
                  <a:pt x="2282225" y="446887"/>
                </a:lnTo>
                <a:lnTo>
                  <a:pt x="2336527" y="392595"/>
                </a:lnTo>
                <a:close/>
              </a:path>
              <a:path w="2440940" h="577850">
                <a:moveTo>
                  <a:pt x="2408930" y="320205"/>
                </a:moveTo>
                <a:lnTo>
                  <a:pt x="35344" y="320205"/>
                </a:lnTo>
                <a:lnTo>
                  <a:pt x="35344" y="374497"/>
                </a:lnTo>
                <a:lnTo>
                  <a:pt x="2354628" y="374497"/>
                </a:lnTo>
                <a:lnTo>
                  <a:pt x="2408930" y="320205"/>
                </a:lnTo>
                <a:close/>
              </a:path>
              <a:path w="2440940" h="577850">
                <a:moveTo>
                  <a:pt x="2399632" y="247815"/>
                </a:moveTo>
                <a:lnTo>
                  <a:pt x="35344" y="247815"/>
                </a:lnTo>
                <a:lnTo>
                  <a:pt x="35344" y="302107"/>
                </a:lnTo>
                <a:lnTo>
                  <a:pt x="2427031" y="302107"/>
                </a:lnTo>
                <a:lnTo>
                  <a:pt x="2440482" y="288658"/>
                </a:lnTo>
                <a:lnTo>
                  <a:pt x="2399632" y="247815"/>
                </a:lnTo>
                <a:close/>
              </a:path>
              <a:path w="2440940" h="577850">
                <a:moveTo>
                  <a:pt x="2327229" y="175425"/>
                </a:moveTo>
                <a:lnTo>
                  <a:pt x="35344" y="175425"/>
                </a:lnTo>
                <a:lnTo>
                  <a:pt x="35344" y="229717"/>
                </a:lnTo>
                <a:lnTo>
                  <a:pt x="2381531" y="229717"/>
                </a:lnTo>
                <a:lnTo>
                  <a:pt x="2327229" y="175425"/>
                </a:lnTo>
                <a:close/>
              </a:path>
              <a:path w="2440940" h="577850">
                <a:moveTo>
                  <a:pt x="2254826" y="103035"/>
                </a:moveTo>
                <a:lnTo>
                  <a:pt x="35344" y="103035"/>
                </a:lnTo>
                <a:lnTo>
                  <a:pt x="35344" y="157327"/>
                </a:lnTo>
                <a:lnTo>
                  <a:pt x="2309128" y="157327"/>
                </a:lnTo>
                <a:lnTo>
                  <a:pt x="2254826" y="103035"/>
                </a:lnTo>
                <a:close/>
              </a:path>
              <a:path w="2440940" h="577850">
                <a:moveTo>
                  <a:pt x="2182424" y="30645"/>
                </a:moveTo>
                <a:lnTo>
                  <a:pt x="35344" y="30645"/>
                </a:lnTo>
                <a:lnTo>
                  <a:pt x="35344" y="84937"/>
                </a:lnTo>
                <a:lnTo>
                  <a:pt x="2236726" y="84937"/>
                </a:lnTo>
                <a:lnTo>
                  <a:pt x="2182424" y="30645"/>
                </a:lnTo>
                <a:close/>
              </a:path>
              <a:path w="2440940" h="577850">
                <a:moveTo>
                  <a:pt x="2151773" y="0"/>
                </a:moveTo>
                <a:lnTo>
                  <a:pt x="35344" y="0"/>
                </a:lnTo>
                <a:lnTo>
                  <a:pt x="35344" y="12547"/>
                </a:lnTo>
                <a:lnTo>
                  <a:pt x="2164323" y="12547"/>
                </a:lnTo>
                <a:lnTo>
                  <a:pt x="2151773" y="0"/>
                </a:lnTo>
                <a:close/>
              </a:path>
            </a:pathLst>
          </a:custGeom>
          <a:solidFill>
            <a:srgbClr val="FFD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1716370" y="9059952"/>
            <a:ext cx="214312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Scientific</a:t>
            </a:r>
            <a:r>
              <a:rPr dirty="0" sz="1700" spc="-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Departments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4150412" y="9069290"/>
            <a:ext cx="62420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55,679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81" name="object 81" descr=""/>
          <p:cNvGrpSpPr/>
          <p:nvPr/>
        </p:nvGrpSpPr>
        <p:grpSpPr>
          <a:xfrm>
            <a:off x="663955" y="8906561"/>
            <a:ext cx="974090" cy="594995"/>
            <a:chOff x="663955" y="8906561"/>
            <a:chExt cx="974090" cy="594995"/>
          </a:xfrm>
        </p:grpSpPr>
        <p:sp>
          <p:nvSpPr>
            <p:cNvPr id="82" name="object 82" descr=""/>
            <p:cNvSpPr/>
            <p:nvPr/>
          </p:nvSpPr>
          <p:spPr>
            <a:xfrm>
              <a:off x="663955" y="8906561"/>
              <a:ext cx="974090" cy="594995"/>
            </a:xfrm>
            <a:custGeom>
              <a:avLst/>
              <a:gdLst/>
              <a:ahLst/>
              <a:cxnLst/>
              <a:rect l="l" t="t" r="r" b="b"/>
              <a:pathLst>
                <a:path w="974089" h="594995">
                  <a:moveTo>
                    <a:pt x="135724" y="576732"/>
                  </a:moveTo>
                  <a:lnTo>
                    <a:pt x="81432" y="576732"/>
                  </a:lnTo>
                  <a:lnTo>
                    <a:pt x="81432" y="594829"/>
                  </a:lnTo>
                  <a:lnTo>
                    <a:pt x="135724" y="594829"/>
                  </a:lnTo>
                  <a:lnTo>
                    <a:pt x="135724" y="576732"/>
                  </a:lnTo>
                  <a:close/>
                </a:path>
                <a:path w="974089" h="594995">
                  <a:moveTo>
                    <a:pt x="208114" y="576732"/>
                  </a:moveTo>
                  <a:lnTo>
                    <a:pt x="153822" y="576732"/>
                  </a:lnTo>
                  <a:lnTo>
                    <a:pt x="153822" y="594829"/>
                  </a:lnTo>
                  <a:lnTo>
                    <a:pt x="208114" y="594829"/>
                  </a:lnTo>
                  <a:lnTo>
                    <a:pt x="208114" y="576732"/>
                  </a:lnTo>
                  <a:close/>
                </a:path>
                <a:path w="974089" h="594995">
                  <a:moveTo>
                    <a:pt x="280504" y="576732"/>
                  </a:moveTo>
                  <a:lnTo>
                    <a:pt x="226212" y="576732"/>
                  </a:lnTo>
                  <a:lnTo>
                    <a:pt x="226212" y="594829"/>
                  </a:lnTo>
                  <a:lnTo>
                    <a:pt x="280504" y="594829"/>
                  </a:lnTo>
                  <a:lnTo>
                    <a:pt x="280504" y="576732"/>
                  </a:lnTo>
                  <a:close/>
                </a:path>
                <a:path w="974089" h="594995">
                  <a:moveTo>
                    <a:pt x="352894" y="576732"/>
                  </a:moveTo>
                  <a:lnTo>
                    <a:pt x="298602" y="576732"/>
                  </a:lnTo>
                  <a:lnTo>
                    <a:pt x="298602" y="594829"/>
                  </a:lnTo>
                  <a:lnTo>
                    <a:pt x="352894" y="594829"/>
                  </a:lnTo>
                  <a:lnTo>
                    <a:pt x="352894" y="576732"/>
                  </a:lnTo>
                  <a:close/>
                </a:path>
                <a:path w="974089" h="594995">
                  <a:moveTo>
                    <a:pt x="425284" y="576732"/>
                  </a:moveTo>
                  <a:lnTo>
                    <a:pt x="370992" y="576732"/>
                  </a:lnTo>
                  <a:lnTo>
                    <a:pt x="370992" y="594829"/>
                  </a:lnTo>
                  <a:lnTo>
                    <a:pt x="425284" y="594829"/>
                  </a:lnTo>
                  <a:lnTo>
                    <a:pt x="425284" y="576732"/>
                  </a:lnTo>
                  <a:close/>
                </a:path>
                <a:path w="974089" h="594995">
                  <a:moveTo>
                    <a:pt x="497674" y="576732"/>
                  </a:moveTo>
                  <a:lnTo>
                    <a:pt x="443382" y="576732"/>
                  </a:lnTo>
                  <a:lnTo>
                    <a:pt x="443382" y="594829"/>
                  </a:lnTo>
                  <a:lnTo>
                    <a:pt x="497674" y="594829"/>
                  </a:lnTo>
                  <a:lnTo>
                    <a:pt x="497674" y="576732"/>
                  </a:lnTo>
                  <a:close/>
                </a:path>
                <a:path w="974089" h="594995">
                  <a:moveTo>
                    <a:pt x="570064" y="576732"/>
                  </a:moveTo>
                  <a:lnTo>
                    <a:pt x="515772" y="576732"/>
                  </a:lnTo>
                  <a:lnTo>
                    <a:pt x="515772" y="594829"/>
                  </a:lnTo>
                  <a:lnTo>
                    <a:pt x="570064" y="594829"/>
                  </a:lnTo>
                  <a:lnTo>
                    <a:pt x="570064" y="576732"/>
                  </a:lnTo>
                  <a:close/>
                </a:path>
                <a:path w="974089" h="594995">
                  <a:moveTo>
                    <a:pt x="642454" y="576732"/>
                  </a:moveTo>
                  <a:lnTo>
                    <a:pt x="588162" y="576732"/>
                  </a:lnTo>
                  <a:lnTo>
                    <a:pt x="588162" y="594829"/>
                  </a:lnTo>
                  <a:lnTo>
                    <a:pt x="642454" y="594829"/>
                  </a:lnTo>
                  <a:lnTo>
                    <a:pt x="642454" y="576732"/>
                  </a:lnTo>
                  <a:close/>
                </a:path>
                <a:path w="974089" h="594995">
                  <a:moveTo>
                    <a:pt x="714844" y="576732"/>
                  </a:moveTo>
                  <a:lnTo>
                    <a:pt x="660552" y="576732"/>
                  </a:lnTo>
                  <a:lnTo>
                    <a:pt x="660552" y="594829"/>
                  </a:lnTo>
                  <a:lnTo>
                    <a:pt x="714844" y="594829"/>
                  </a:lnTo>
                  <a:lnTo>
                    <a:pt x="714844" y="576732"/>
                  </a:lnTo>
                  <a:close/>
                </a:path>
                <a:path w="974089" h="594995">
                  <a:moveTo>
                    <a:pt x="787234" y="576732"/>
                  </a:moveTo>
                  <a:lnTo>
                    <a:pt x="732942" y="576732"/>
                  </a:lnTo>
                  <a:lnTo>
                    <a:pt x="732942" y="594829"/>
                  </a:lnTo>
                  <a:lnTo>
                    <a:pt x="787234" y="594829"/>
                  </a:lnTo>
                  <a:lnTo>
                    <a:pt x="787234" y="576732"/>
                  </a:lnTo>
                  <a:close/>
                </a:path>
                <a:path w="974089" h="594995">
                  <a:moveTo>
                    <a:pt x="859624" y="576732"/>
                  </a:moveTo>
                  <a:lnTo>
                    <a:pt x="805332" y="576732"/>
                  </a:lnTo>
                  <a:lnTo>
                    <a:pt x="805332" y="594829"/>
                  </a:lnTo>
                  <a:lnTo>
                    <a:pt x="859624" y="594829"/>
                  </a:lnTo>
                  <a:lnTo>
                    <a:pt x="859624" y="576732"/>
                  </a:lnTo>
                  <a:close/>
                </a:path>
                <a:path w="974089" h="594995">
                  <a:moveTo>
                    <a:pt x="932014" y="576732"/>
                  </a:moveTo>
                  <a:lnTo>
                    <a:pt x="877722" y="576732"/>
                  </a:lnTo>
                  <a:lnTo>
                    <a:pt x="877722" y="594829"/>
                  </a:lnTo>
                  <a:lnTo>
                    <a:pt x="932014" y="594829"/>
                  </a:lnTo>
                  <a:lnTo>
                    <a:pt x="932014" y="576732"/>
                  </a:lnTo>
                  <a:close/>
                </a:path>
                <a:path w="974089" h="594995">
                  <a:moveTo>
                    <a:pt x="973797" y="546125"/>
                  </a:moveTo>
                  <a:lnTo>
                    <a:pt x="955700" y="546125"/>
                  </a:lnTo>
                  <a:lnTo>
                    <a:pt x="955700" y="576732"/>
                  </a:lnTo>
                  <a:lnTo>
                    <a:pt x="950112" y="576732"/>
                  </a:lnTo>
                  <a:lnTo>
                    <a:pt x="950112" y="594829"/>
                  </a:lnTo>
                  <a:lnTo>
                    <a:pt x="973797" y="594829"/>
                  </a:lnTo>
                  <a:lnTo>
                    <a:pt x="973797" y="546125"/>
                  </a:lnTo>
                  <a:close/>
                </a:path>
                <a:path w="974089" h="594995">
                  <a:moveTo>
                    <a:pt x="973797" y="473735"/>
                  </a:moveTo>
                  <a:lnTo>
                    <a:pt x="955700" y="473735"/>
                  </a:lnTo>
                  <a:lnTo>
                    <a:pt x="955700" y="528027"/>
                  </a:lnTo>
                  <a:lnTo>
                    <a:pt x="973797" y="528027"/>
                  </a:lnTo>
                  <a:lnTo>
                    <a:pt x="973797" y="473735"/>
                  </a:lnTo>
                  <a:close/>
                </a:path>
                <a:path w="974089" h="594995">
                  <a:moveTo>
                    <a:pt x="973797" y="401345"/>
                  </a:moveTo>
                  <a:lnTo>
                    <a:pt x="955700" y="401345"/>
                  </a:lnTo>
                  <a:lnTo>
                    <a:pt x="955700" y="455637"/>
                  </a:lnTo>
                  <a:lnTo>
                    <a:pt x="973797" y="455637"/>
                  </a:lnTo>
                  <a:lnTo>
                    <a:pt x="973797" y="401345"/>
                  </a:lnTo>
                  <a:close/>
                </a:path>
                <a:path w="974089" h="594995">
                  <a:moveTo>
                    <a:pt x="973797" y="328955"/>
                  </a:moveTo>
                  <a:lnTo>
                    <a:pt x="955700" y="328955"/>
                  </a:lnTo>
                  <a:lnTo>
                    <a:pt x="955700" y="383247"/>
                  </a:lnTo>
                  <a:lnTo>
                    <a:pt x="973797" y="383247"/>
                  </a:lnTo>
                  <a:lnTo>
                    <a:pt x="973797" y="328955"/>
                  </a:lnTo>
                  <a:close/>
                </a:path>
                <a:path w="974089" h="594995">
                  <a:moveTo>
                    <a:pt x="973797" y="256565"/>
                  </a:moveTo>
                  <a:lnTo>
                    <a:pt x="955700" y="256565"/>
                  </a:lnTo>
                  <a:lnTo>
                    <a:pt x="955700" y="310857"/>
                  </a:lnTo>
                  <a:lnTo>
                    <a:pt x="973797" y="310857"/>
                  </a:lnTo>
                  <a:lnTo>
                    <a:pt x="973797" y="256565"/>
                  </a:lnTo>
                  <a:close/>
                </a:path>
                <a:path w="974089" h="594995">
                  <a:moveTo>
                    <a:pt x="973797" y="184175"/>
                  </a:moveTo>
                  <a:lnTo>
                    <a:pt x="955700" y="184175"/>
                  </a:lnTo>
                  <a:lnTo>
                    <a:pt x="955700" y="238467"/>
                  </a:lnTo>
                  <a:lnTo>
                    <a:pt x="973797" y="238467"/>
                  </a:lnTo>
                  <a:lnTo>
                    <a:pt x="973797" y="184175"/>
                  </a:lnTo>
                  <a:close/>
                </a:path>
                <a:path w="974089" h="594995">
                  <a:moveTo>
                    <a:pt x="973797" y="111785"/>
                  </a:moveTo>
                  <a:lnTo>
                    <a:pt x="955700" y="111785"/>
                  </a:lnTo>
                  <a:lnTo>
                    <a:pt x="955700" y="166077"/>
                  </a:lnTo>
                  <a:lnTo>
                    <a:pt x="973797" y="166077"/>
                  </a:lnTo>
                  <a:lnTo>
                    <a:pt x="973797" y="111785"/>
                  </a:lnTo>
                  <a:close/>
                </a:path>
                <a:path w="974089" h="594995">
                  <a:moveTo>
                    <a:pt x="973797" y="39395"/>
                  </a:moveTo>
                  <a:lnTo>
                    <a:pt x="955700" y="39395"/>
                  </a:lnTo>
                  <a:lnTo>
                    <a:pt x="955700" y="93687"/>
                  </a:lnTo>
                  <a:lnTo>
                    <a:pt x="973797" y="93687"/>
                  </a:lnTo>
                  <a:lnTo>
                    <a:pt x="973797" y="39395"/>
                  </a:lnTo>
                  <a:close/>
                </a:path>
                <a:path w="974089" h="594995">
                  <a:moveTo>
                    <a:pt x="973797" y="0"/>
                  </a:moveTo>
                  <a:lnTo>
                    <a:pt x="922693" y="0"/>
                  </a:lnTo>
                  <a:lnTo>
                    <a:pt x="922693" y="18097"/>
                  </a:lnTo>
                  <a:lnTo>
                    <a:pt x="955700" y="18097"/>
                  </a:lnTo>
                  <a:lnTo>
                    <a:pt x="955700" y="21297"/>
                  </a:lnTo>
                  <a:lnTo>
                    <a:pt x="973797" y="21297"/>
                  </a:lnTo>
                  <a:lnTo>
                    <a:pt x="973797" y="0"/>
                  </a:lnTo>
                  <a:close/>
                </a:path>
                <a:path w="974089" h="594995">
                  <a:moveTo>
                    <a:pt x="904595" y="0"/>
                  </a:moveTo>
                  <a:lnTo>
                    <a:pt x="850303" y="0"/>
                  </a:lnTo>
                  <a:lnTo>
                    <a:pt x="850303" y="18097"/>
                  </a:lnTo>
                  <a:lnTo>
                    <a:pt x="904595" y="18097"/>
                  </a:lnTo>
                  <a:lnTo>
                    <a:pt x="904595" y="0"/>
                  </a:lnTo>
                  <a:close/>
                </a:path>
                <a:path w="974089" h="594995">
                  <a:moveTo>
                    <a:pt x="832205" y="0"/>
                  </a:moveTo>
                  <a:lnTo>
                    <a:pt x="777925" y="0"/>
                  </a:lnTo>
                  <a:lnTo>
                    <a:pt x="777925" y="18097"/>
                  </a:lnTo>
                  <a:lnTo>
                    <a:pt x="832205" y="18097"/>
                  </a:lnTo>
                  <a:lnTo>
                    <a:pt x="832205" y="0"/>
                  </a:lnTo>
                  <a:close/>
                </a:path>
                <a:path w="974089" h="594995">
                  <a:moveTo>
                    <a:pt x="759815" y="0"/>
                  </a:moveTo>
                  <a:lnTo>
                    <a:pt x="705523" y="0"/>
                  </a:lnTo>
                  <a:lnTo>
                    <a:pt x="705523" y="18097"/>
                  </a:lnTo>
                  <a:lnTo>
                    <a:pt x="759815" y="18097"/>
                  </a:lnTo>
                  <a:lnTo>
                    <a:pt x="759815" y="0"/>
                  </a:lnTo>
                  <a:close/>
                </a:path>
                <a:path w="974089" h="594995">
                  <a:moveTo>
                    <a:pt x="687425" y="0"/>
                  </a:moveTo>
                  <a:lnTo>
                    <a:pt x="633133" y="0"/>
                  </a:lnTo>
                  <a:lnTo>
                    <a:pt x="633133" y="18097"/>
                  </a:lnTo>
                  <a:lnTo>
                    <a:pt x="687425" y="18097"/>
                  </a:lnTo>
                  <a:lnTo>
                    <a:pt x="687425" y="0"/>
                  </a:lnTo>
                  <a:close/>
                </a:path>
                <a:path w="974089" h="594995">
                  <a:moveTo>
                    <a:pt x="615035" y="0"/>
                  </a:moveTo>
                  <a:lnTo>
                    <a:pt x="560755" y="0"/>
                  </a:lnTo>
                  <a:lnTo>
                    <a:pt x="560755" y="18097"/>
                  </a:lnTo>
                  <a:lnTo>
                    <a:pt x="615035" y="18097"/>
                  </a:lnTo>
                  <a:lnTo>
                    <a:pt x="615035" y="0"/>
                  </a:lnTo>
                  <a:close/>
                </a:path>
                <a:path w="974089" h="594995">
                  <a:moveTo>
                    <a:pt x="542658" y="0"/>
                  </a:moveTo>
                  <a:lnTo>
                    <a:pt x="488365" y="0"/>
                  </a:lnTo>
                  <a:lnTo>
                    <a:pt x="488365" y="18097"/>
                  </a:lnTo>
                  <a:lnTo>
                    <a:pt x="542658" y="18097"/>
                  </a:lnTo>
                  <a:lnTo>
                    <a:pt x="542658" y="0"/>
                  </a:lnTo>
                  <a:close/>
                </a:path>
                <a:path w="974089" h="594995">
                  <a:moveTo>
                    <a:pt x="470268" y="0"/>
                  </a:moveTo>
                  <a:lnTo>
                    <a:pt x="415975" y="0"/>
                  </a:lnTo>
                  <a:lnTo>
                    <a:pt x="415975" y="18097"/>
                  </a:lnTo>
                  <a:lnTo>
                    <a:pt x="470268" y="18097"/>
                  </a:lnTo>
                  <a:lnTo>
                    <a:pt x="470268" y="0"/>
                  </a:lnTo>
                  <a:close/>
                </a:path>
                <a:path w="974089" h="594995">
                  <a:moveTo>
                    <a:pt x="397878" y="0"/>
                  </a:moveTo>
                  <a:lnTo>
                    <a:pt x="343585" y="0"/>
                  </a:lnTo>
                  <a:lnTo>
                    <a:pt x="343585" y="18097"/>
                  </a:lnTo>
                  <a:lnTo>
                    <a:pt x="397878" y="18097"/>
                  </a:lnTo>
                  <a:lnTo>
                    <a:pt x="397878" y="0"/>
                  </a:lnTo>
                  <a:close/>
                </a:path>
                <a:path w="974089" h="594995">
                  <a:moveTo>
                    <a:pt x="325488" y="0"/>
                  </a:moveTo>
                  <a:lnTo>
                    <a:pt x="271195" y="0"/>
                  </a:lnTo>
                  <a:lnTo>
                    <a:pt x="271195" y="18097"/>
                  </a:lnTo>
                  <a:lnTo>
                    <a:pt x="325488" y="18097"/>
                  </a:lnTo>
                  <a:lnTo>
                    <a:pt x="325488" y="0"/>
                  </a:lnTo>
                  <a:close/>
                </a:path>
                <a:path w="974089" h="594995">
                  <a:moveTo>
                    <a:pt x="253098" y="0"/>
                  </a:moveTo>
                  <a:lnTo>
                    <a:pt x="198805" y="0"/>
                  </a:lnTo>
                  <a:lnTo>
                    <a:pt x="198805" y="18097"/>
                  </a:lnTo>
                  <a:lnTo>
                    <a:pt x="253098" y="18097"/>
                  </a:lnTo>
                  <a:lnTo>
                    <a:pt x="253098" y="0"/>
                  </a:lnTo>
                  <a:close/>
                </a:path>
                <a:path w="974089" h="594995">
                  <a:moveTo>
                    <a:pt x="180708" y="0"/>
                  </a:moveTo>
                  <a:lnTo>
                    <a:pt x="126415" y="0"/>
                  </a:lnTo>
                  <a:lnTo>
                    <a:pt x="126415" y="18097"/>
                  </a:lnTo>
                  <a:lnTo>
                    <a:pt x="180708" y="18097"/>
                  </a:lnTo>
                  <a:lnTo>
                    <a:pt x="180708" y="0"/>
                  </a:lnTo>
                  <a:close/>
                </a:path>
                <a:path w="974089" h="594995">
                  <a:moveTo>
                    <a:pt x="108318" y="0"/>
                  </a:moveTo>
                  <a:lnTo>
                    <a:pt x="54025" y="0"/>
                  </a:lnTo>
                  <a:lnTo>
                    <a:pt x="54025" y="18097"/>
                  </a:lnTo>
                  <a:lnTo>
                    <a:pt x="108318" y="18097"/>
                  </a:lnTo>
                  <a:lnTo>
                    <a:pt x="108318" y="0"/>
                  </a:lnTo>
                  <a:close/>
                </a:path>
                <a:path w="974089" h="594995">
                  <a:moveTo>
                    <a:pt x="35928" y="0"/>
                  </a:moveTo>
                  <a:lnTo>
                    <a:pt x="0" y="0"/>
                  </a:lnTo>
                  <a:lnTo>
                    <a:pt x="0" y="36461"/>
                  </a:lnTo>
                  <a:lnTo>
                    <a:pt x="18097" y="36461"/>
                  </a:lnTo>
                  <a:lnTo>
                    <a:pt x="18097" y="18097"/>
                  </a:lnTo>
                  <a:lnTo>
                    <a:pt x="35928" y="18097"/>
                  </a:lnTo>
                  <a:lnTo>
                    <a:pt x="35928" y="0"/>
                  </a:lnTo>
                  <a:close/>
                </a:path>
                <a:path w="974089" h="594995">
                  <a:moveTo>
                    <a:pt x="18097" y="54559"/>
                  </a:moveTo>
                  <a:lnTo>
                    <a:pt x="0" y="54559"/>
                  </a:lnTo>
                  <a:lnTo>
                    <a:pt x="0" y="108851"/>
                  </a:lnTo>
                  <a:lnTo>
                    <a:pt x="18097" y="108851"/>
                  </a:lnTo>
                  <a:lnTo>
                    <a:pt x="18097" y="54559"/>
                  </a:lnTo>
                  <a:close/>
                </a:path>
                <a:path w="974089" h="594995">
                  <a:moveTo>
                    <a:pt x="18097" y="126949"/>
                  </a:moveTo>
                  <a:lnTo>
                    <a:pt x="0" y="126949"/>
                  </a:lnTo>
                  <a:lnTo>
                    <a:pt x="0" y="181241"/>
                  </a:lnTo>
                  <a:lnTo>
                    <a:pt x="18097" y="181241"/>
                  </a:lnTo>
                  <a:lnTo>
                    <a:pt x="18097" y="126949"/>
                  </a:lnTo>
                  <a:close/>
                </a:path>
                <a:path w="974089" h="594995">
                  <a:moveTo>
                    <a:pt x="18097" y="199339"/>
                  </a:moveTo>
                  <a:lnTo>
                    <a:pt x="0" y="199339"/>
                  </a:lnTo>
                  <a:lnTo>
                    <a:pt x="0" y="253631"/>
                  </a:lnTo>
                  <a:lnTo>
                    <a:pt x="18097" y="253631"/>
                  </a:lnTo>
                  <a:lnTo>
                    <a:pt x="18097" y="199339"/>
                  </a:lnTo>
                  <a:close/>
                </a:path>
                <a:path w="974089" h="594995">
                  <a:moveTo>
                    <a:pt x="18097" y="271729"/>
                  </a:moveTo>
                  <a:lnTo>
                    <a:pt x="0" y="271729"/>
                  </a:lnTo>
                  <a:lnTo>
                    <a:pt x="0" y="326021"/>
                  </a:lnTo>
                  <a:lnTo>
                    <a:pt x="18097" y="326021"/>
                  </a:lnTo>
                  <a:lnTo>
                    <a:pt x="18097" y="271729"/>
                  </a:lnTo>
                  <a:close/>
                </a:path>
                <a:path w="974089" h="594995">
                  <a:moveTo>
                    <a:pt x="18097" y="344119"/>
                  </a:moveTo>
                  <a:lnTo>
                    <a:pt x="0" y="344119"/>
                  </a:lnTo>
                  <a:lnTo>
                    <a:pt x="0" y="398411"/>
                  </a:lnTo>
                  <a:lnTo>
                    <a:pt x="18097" y="398411"/>
                  </a:lnTo>
                  <a:lnTo>
                    <a:pt x="18097" y="344119"/>
                  </a:lnTo>
                  <a:close/>
                </a:path>
                <a:path w="974089" h="594995">
                  <a:moveTo>
                    <a:pt x="18097" y="416509"/>
                  </a:moveTo>
                  <a:lnTo>
                    <a:pt x="0" y="416509"/>
                  </a:lnTo>
                  <a:lnTo>
                    <a:pt x="0" y="470801"/>
                  </a:lnTo>
                  <a:lnTo>
                    <a:pt x="18097" y="470801"/>
                  </a:lnTo>
                  <a:lnTo>
                    <a:pt x="18097" y="416509"/>
                  </a:lnTo>
                  <a:close/>
                </a:path>
                <a:path w="974089" h="594995">
                  <a:moveTo>
                    <a:pt x="18097" y="488899"/>
                  </a:moveTo>
                  <a:lnTo>
                    <a:pt x="0" y="488899"/>
                  </a:lnTo>
                  <a:lnTo>
                    <a:pt x="0" y="543191"/>
                  </a:lnTo>
                  <a:lnTo>
                    <a:pt x="18097" y="543191"/>
                  </a:lnTo>
                  <a:lnTo>
                    <a:pt x="18097" y="488899"/>
                  </a:lnTo>
                  <a:close/>
                </a:path>
                <a:path w="974089" h="594995">
                  <a:moveTo>
                    <a:pt x="18097" y="561289"/>
                  </a:moveTo>
                  <a:lnTo>
                    <a:pt x="0" y="561289"/>
                  </a:lnTo>
                  <a:lnTo>
                    <a:pt x="0" y="594829"/>
                  </a:lnTo>
                  <a:lnTo>
                    <a:pt x="63334" y="594829"/>
                  </a:lnTo>
                  <a:lnTo>
                    <a:pt x="63334" y="576732"/>
                  </a:lnTo>
                  <a:lnTo>
                    <a:pt x="18097" y="576732"/>
                  </a:lnTo>
                  <a:lnTo>
                    <a:pt x="18097" y="561289"/>
                  </a:lnTo>
                  <a:close/>
                </a:path>
              </a:pathLst>
            </a:custGeom>
            <a:solidFill>
              <a:srgbClr val="FEC01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862" y="9021203"/>
              <a:ext cx="372833" cy="421894"/>
            </a:xfrm>
            <a:prstGeom prst="rect">
              <a:avLst/>
            </a:prstGeom>
          </p:spPr>
        </p:pic>
      </p:grpSp>
      <p:pic>
        <p:nvPicPr>
          <p:cNvPr id="84" name="object 8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08862" y="8322017"/>
            <a:ext cx="426351" cy="482422"/>
          </a:xfrm>
          <a:prstGeom prst="rect">
            <a:avLst/>
          </a:prstGeom>
        </p:spPr>
      </p:pic>
      <p:sp>
        <p:nvSpPr>
          <p:cNvPr id="85" name="object 8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14196" cy="10691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420" y="634657"/>
            <a:ext cx="6527800" cy="713740"/>
          </a:xfrm>
          <a:prstGeom prst="rect"/>
          <a:solidFill>
            <a:srgbClr val="9C85BE"/>
          </a:solidFill>
          <a:ln w="3175">
            <a:solidFill>
              <a:srgbClr val="9C85BE"/>
            </a:solidFill>
          </a:ln>
        </p:spPr>
        <p:txBody>
          <a:bodyPr wrap="square" lIns="0" tIns="142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dirty="0"/>
              <a:t>Journey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10"/>
              <a:t>Development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6420" y="5063693"/>
            <a:ext cx="6527800" cy="550545"/>
          </a:xfrm>
          <a:prstGeom prst="rect">
            <a:avLst/>
          </a:prstGeom>
          <a:solidFill>
            <a:srgbClr val="D091A6"/>
          </a:solidFill>
          <a:ln w="3175">
            <a:solidFill>
              <a:srgbClr val="D091A6"/>
            </a:solidFill>
          </a:ln>
        </p:spPr>
        <p:txBody>
          <a:bodyPr wrap="square" lIns="0" tIns="95885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755"/>
              </a:spcBef>
            </a:pPr>
            <a:r>
              <a:rPr dirty="0" sz="2250" b="1" i="1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250" spc="-11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50" b="1" i="1">
                <a:solidFill>
                  <a:srgbClr val="231F20"/>
                </a:solidFill>
                <a:latin typeface="Times New Roman"/>
                <a:cs typeface="Times New Roman"/>
              </a:rPr>
              <a:t>country</a:t>
            </a:r>
            <a:r>
              <a:rPr dirty="0" sz="2250" spc="4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50" b="1" i="1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2250" spc="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50" b="1" i="1">
                <a:solidFill>
                  <a:srgbClr val="231F20"/>
                </a:solidFill>
                <a:latin typeface="Times New Roman"/>
                <a:cs typeface="Times New Roman"/>
              </a:rPr>
              <a:t>not</a:t>
            </a:r>
            <a:r>
              <a:rPr dirty="0" sz="2250" spc="4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50" b="1" i="1">
                <a:solidFill>
                  <a:srgbClr val="231F20"/>
                </a:solidFill>
                <a:latin typeface="Times New Roman"/>
                <a:cs typeface="Times New Roman"/>
              </a:rPr>
              <a:t>just</a:t>
            </a:r>
            <a:r>
              <a:rPr dirty="0" sz="2250" spc="4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50" b="1" i="1">
                <a:solidFill>
                  <a:srgbClr val="231F20"/>
                </a:solidFill>
                <a:latin typeface="Times New Roman"/>
                <a:cs typeface="Times New Roman"/>
              </a:rPr>
              <a:t>its</a:t>
            </a:r>
            <a:r>
              <a:rPr dirty="0" sz="2250" spc="1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50" b="1" i="1">
                <a:solidFill>
                  <a:srgbClr val="231F20"/>
                </a:solidFill>
                <a:latin typeface="Times New Roman"/>
                <a:cs typeface="Times New Roman"/>
              </a:rPr>
              <a:t>soil,</a:t>
            </a:r>
            <a:r>
              <a:rPr dirty="0" sz="2250" spc="3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50" b="1" i="1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250" spc="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50" b="1" i="1">
                <a:solidFill>
                  <a:srgbClr val="231F20"/>
                </a:solidFill>
                <a:latin typeface="Times New Roman"/>
                <a:cs typeface="Times New Roman"/>
              </a:rPr>
              <a:t>country</a:t>
            </a:r>
            <a:r>
              <a:rPr dirty="0" sz="2250" spc="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50" b="1" i="1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2250" spc="3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50" b="1" i="1">
                <a:solidFill>
                  <a:srgbClr val="231F20"/>
                </a:solidFill>
                <a:latin typeface="Times New Roman"/>
                <a:cs typeface="Times New Roman"/>
              </a:rPr>
              <a:t>its</a:t>
            </a:r>
            <a:r>
              <a:rPr dirty="0" sz="2250" spc="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 i="1">
                <a:solidFill>
                  <a:srgbClr val="231F20"/>
                </a:solidFill>
                <a:latin typeface="Times New Roman"/>
                <a:cs typeface="Times New Roman"/>
              </a:rPr>
              <a:t>people.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44194" y="1756943"/>
            <a:ext cx="3607435" cy="2768600"/>
            <a:chOff x="1044194" y="1756943"/>
            <a:chExt cx="3607435" cy="2768600"/>
          </a:xfrm>
        </p:grpSpPr>
        <p:sp>
          <p:nvSpPr>
            <p:cNvPr id="5" name="object 5" descr=""/>
            <p:cNvSpPr/>
            <p:nvPr/>
          </p:nvSpPr>
          <p:spPr>
            <a:xfrm>
              <a:off x="1044194" y="1756943"/>
              <a:ext cx="600710" cy="2768600"/>
            </a:xfrm>
            <a:custGeom>
              <a:avLst/>
              <a:gdLst/>
              <a:ahLst/>
              <a:cxnLst/>
              <a:rect l="l" t="t" r="r" b="b"/>
              <a:pathLst>
                <a:path w="600710" h="2768600">
                  <a:moveTo>
                    <a:pt x="19376" y="19658"/>
                  </a:moveTo>
                  <a:lnTo>
                    <a:pt x="12814" y="25399"/>
                  </a:lnTo>
                  <a:lnTo>
                    <a:pt x="4267" y="25399"/>
                  </a:lnTo>
                  <a:lnTo>
                    <a:pt x="40047" y="63499"/>
                  </a:lnTo>
                  <a:lnTo>
                    <a:pt x="74654" y="101599"/>
                  </a:lnTo>
                  <a:lnTo>
                    <a:pt x="108088" y="139699"/>
                  </a:lnTo>
                  <a:lnTo>
                    <a:pt x="140349" y="177799"/>
                  </a:lnTo>
                  <a:lnTo>
                    <a:pt x="171436" y="215899"/>
                  </a:lnTo>
                  <a:lnTo>
                    <a:pt x="201350" y="253999"/>
                  </a:lnTo>
                  <a:lnTo>
                    <a:pt x="230091" y="292099"/>
                  </a:lnTo>
                  <a:lnTo>
                    <a:pt x="257659" y="342899"/>
                  </a:lnTo>
                  <a:lnTo>
                    <a:pt x="284054" y="380999"/>
                  </a:lnTo>
                  <a:lnTo>
                    <a:pt x="309275" y="419099"/>
                  </a:lnTo>
                  <a:lnTo>
                    <a:pt x="333323" y="469899"/>
                  </a:lnTo>
                  <a:lnTo>
                    <a:pt x="356198" y="507999"/>
                  </a:lnTo>
                  <a:lnTo>
                    <a:pt x="377900" y="546099"/>
                  </a:lnTo>
                  <a:lnTo>
                    <a:pt x="398429" y="596899"/>
                  </a:lnTo>
                  <a:lnTo>
                    <a:pt x="417785" y="634999"/>
                  </a:lnTo>
                  <a:lnTo>
                    <a:pt x="435967" y="685799"/>
                  </a:lnTo>
                  <a:lnTo>
                    <a:pt x="452977" y="736599"/>
                  </a:lnTo>
                  <a:lnTo>
                    <a:pt x="468813" y="774699"/>
                  </a:lnTo>
                  <a:lnTo>
                    <a:pt x="483477" y="825499"/>
                  </a:lnTo>
                  <a:lnTo>
                    <a:pt x="496967" y="863599"/>
                  </a:lnTo>
                  <a:lnTo>
                    <a:pt x="509284" y="914399"/>
                  </a:lnTo>
                  <a:lnTo>
                    <a:pt x="520429" y="965199"/>
                  </a:lnTo>
                  <a:lnTo>
                    <a:pt x="530400" y="1003299"/>
                  </a:lnTo>
                  <a:lnTo>
                    <a:pt x="539198" y="1054099"/>
                  </a:lnTo>
                  <a:lnTo>
                    <a:pt x="546824" y="1104899"/>
                  </a:lnTo>
                  <a:lnTo>
                    <a:pt x="553276" y="1142999"/>
                  </a:lnTo>
                  <a:lnTo>
                    <a:pt x="558555" y="1193799"/>
                  </a:lnTo>
                  <a:lnTo>
                    <a:pt x="562662" y="1244599"/>
                  </a:lnTo>
                  <a:lnTo>
                    <a:pt x="565595" y="1295399"/>
                  </a:lnTo>
                  <a:lnTo>
                    <a:pt x="567356" y="1333499"/>
                  </a:lnTo>
                  <a:lnTo>
                    <a:pt x="567944" y="1384299"/>
                  </a:lnTo>
                  <a:lnTo>
                    <a:pt x="567356" y="1435099"/>
                  </a:lnTo>
                  <a:lnTo>
                    <a:pt x="565595" y="1485899"/>
                  </a:lnTo>
                  <a:lnTo>
                    <a:pt x="562662" y="1523999"/>
                  </a:lnTo>
                  <a:lnTo>
                    <a:pt x="558555" y="1574799"/>
                  </a:lnTo>
                  <a:lnTo>
                    <a:pt x="553276" y="1625599"/>
                  </a:lnTo>
                  <a:lnTo>
                    <a:pt x="546824" y="1676399"/>
                  </a:lnTo>
                  <a:lnTo>
                    <a:pt x="539198" y="1714499"/>
                  </a:lnTo>
                  <a:lnTo>
                    <a:pt x="530400" y="1765299"/>
                  </a:lnTo>
                  <a:lnTo>
                    <a:pt x="520429" y="1816099"/>
                  </a:lnTo>
                  <a:lnTo>
                    <a:pt x="509284" y="1854199"/>
                  </a:lnTo>
                  <a:lnTo>
                    <a:pt x="496967" y="1904999"/>
                  </a:lnTo>
                  <a:lnTo>
                    <a:pt x="483477" y="1955799"/>
                  </a:lnTo>
                  <a:lnTo>
                    <a:pt x="468813" y="1993899"/>
                  </a:lnTo>
                  <a:lnTo>
                    <a:pt x="452977" y="2044699"/>
                  </a:lnTo>
                  <a:lnTo>
                    <a:pt x="435967" y="2082799"/>
                  </a:lnTo>
                  <a:lnTo>
                    <a:pt x="417785" y="2133599"/>
                  </a:lnTo>
                  <a:lnTo>
                    <a:pt x="398429" y="2171699"/>
                  </a:lnTo>
                  <a:lnTo>
                    <a:pt x="377900" y="2222499"/>
                  </a:lnTo>
                  <a:lnTo>
                    <a:pt x="356198" y="2260599"/>
                  </a:lnTo>
                  <a:lnTo>
                    <a:pt x="333323" y="2311399"/>
                  </a:lnTo>
                  <a:lnTo>
                    <a:pt x="309275" y="2349499"/>
                  </a:lnTo>
                  <a:lnTo>
                    <a:pt x="284054" y="2387599"/>
                  </a:lnTo>
                  <a:lnTo>
                    <a:pt x="257659" y="2438399"/>
                  </a:lnTo>
                  <a:lnTo>
                    <a:pt x="230091" y="2476499"/>
                  </a:lnTo>
                  <a:lnTo>
                    <a:pt x="201350" y="2514599"/>
                  </a:lnTo>
                  <a:lnTo>
                    <a:pt x="171436" y="2552699"/>
                  </a:lnTo>
                  <a:lnTo>
                    <a:pt x="140349" y="2590799"/>
                  </a:lnTo>
                  <a:lnTo>
                    <a:pt x="108088" y="2641599"/>
                  </a:lnTo>
                  <a:lnTo>
                    <a:pt x="74654" y="2679699"/>
                  </a:lnTo>
                  <a:lnTo>
                    <a:pt x="40047" y="2705099"/>
                  </a:lnTo>
                  <a:lnTo>
                    <a:pt x="4267" y="2743199"/>
                  </a:lnTo>
                  <a:lnTo>
                    <a:pt x="0" y="2755899"/>
                  </a:lnTo>
                  <a:lnTo>
                    <a:pt x="23050" y="2768599"/>
                  </a:lnTo>
                  <a:lnTo>
                    <a:pt x="18783" y="2755899"/>
                  </a:lnTo>
                  <a:lnTo>
                    <a:pt x="8534" y="2755899"/>
                  </a:lnTo>
                  <a:lnTo>
                    <a:pt x="12801" y="2743199"/>
                  </a:lnTo>
                  <a:lnTo>
                    <a:pt x="24802" y="2743199"/>
                  </a:lnTo>
                  <a:lnTo>
                    <a:pt x="48804" y="2717799"/>
                  </a:lnTo>
                  <a:lnTo>
                    <a:pt x="83627" y="2679699"/>
                  </a:lnTo>
                  <a:lnTo>
                    <a:pt x="117269" y="2641599"/>
                  </a:lnTo>
                  <a:lnTo>
                    <a:pt x="149731" y="2603499"/>
                  </a:lnTo>
                  <a:lnTo>
                    <a:pt x="181013" y="2565399"/>
                  </a:lnTo>
                  <a:lnTo>
                    <a:pt x="211114" y="2527299"/>
                  </a:lnTo>
                  <a:lnTo>
                    <a:pt x="240035" y="2489199"/>
                  </a:lnTo>
                  <a:lnTo>
                    <a:pt x="267775" y="2438399"/>
                  </a:lnTo>
                  <a:lnTo>
                    <a:pt x="294335" y="2400299"/>
                  </a:lnTo>
                  <a:lnTo>
                    <a:pt x="319715" y="2362199"/>
                  </a:lnTo>
                  <a:lnTo>
                    <a:pt x="343914" y="2311399"/>
                  </a:lnTo>
                  <a:lnTo>
                    <a:pt x="366933" y="2273299"/>
                  </a:lnTo>
                  <a:lnTo>
                    <a:pt x="388772" y="2222499"/>
                  </a:lnTo>
                  <a:lnTo>
                    <a:pt x="409430" y="2184399"/>
                  </a:lnTo>
                  <a:lnTo>
                    <a:pt x="428907" y="2133599"/>
                  </a:lnTo>
                  <a:lnTo>
                    <a:pt x="447205" y="2095499"/>
                  </a:lnTo>
                  <a:lnTo>
                    <a:pt x="464321" y="2044699"/>
                  </a:lnTo>
                  <a:lnTo>
                    <a:pt x="480258" y="2006599"/>
                  </a:lnTo>
                  <a:lnTo>
                    <a:pt x="495014" y="1955799"/>
                  </a:lnTo>
                  <a:lnTo>
                    <a:pt x="508589" y="1904999"/>
                  </a:lnTo>
                  <a:lnTo>
                    <a:pt x="520984" y="1866899"/>
                  </a:lnTo>
                  <a:lnTo>
                    <a:pt x="532199" y="1816099"/>
                  </a:lnTo>
                  <a:lnTo>
                    <a:pt x="542233" y="1765299"/>
                  </a:lnTo>
                  <a:lnTo>
                    <a:pt x="551086" y="1727199"/>
                  </a:lnTo>
                  <a:lnTo>
                    <a:pt x="558760" y="1676399"/>
                  </a:lnTo>
                  <a:lnTo>
                    <a:pt x="565252" y="1625599"/>
                  </a:lnTo>
                  <a:lnTo>
                    <a:pt x="570565" y="1574799"/>
                  </a:lnTo>
                  <a:lnTo>
                    <a:pt x="574696" y="1536699"/>
                  </a:lnTo>
                  <a:lnTo>
                    <a:pt x="577647" y="1485899"/>
                  </a:lnTo>
                  <a:lnTo>
                    <a:pt x="579418" y="1435099"/>
                  </a:lnTo>
                  <a:lnTo>
                    <a:pt x="580008" y="1384299"/>
                  </a:lnTo>
                  <a:lnTo>
                    <a:pt x="579418" y="1333499"/>
                  </a:lnTo>
                  <a:lnTo>
                    <a:pt x="577647" y="1295399"/>
                  </a:lnTo>
                  <a:lnTo>
                    <a:pt x="574696" y="1244599"/>
                  </a:lnTo>
                  <a:lnTo>
                    <a:pt x="570565" y="1193799"/>
                  </a:lnTo>
                  <a:lnTo>
                    <a:pt x="565252" y="1142999"/>
                  </a:lnTo>
                  <a:lnTo>
                    <a:pt x="558760" y="1104899"/>
                  </a:lnTo>
                  <a:lnTo>
                    <a:pt x="551086" y="1054099"/>
                  </a:lnTo>
                  <a:lnTo>
                    <a:pt x="542233" y="1003299"/>
                  </a:lnTo>
                  <a:lnTo>
                    <a:pt x="532199" y="952499"/>
                  </a:lnTo>
                  <a:lnTo>
                    <a:pt x="520984" y="914399"/>
                  </a:lnTo>
                  <a:lnTo>
                    <a:pt x="508589" y="863599"/>
                  </a:lnTo>
                  <a:lnTo>
                    <a:pt x="495014" y="812799"/>
                  </a:lnTo>
                  <a:lnTo>
                    <a:pt x="480258" y="774699"/>
                  </a:lnTo>
                  <a:lnTo>
                    <a:pt x="464321" y="723899"/>
                  </a:lnTo>
                  <a:lnTo>
                    <a:pt x="447205" y="685799"/>
                  </a:lnTo>
                  <a:lnTo>
                    <a:pt x="428907" y="634999"/>
                  </a:lnTo>
                  <a:lnTo>
                    <a:pt x="409430" y="596899"/>
                  </a:lnTo>
                  <a:lnTo>
                    <a:pt x="388772" y="546099"/>
                  </a:lnTo>
                  <a:lnTo>
                    <a:pt x="366933" y="507999"/>
                  </a:lnTo>
                  <a:lnTo>
                    <a:pt x="343914" y="457199"/>
                  </a:lnTo>
                  <a:lnTo>
                    <a:pt x="319715" y="419099"/>
                  </a:lnTo>
                  <a:lnTo>
                    <a:pt x="294335" y="368299"/>
                  </a:lnTo>
                  <a:lnTo>
                    <a:pt x="267775" y="330199"/>
                  </a:lnTo>
                  <a:lnTo>
                    <a:pt x="240035" y="292099"/>
                  </a:lnTo>
                  <a:lnTo>
                    <a:pt x="211114" y="253999"/>
                  </a:lnTo>
                  <a:lnTo>
                    <a:pt x="181013" y="203199"/>
                  </a:lnTo>
                  <a:lnTo>
                    <a:pt x="149731" y="165099"/>
                  </a:lnTo>
                  <a:lnTo>
                    <a:pt x="117269" y="126999"/>
                  </a:lnTo>
                  <a:lnTo>
                    <a:pt x="83627" y="88899"/>
                  </a:lnTo>
                  <a:lnTo>
                    <a:pt x="48804" y="50799"/>
                  </a:lnTo>
                  <a:lnTo>
                    <a:pt x="19376" y="19658"/>
                  </a:lnTo>
                  <a:close/>
                </a:path>
                <a:path w="600710" h="2768600">
                  <a:moveTo>
                    <a:pt x="23511" y="2752578"/>
                  </a:moveTo>
                  <a:lnTo>
                    <a:pt x="18783" y="2755899"/>
                  </a:lnTo>
                  <a:lnTo>
                    <a:pt x="23050" y="2768599"/>
                  </a:lnTo>
                  <a:lnTo>
                    <a:pt x="27304" y="2755899"/>
                  </a:lnTo>
                  <a:lnTo>
                    <a:pt x="23511" y="2752578"/>
                  </a:lnTo>
                  <a:close/>
                </a:path>
                <a:path w="600710" h="2768600">
                  <a:moveTo>
                    <a:pt x="27317" y="0"/>
                  </a:moveTo>
                  <a:lnTo>
                    <a:pt x="23050" y="12699"/>
                  </a:lnTo>
                  <a:lnTo>
                    <a:pt x="27330" y="12699"/>
                  </a:lnTo>
                  <a:lnTo>
                    <a:pt x="22660" y="16785"/>
                  </a:lnTo>
                  <a:lnTo>
                    <a:pt x="54940" y="50799"/>
                  </a:lnTo>
                  <a:lnTo>
                    <a:pt x="89913" y="88899"/>
                  </a:lnTo>
                  <a:lnTo>
                    <a:pt x="123699" y="126999"/>
                  </a:lnTo>
                  <a:lnTo>
                    <a:pt x="156300" y="165099"/>
                  </a:lnTo>
                  <a:lnTo>
                    <a:pt x="187715" y="203199"/>
                  </a:lnTo>
                  <a:lnTo>
                    <a:pt x="217945" y="241299"/>
                  </a:lnTo>
                  <a:lnTo>
                    <a:pt x="246989" y="279399"/>
                  </a:lnTo>
                  <a:lnTo>
                    <a:pt x="274847" y="330199"/>
                  </a:lnTo>
                  <a:lnTo>
                    <a:pt x="301520" y="368299"/>
                  </a:lnTo>
                  <a:lnTo>
                    <a:pt x="327007" y="406399"/>
                  </a:lnTo>
                  <a:lnTo>
                    <a:pt x="351309" y="457199"/>
                  </a:lnTo>
                  <a:lnTo>
                    <a:pt x="374425" y="495299"/>
                  </a:lnTo>
                  <a:lnTo>
                    <a:pt x="396356" y="546099"/>
                  </a:lnTo>
                  <a:lnTo>
                    <a:pt x="417101" y="584199"/>
                  </a:lnTo>
                  <a:lnTo>
                    <a:pt x="436661" y="634999"/>
                  </a:lnTo>
                  <a:lnTo>
                    <a:pt x="455035" y="673099"/>
                  </a:lnTo>
                  <a:lnTo>
                    <a:pt x="472224" y="723899"/>
                  </a:lnTo>
                  <a:lnTo>
                    <a:pt x="488228" y="774699"/>
                  </a:lnTo>
                  <a:lnTo>
                    <a:pt x="503046" y="812799"/>
                  </a:lnTo>
                  <a:lnTo>
                    <a:pt x="516678" y="863599"/>
                  </a:lnTo>
                  <a:lnTo>
                    <a:pt x="529126" y="914399"/>
                  </a:lnTo>
                  <a:lnTo>
                    <a:pt x="540387" y="952499"/>
                  </a:lnTo>
                  <a:lnTo>
                    <a:pt x="550464" y="1003299"/>
                  </a:lnTo>
                  <a:lnTo>
                    <a:pt x="559355" y="1054099"/>
                  </a:lnTo>
                  <a:lnTo>
                    <a:pt x="567061" y="1104899"/>
                  </a:lnTo>
                  <a:lnTo>
                    <a:pt x="573581" y="1142999"/>
                  </a:lnTo>
                  <a:lnTo>
                    <a:pt x="578916" y="1193799"/>
                  </a:lnTo>
                  <a:lnTo>
                    <a:pt x="583066" y="1244599"/>
                  </a:lnTo>
                  <a:lnTo>
                    <a:pt x="586030" y="1295399"/>
                  </a:lnTo>
                  <a:lnTo>
                    <a:pt x="587809" y="1333499"/>
                  </a:lnTo>
                  <a:lnTo>
                    <a:pt x="588403" y="1384299"/>
                  </a:lnTo>
                  <a:lnTo>
                    <a:pt x="587809" y="1435099"/>
                  </a:lnTo>
                  <a:lnTo>
                    <a:pt x="586030" y="1485899"/>
                  </a:lnTo>
                  <a:lnTo>
                    <a:pt x="583066" y="1536699"/>
                  </a:lnTo>
                  <a:lnTo>
                    <a:pt x="578916" y="1574799"/>
                  </a:lnTo>
                  <a:lnTo>
                    <a:pt x="573581" y="1625599"/>
                  </a:lnTo>
                  <a:lnTo>
                    <a:pt x="567061" y="1676399"/>
                  </a:lnTo>
                  <a:lnTo>
                    <a:pt x="559355" y="1727199"/>
                  </a:lnTo>
                  <a:lnTo>
                    <a:pt x="550464" y="1765299"/>
                  </a:lnTo>
                  <a:lnTo>
                    <a:pt x="540387" y="1816099"/>
                  </a:lnTo>
                  <a:lnTo>
                    <a:pt x="529126" y="1866899"/>
                  </a:lnTo>
                  <a:lnTo>
                    <a:pt x="516678" y="1917699"/>
                  </a:lnTo>
                  <a:lnTo>
                    <a:pt x="503046" y="1955799"/>
                  </a:lnTo>
                  <a:lnTo>
                    <a:pt x="488228" y="2006599"/>
                  </a:lnTo>
                  <a:lnTo>
                    <a:pt x="472224" y="2044699"/>
                  </a:lnTo>
                  <a:lnTo>
                    <a:pt x="455035" y="2095499"/>
                  </a:lnTo>
                  <a:lnTo>
                    <a:pt x="436661" y="2146299"/>
                  </a:lnTo>
                  <a:lnTo>
                    <a:pt x="417101" y="2184399"/>
                  </a:lnTo>
                  <a:lnTo>
                    <a:pt x="396356" y="2235199"/>
                  </a:lnTo>
                  <a:lnTo>
                    <a:pt x="374425" y="2273299"/>
                  </a:lnTo>
                  <a:lnTo>
                    <a:pt x="351309" y="2324099"/>
                  </a:lnTo>
                  <a:lnTo>
                    <a:pt x="327007" y="2362199"/>
                  </a:lnTo>
                  <a:lnTo>
                    <a:pt x="301520" y="2400299"/>
                  </a:lnTo>
                  <a:lnTo>
                    <a:pt x="274847" y="2451099"/>
                  </a:lnTo>
                  <a:lnTo>
                    <a:pt x="246989" y="2489199"/>
                  </a:lnTo>
                  <a:lnTo>
                    <a:pt x="217945" y="2527299"/>
                  </a:lnTo>
                  <a:lnTo>
                    <a:pt x="187715" y="2565399"/>
                  </a:lnTo>
                  <a:lnTo>
                    <a:pt x="156300" y="2603499"/>
                  </a:lnTo>
                  <a:lnTo>
                    <a:pt x="123699" y="2654299"/>
                  </a:lnTo>
                  <a:lnTo>
                    <a:pt x="89913" y="2692399"/>
                  </a:lnTo>
                  <a:lnTo>
                    <a:pt x="54940" y="2730499"/>
                  </a:lnTo>
                  <a:lnTo>
                    <a:pt x="23511" y="2752578"/>
                  </a:lnTo>
                  <a:lnTo>
                    <a:pt x="27304" y="2755899"/>
                  </a:lnTo>
                  <a:lnTo>
                    <a:pt x="23050" y="2768599"/>
                  </a:lnTo>
                  <a:lnTo>
                    <a:pt x="27317" y="2768599"/>
                  </a:lnTo>
                  <a:lnTo>
                    <a:pt x="63698" y="2730499"/>
                  </a:lnTo>
                  <a:lnTo>
                    <a:pt x="98885" y="2692399"/>
                  </a:lnTo>
                  <a:lnTo>
                    <a:pt x="132880" y="2654299"/>
                  </a:lnTo>
                  <a:lnTo>
                    <a:pt x="165682" y="2616199"/>
                  </a:lnTo>
                  <a:lnTo>
                    <a:pt x="197291" y="2578099"/>
                  </a:lnTo>
                  <a:lnTo>
                    <a:pt x="227708" y="2539999"/>
                  </a:lnTo>
                  <a:lnTo>
                    <a:pt x="256932" y="2489199"/>
                  </a:lnTo>
                  <a:lnTo>
                    <a:pt x="284963" y="2451099"/>
                  </a:lnTo>
                  <a:lnTo>
                    <a:pt x="311802" y="2412999"/>
                  </a:lnTo>
                  <a:lnTo>
                    <a:pt x="337447" y="2362199"/>
                  </a:lnTo>
                  <a:lnTo>
                    <a:pt x="361900" y="2324099"/>
                  </a:lnTo>
                  <a:lnTo>
                    <a:pt x="385160" y="2285999"/>
                  </a:lnTo>
                  <a:lnTo>
                    <a:pt x="407227" y="2235199"/>
                  </a:lnTo>
                  <a:lnTo>
                    <a:pt x="428102" y="2197099"/>
                  </a:lnTo>
                  <a:lnTo>
                    <a:pt x="447784" y="2146299"/>
                  </a:lnTo>
                  <a:lnTo>
                    <a:pt x="466273" y="2095499"/>
                  </a:lnTo>
                  <a:lnTo>
                    <a:pt x="483569" y="2057399"/>
                  </a:lnTo>
                  <a:lnTo>
                    <a:pt x="499672" y="2006599"/>
                  </a:lnTo>
                  <a:lnTo>
                    <a:pt x="514583" y="1955799"/>
                  </a:lnTo>
                  <a:lnTo>
                    <a:pt x="528300" y="1917699"/>
                  </a:lnTo>
                  <a:lnTo>
                    <a:pt x="540825" y="1866899"/>
                  </a:lnTo>
                  <a:lnTo>
                    <a:pt x="552157" y="1816099"/>
                  </a:lnTo>
                  <a:lnTo>
                    <a:pt x="562297" y="1777999"/>
                  </a:lnTo>
                  <a:lnTo>
                    <a:pt x="571243" y="1727199"/>
                  </a:lnTo>
                  <a:lnTo>
                    <a:pt x="578997" y="1676399"/>
                  </a:lnTo>
                  <a:lnTo>
                    <a:pt x="585557" y="1625599"/>
                  </a:lnTo>
                  <a:lnTo>
                    <a:pt x="590925" y="1574799"/>
                  </a:lnTo>
                  <a:lnTo>
                    <a:pt x="595100" y="1536699"/>
                  </a:lnTo>
                  <a:lnTo>
                    <a:pt x="598082" y="1485899"/>
                  </a:lnTo>
                  <a:lnTo>
                    <a:pt x="599872" y="1435099"/>
                  </a:lnTo>
                  <a:lnTo>
                    <a:pt x="600468" y="1384299"/>
                  </a:lnTo>
                  <a:lnTo>
                    <a:pt x="599872" y="1333499"/>
                  </a:lnTo>
                  <a:lnTo>
                    <a:pt x="598082" y="1295399"/>
                  </a:lnTo>
                  <a:lnTo>
                    <a:pt x="595100" y="1244599"/>
                  </a:lnTo>
                  <a:lnTo>
                    <a:pt x="590925" y="1193799"/>
                  </a:lnTo>
                  <a:lnTo>
                    <a:pt x="585557" y="1142999"/>
                  </a:lnTo>
                  <a:lnTo>
                    <a:pt x="578997" y="1092199"/>
                  </a:lnTo>
                  <a:lnTo>
                    <a:pt x="571243" y="1054099"/>
                  </a:lnTo>
                  <a:lnTo>
                    <a:pt x="562297" y="1003299"/>
                  </a:lnTo>
                  <a:lnTo>
                    <a:pt x="552157" y="952499"/>
                  </a:lnTo>
                  <a:lnTo>
                    <a:pt x="540825" y="901699"/>
                  </a:lnTo>
                  <a:lnTo>
                    <a:pt x="528300" y="863599"/>
                  </a:lnTo>
                  <a:lnTo>
                    <a:pt x="514583" y="812799"/>
                  </a:lnTo>
                  <a:lnTo>
                    <a:pt x="499672" y="761999"/>
                  </a:lnTo>
                  <a:lnTo>
                    <a:pt x="483569" y="723899"/>
                  </a:lnTo>
                  <a:lnTo>
                    <a:pt x="466273" y="673099"/>
                  </a:lnTo>
                  <a:lnTo>
                    <a:pt x="447784" y="622299"/>
                  </a:lnTo>
                  <a:lnTo>
                    <a:pt x="428102" y="584199"/>
                  </a:lnTo>
                  <a:lnTo>
                    <a:pt x="407227" y="533399"/>
                  </a:lnTo>
                  <a:lnTo>
                    <a:pt x="385160" y="495299"/>
                  </a:lnTo>
                  <a:lnTo>
                    <a:pt x="361900" y="444499"/>
                  </a:lnTo>
                  <a:lnTo>
                    <a:pt x="337447" y="406399"/>
                  </a:lnTo>
                  <a:lnTo>
                    <a:pt x="311802" y="368299"/>
                  </a:lnTo>
                  <a:lnTo>
                    <a:pt x="284963" y="317499"/>
                  </a:lnTo>
                  <a:lnTo>
                    <a:pt x="256932" y="279399"/>
                  </a:lnTo>
                  <a:lnTo>
                    <a:pt x="227708" y="241299"/>
                  </a:lnTo>
                  <a:lnTo>
                    <a:pt x="197291" y="190499"/>
                  </a:lnTo>
                  <a:lnTo>
                    <a:pt x="165682" y="152399"/>
                  </a:lnTo>
                  <a:lnTo>
                    <a:pt x="132880" y="114299"/>
                  </a:lnTo>
                  <a:lnTo>
                    <a:pt x="98885" y="76199"/>
                  </a:lnTo>
                  <a:lnTo>
                    <a:pt x="63698" y="38099"/>
                  </a:lnTo>
                  <a:lnTo>
                    <a:pt x="27317" y="0"/>
                  </a:lnTo>
                  <a:close/>
                </a:path>
                <a:path w="600710" h="2768600">
                  <a:moveTo>
                    <a:pt x="12801" y="2743199"/>
                  </a:moveTo>
                  <a:lnTo>
                    <a:pt x="8534" y="2755899"/>
                  </a:lnTo>
                  <a:lnTo>
                    <a:pt x="12801" y="2755899"/>
                  </a:lnTo>
                  <a:lnTo>
                    <a:pt x="19368" y="2748950"/>
                  </a:lnTo>
                  <a:lnTo>
                    <a:pt x="12801" y="2743199"/>
                  </a:lnTo>
                  <a:close/>
                </a:path>
                <a:path w="600710" h="2768600">
                  <a:moveTo>
                    <a:pt x="19368" y="2748950"/>
                  </a:moveTo>
                  <a:lnTo>
                    <a:pt x="12801" y="2755899"/>
                  </a:lnTo>
                  <a:lnTo>
                    <a:pt x="18783" y="2755899"/>
                  </a:lnTo>
                  <a:lnTo>
                    <a:pt x="23511" y="2752578"/>
                  </a:lnTo>
                  <a:lnTo>
                    <a:pt x="19368" y="2748950"/>
                  </a:lnTo>
                  <a:close/>
                </a:path>
                <a:path w="600710" h="2768600">
                  <a:moveTo>
                    <a:pt x="24802" y="2743199"/>
                  </a:moveTo>
                  <a:lnTo>
                    <a:pt x="12801" y="2743199"/>
                  </a:lnTo>
                  <a:lnTo>
                    <a:pt x="19368" y="2748950"/>
                  </a:lnTo>
                  <a:lnTo>
                    <a:pt x="24802" y="2743199"/>
                  </a:lnTo>
                  <a:close/>
                </a:path>
                <a:path w="600710" h="2768600">
                  <a:moveTo>
                    <a:pt x="27317" y="0"/>
                  </a:moveTo>
                  <a:lnTo>
                    <a:pt x="23037" y="0"/>
                  </a:lnTo>
                  <a:lnTo>
                    <a:pt x="12" y="25399"/>
                  </a:lnTo>
                  <a:lnTo>
                    <a:pt x="8534" y="25399"/>
                  </a:lnTo>
                  <a:lnTo>
                    <a:pt x="12801" y="12699"/>
                  </a:lnTo>
                  <a:lnTo>
                    <a:pt x="23050" y="12699"/>
                  </a:lnTo>
                  <a:lnTo>
                    <a:pt x="27317" y="0"/>
                  </a:lnTo>
                  <a:close/>
                </a:path>
                <a:path w="600710" h="2768600">
                  <a:moveTo>
                    <a:pt x="12801" y="12699"/>
                  </a:moveTo>
                  <a:lnTo>
                    <a:pt x="8534" y="25399"/>
                  </a:lnTo>
                  <a:lnTo>
                    <a:pt x="12814" y="25399"/>
                  </a:lnTo>
                  <a:lnTo>
                    <a:pt x="19376" y="19658"/>
                  </a:lnTo>
                  <a:lnTo>
                    <a:pt x="12801" y="12699"/>
                  </a:lnTo>
                  <a:close/>
                </a:path>
                <a:path w="600710" h="2768600">
                  <a:moveTo>
                    <a:pt x="18783" y="12699"/>
                  </a:moveTo>
                  <a:lnTo>
                    <a:pt x="12801" y="12699"/>
                  </a:lnTo>
                  <a:lnTo>
                    <a:pt x="19376" y="19658"/>
                  </a:lnTo>
                  <a:lnTo>
                    <a:pt x="22660" y="16785"/>
                  </a:lnTo>
                  <a:lnTo>
                    <a:pt x="18783" y="12699"/>
                  </a:lnTo>
                  <a:close/>
                </a:path>
                <a:path w="600710" h="2768600">
                  <a:moveTo>
                    <a:pt x="27330" y="12699"/>
                  </a:moveTo>
                  <a:lnTo>
                    <a:pt x="18783" y="12699"/>
                  </a:lnTo>
                  <a:lnTo>
                    <a:pt x="22660" y="16785"/>
                  </a:lnTo>
                  <a:lnTo>
                    <a:pt x="27330" y="12699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39303" y="1912277"/>
              <a:ext cx="3305810" cy="445770"/>
            </a:xfrm>
            <a:custGeom>
              <a:avLst/>
              <a:gdLst/>
              <a:ahLst/>
              <a:cxnLst/>
              <a:rect l="l" t="t" r="r" b="b"/>
              <a:pathLst>
                <a:path w="3305810" h="445769">
                  <a:moveTo>
                    <a:pt x="3305810" y="0"/>
                  </a:moveTo>
                  <a:lnTo>
                    <a:pt x="0" y="0"/>
                  </a:lnTo>
                  <a:lnTo>
                    <a:pt x="0" y="445465"/>
                  </a:lnTo>
                  <a:lnTo>
                    <a:pt x="3305810" y="445465"/>
                  </a:lnTo>
                  <a:lnTo>
                    <a:pt x="3305810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33284" y="1905621"/>
              <a:ext cx="3317875" cy="458470"/>
            </a:xfrm>
            <a:custGeom>
              <a:avLst/>
              <a:gdLst/>
              <a:ahLst/>
              <a:cxnLst/>
              <a:rect l="l" t="t" r="r" b="b"/>
              <a:pathLst>
                <a:path w="3317875" h="458469">
                  <a:moveTo>
                    <a:pt x="331787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45770"/>
                  </a:lnTo>
                  <a:lnTo>
                    <a:pt x="0" y="452120"/>
                  </a:lnTo>
                  <a:lnTo>
                    <a:pt x="0" y="458470"/>
                  </a:lnTo>
                  <a:lnTo>
                    <a:pt x="3317875" y="458470"/>
                  </a:lnTo>
                  <a:lnTo>
                    <a:pt x="3317875" y="452120"/>
                  </a:lnTo>
                  <a:lnTo>
                    <a:pt x="3317875" y="445770"/>
                  </a:lnTo>
                  <a:lnTo>
                    <a:pt x="12065" y="445770"/>
                  </a:lnTo>
                  <a:lnTo>
                    <a:pt x="12065" y="446087"/>
                  </a:lnTo>
                  <a:lnTo>
                    <a:pt x="6019" y="446087"/>
                  </a:lnTo>
                  <a:lnTo>
                    <a:pt x="6019" y="445770"/>
                  </a:lnTo>
                  <a:lnTo>
                    <a:pt x="12065" y="445770"/>
                  </a:lnTo>
                  <a:lnTo>
                    <a:pt x="12065" y="12700"/>
                  </a:lnTo>
                  <a:lnTo>
                    <a:pt x="3317875" y="12700"/>
                  </a:lnTo>
                  <a:lnTo>
                    <a:pt x="3317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680441" y="1912989"/>
            <a:ext cx="1414780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50" spc="-10">
                <a:solidFill>
                  <a:srgbClr val="FFFFFF"/>
                </a:solidFill>
                <a:latin typeface="Times New Roman"/>
                <a:cs typeface="Times New Roman"/>
              </a:rPr>
              <a:t>Agriculture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054861" y="1850529"/>
            <a:ext cx="3596640" cy="1182370"/>
            <a:chOff x="1054861" y="1850529"/>
            <a:chExt cx="3596640" cy="1182370"/>
          </a:xfrm>
        </p:grpSpPr>
        <p:sp>
          <p:nvSpPr>
            <p:cNvPr id="10" name="object 10" descr=""/>
            <p:cNvSpPr/>
            <p:nvPr/>
          </p:nvSpPr>
          <p:spPr>
            <a:xfrm>
              <a:off x="1060894" y="1856562"/>
              <a:ext cx="556895" cy="556895"/>
            </a:xfrm>
            <a:custGeom>
              <a:avLst/>
              <a:gdLst/>
              <a:ahLst/>
              <a:cxnLst/>
              <a:rect l="l" t="t" r="r" b="b"/>
              <a:pathLst>
                <a:path w="556894" h="556894">
                  <a:moveTo>
                    <a:pt x="278409" y="0"/>
                  </a:moveTo>
                  <a:lnTo>
                    <a:pt x="233250" y="3643"/>
                  </a:lnTo>
                  <a:lnTo>
                    <a:pt x="190411" y="14191"/>
                  </a:lnTo>
                  <a:lnTo>
                    <a:pt x="150465" y="31072"/>
                  </a:lnTo>
                  <a:lnTo>
                    <a:pt x="113985" y="53713"/>
                  </a:lnTo>
                  <a:lnTo>
                    <a:pt x="81545" y="81541"/>
                  </a:lnTo>
                  <a:lnTo>
                    <a:pt x="53717" y="113985"/>
                  </a:lnTo>
                  <a:lnTo>
                    <a:pt x="31075" y="150471"/>
                  </a:lnTo>
                  <a:lnTo>
                    <a:pt x="14193" y="190427"/>
                  </a:lnTo>
                  <a:lnTo>
                    <a:pt x="3643" y="233281"/>
                  </a:lnTo>
                  <a:lnTo>
                    <a:pt x="0" y="278460"/>
                  </a:lnTo>
                  <a:lnTo>
                    <a:pt x="3643" y="323604"/>
                  </a:lnTo>
                  <a:lnTo>
                    <a:pt x="14193" y="366430"/>
                  </a:lnTo>
                  <a:lnTo>
                    <a:pt x="31075" y="406365"/>
                  </a:lnTo>
                  <a:lnTo>
                    <a:pt x="53717" y="442835"/>
                  </a:lnTo>
                  <a:lnTo>
                    <a:pt x="81545" y="475267"/>
                  </a:lnTo>
                  <a:lnTo>
                    <a:pt x="113985" y="503088"/>
                  </a:lnTo>
                  <a:lnTo>
                    <a:pt x="150465" y="525724"/>
                  </a:lnTo>
                  <a:lnTo>
                    <a:pt x="190411" y="542602"/>
                  </a:lnTo>
                  <a:lnTo>
                    <a:pt x="233250" y="553150"/>
                  </a:lnTo>
                  <a:lnTo>
                    <a:pt x="278409" y="556793"/>
                  </a:lnTo>
                  <a:lnTo>
                    <a:pt x="323568" y="553150"/>
                  </a:lnTo>
                  <a:lnTo>
                    <a:pt x="366408" y="542602"/>
                  </a:lnTo>
                  <a:lnTo>
                    <a:pt x="406356" y="525724"/>
                  </a:lnTo>
                  <a:lnTo>
                    <a:pt x="442837" y="503088"/>
                  </a:lnTo>
                  <a:lnTo>
                    <a:pt x="475280" y="475267"/>
                  </a:lnTo>
                  <a:lnTo>
                    <a:pt x="503109" y="442835"/>
                  </a:lnTo>
                  <a:lnTo>
                    <a:pt x="525752" y="406365"/>
                  </a:lnTo>
                  <a:lnTo>
                    <a:pt x="542636" y="366430"/>
                  </a:lnTo>
                  <a:lnTo>
                    <a:pt x="553187" y="323604"/>
                  </a:lnTo>
                  <a:lnTo>
                    <a:pt x="556831" y="278460"/>
                  </a:lnTo>
                  <a:lnTo>
                    <a:pt x="553187" y="233281"/>
                  </a:lnTo>
                  <a:lnTo>
                    <a:pt x="542636" y="190427"/>
                  </a:lnTo>
                  <a:lnTo>
                    <a:pt x="525752" y="150471"/>
                  </a:lnTo>
                  <a:lnTo>
                    <a:pt x="503109" y="113985"/>
                  </a:lnTo>
                  <a:lnTo>
                    <a:pt x="475280" y="81541"/>
                  </a:lnTo>
                  <a:lnTo>
                    <a:pt x="442837" y="53713"/>
                  </a:lnTo>
                  <a:lnTo>
                    <a:pt x="406356" y="31072"/>
                  </a:lnTo>
                  <a:lnTo>
                    <a:pt x="366408" y="14191"/>
                  </a:lnTo>
                  <a:lnTo>
                    <a:pt x="323568" y="3643"/>
                  </a:lnTo>
                  <a:lnTo>
                    <a:pt x="278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54861" y="1850529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60" h="568960">
                  <a:moveTo>
                    <a:pt x="284441" y="0"/>
                  </a:moveTo>
                  <a:lnTo>
                    <a:pt x="238302" y="3722"/>
                  </a:lnTo>
                  <a:lnTo>
                    <a:pt x="194533" y="14499"/>
                  </a:lnTo>
                  <a:lnTo>
                    <a:pt x="153721" y="31746"/>
                  </a:lnTo>
                  <a:lnTo>
                    <a:pt x="116451" y="54878"/>
                  </a:lnTo>
                  <a:lnTo>
                    <a:pt x="83308" y="83310"/>
                  </a:lnTo>
                  <a:lnTo>
                    <a:pt x="54879" y="116457"/>
                  </a:lnTo>
                  <a:lnTo>
                    <a:pt x="31747" y="153733"/>
                  </a:lnTo>
                  <a:lnTo>
                    <a:pt x="14500" y="194555"/>
                  </a:lnTo>
                  <a:lnTo>
                    <a:pt x="3722" y="238336"/>
                  </a:lnTo>
                  <a:lnTo>
                    <a:pt x="0" y="284492"/>
                  </a:lnTo>
                  <a:lnTo>
                    <a:pt x="3722" y="330614"/>
                  </a:lnTo>
                  <a:lnTo>
                    <a:pt x="14500" y="374368"/>
                  </a:lnTo>
                  <a:lnTo>
                    <a:pt x="31747" y="415168"/>
                  </a:lnTo>
                  <a:lnTo>
                    <a:pt x="54879" y="452428"/>
                  </a:lnTo>
                  <a:lnTo>
                    <a:pt x="83308" y="485563"/>
                  </a:lnTo>
                  <a:lnTo>
                    <a:pt x="116451" y="513987"/>
                  </a:lnTo>
                  <a:lnTo>
                    <a:pt x="153721" y="537115"/>
                  </a:lnTo>
                  <a:lnTo>
                    <a:pt x="194533" y="554359"/>
                  </a:lnTo>
                  <a:lnTo>
                    <a:pt x="238302" y="565136"/>
                  </a:lnTo>
                  <a:lnTo>
                    <a:pt x="284441" y="568858"/>
                  </a:lnTo>
                  <a:lnTo>
                    <a:pt x="330581" y="565136"/>
                  </a:lnTo>
                  <a:lnTo>
                    <a:pt x="364465" y="556793"/>
                  </a:lnTo>
                  <a:lnTo>
                    <a:pt x="284441" y="556793"/>
                  </a:lnTo>
                  <a:lnTo>
                    <a:pt x="229542" y="551262"/>
                  </a:lnTo>
                  <a:lnTo>
                    <a:pt x="178419" y="535398"/>
                  </a:lnTo>
                  <a:lnTo>
                    <a:pt x="132158" y="510292"/>
                  </a:lnTo>
                  <a:lnTo>
                    <a:pt x="91846" y="477037"/>
                  </a:lnTo>
                  <a:lnTo>
                    <a:pt x="58581" y="436729"/>
                  </a:lnTo>
                  <a:lnTo>
                    <a:pt x="33467" y="390480"/>
                  </a:lnTo>
                  <a:lnTo>
                    <a:pt x="17597" y="339373"/>
                  </a:lnTo>
                  <a:lnTo>
                    <a:pt x="12064" y="284492"/>
                  </a:lnTo>
                  <a:lnTo>
                    <a:pt x="17597" y="229570"/>
                  </a:lnTo>
                  <a:lnTo>
                    <a:pt x="33466" y="178434"/>
                  </a:lnTo>
                  <a:lnTo>
                    <a:pt x="58578" y="132166"/>
                  </a:lnTo>
                  <a:lnTo>
                    <a:pt x="91846" y="91846"/>
                  </a:lnTo>
                  <a:lnTo>
                    <a:pt x="132158" y="58581"/>
                  </a:lnTo>
                  <a:lnTo>
                    <a:pt x="178419" y="33467"/>
                  </a:lnTo>
                  <a:lnTo>
                    <a:pt x="229542" y="17597"/>
                  </a:lnTo>
                  <a:lnTo>
                    <a:pt x="284441" y="12064"/>
                  </a:lnTo>
                  <a:lnTo>
                    <a:pt x="364462" y="12064"/>
                  </a:lnTo>
                  <a:lnTo>
                    <a:pt x="330581" y="3722"/>
                  </a:lnTo>
                  <a:lnTo>
                    <a:pt x="284441" y="0"/>
                  </a:lnTo>
                  <a:close/>
                </a:path>
                <a:path w="568960" h="568960">
                  <a:moveTo>
                    <a:pt x="364462" y="12064"/>
                  </a:moveTo>
                  <a:lnTo>
                    <a:pt x="284441" y="12064"/>
                  </a:lnTo>
                  <a:lnTo>
                    <a:pt x="339341" y="17597"/>
                  </a:lnTo>
                  <a:lnTo>
                    <a:pt x="390466" y="33467"/>
                  </a:lnTo>
                  <a:lnTo>
                    <a:pt x="436730" y="58581"/>
                  </a:lnTo>
                  <a:lnTo>
                    <a:pt x="477050" y="91846"/>
                  </a:lnTo>
                  <a:lnTo>
                    <a:pt x="510313" y="132166"/>
                  </a:lnTo>
                  <a:lnTo>
                    <a:pt x="535424" y="178434"/>
                  </a:lnTo>
                  <a:lnTo>
                    <a:pt x="551293" y="229570"/>
                  </a:lnTo>
                  <a:lnTo>
                    <a:pt x="556831" y="284492"/>
                  </a:lnTo>
                  <a:lnTo>
                    <a:pt x="551293" y="339373"/>
                  </a:lnTo>
                  <a:lnTo>
                    <a:pt x="535424" y="390480"/>
                  </a:lnTo>
                  <a:lnTo>
                    <a:pt x="510313" y="436729"/>
                  </a:lnTo>
                  <a:lnTo>
                    <a:pt x="477050" y="477037"/>
                  </a:lnTo>
                  <a:lnTo>
                    <a:pt x="436730" y="510292"/>
                  </a:lnTo>
                  <a:lnTo>
                    <a:pt x="390466" y="535398"/>
                  </a:lnTo>
                  <a:lnTo>
                    <a:pt x="339341" y="551262"/>
                  </a:lnTo>
                  <a:lnTo>
                    <a:pt x="284441" y="556793"/>
                  </a:lnTo>
                  <a:lnTo>
                    <a:pt x="364465" y="556793"/>
                  </a:lnTo>
                  <a:lnTo>
                    <a:pt x="415162" y="537115"/>
                  </a:lnTo>
                  <a:lnTo>
                    <a:pt x="452433" y="513987"/>
                  </a:lnTo>
                  <a:lnTo>
                    <a:pt x="485576" y="485563"/>
                  </a:lnTo>
                  <a:lnTo>
                    <a:pt x="514007" y="452428"/>
                  </a:lnTo>
                  <a:lnTo>
                    <a:pt x="537140" y="415168"/>
                  </a:lnTo>
                  <a:lnTo>
                    <a:pt x="554389" y="374368"/>
                  </a:lnTo>
                  <a:lnTo>
                    <a:pt x="565170" y="330614"/>
                  </a:lnTo>
                  <a:lnTo>
                    <a:pt x="568896" y="284492"/>
                  </a:lnTo>
                  <a:lnTo>
                    <a:pt x="565170" y="238336"/>
                  </a:lnTo>
                  <a:lnTo>
                    <a:pt x="554389" y="194555"/>
                  </a:lnTo>
                  <a:lnTo>
                    <a:pt x="537140" y="153733"/>
                  </a:lnTo>
                  <a:lnTo>
                    <a:pt x="514007" y="116457"/>
                  </a:lnTo>
                  <a:lnTo>
                    <a:pt x="485576" y="83310"/>
                  </a:lnTo>
                  <a:lnTo>
                    <a:pt x="452433" y="54878"/>
                  </a:lnTo>
                  <a:lnTo>
                    <a:pt x="415162" y="31746"/>
                  </a:lnTo>
                  <a:lnTo>
                    <a:pt x="374349" y="14499"/>
                  </a:lnTo>
                  <a:lnTo>
                    <a:pt x="364462" y="12064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94700" y="2580563"/>
              <a:ext cx="3050540" cy="445770"/>
            </a:xfrm>
            <a:custGeom>
              <a:avLst/>
              <a:gdLst/>
              <a:ahLst/>
              <a:cxnLst/>
              <a:rect l="l" t="t" r="r" b="b"/>
              <a:pathLst>
                <a:path w="3050540" h="445769">
                  <a:moveTo>
                    <a:pt x="3050400" y="0"/>
                  </a:moveTo>
                  <a:lnTo>
                    <a:pt x="0" y="0"/>
                  </a:lnTo>
                  <a:lnTo>
                    <a:pt x="0" y="445452"/>
                  </a:lnTo>
                  <a:lnTo>
                    <a:pt x="3050400" y="445452"/>
                  </a:lnTo>
                  <a:lnTo>
                    <a:pt x="3050400" y="0"/>
                  </a:lnTo>
                  <a:close/>
                </a:path>
              </a:pathLst>
            </a:custGeom>
            <a:solidFill>
              <a:srgbClr val="CB8D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88668" y="2575165"/>
              <a:ext cx="3062605" cy="457200"/>
            </a:xfrm>
            <a:custGeom>
              <a:avLst/>
              <a:gdLst/>
              <a:ahLst/>
              <a:cxnLst/>
              <a:rect l="l" t="t" r="r" b="b"/>
              <a:pathLst>
                <a:path w="3062604" h="457200">
                  <a:moveTo>
                    <a:pt x="3062465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444500"/>
                  </a:lnTo>
                  <a:lnTo>
                    <a:pt x="0" y="450850"/>
                  </a:lnTo>
                  <a:lnTo>
                    <a:pt x="0" y="457200"/>
                  </a:lnTo>
                  <a:lnTo>
                    <a:pt x="3062465" y="457200"/>
                  </a:lnTo>
                  <a:lnTo>
                    <a:pt x="3062465" y="450850"/>
                  </a:lnTo>
                  <a:lnTo>
                    <a:pt x="3062465" y="444500"/>
                  </a:lnTo>
                  <a:lnTo>
                    <a:pt x="12065" y="444500"/>
                  </a:lnTo>
                  <a:lnTo>
                    <a:pt x="12065" y="444817"/>
                  </a:lnTo>
                  <a:lnTo>
                    <a:pt x="6032" y="444817"/>
                  </a:lnTo>
                  <a:lnTo>
                    <a:pt x="6032" y="444500"/>
                  </a:lnTo>
                  <a:lnTo>
                    <a:pt x="12065" y="444500"/>
                  </a:lnTo>
                  <a:lnTo>
                    <a:pt x="12065" y="11430"/>
                  </a:lnTo>
                  <a:lnTo>
                    <a:pt x="3062465" y="11430"/>
                  </a:lnTo>
                  <a:lnTo>
                    <a:pt x="3062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935839" y="2581277"/>
            <a:ext cx="912494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50" spc="-20">
                <a:solidFill>
                  <a:srgbClr val="FFFFFF"/>
                </a:solidFill>
                <a:latin typeface="Times New Roman"/>
                <a:cs typeface="Times New Roman"/>
              </a:rPr>
              <a:t>MSME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310258" y="2518803"/>
            <a:ext cx="3341370" cy="1182370"/>
            <a:chOff x="1310258" y="2518803"/>
            <a:chExt cx="3341370" cy="1182370"/>
          </a:xfrm>
        </p:grpSpPr>
        <p:sp>
          <p:nvSpPr>
            <p:cNvPr id="16" name="object 16" descr=""/>
            <p:cNvSpPr/>
            <p:nvPr/>
          </p:nvSpPr>
          <p:spPr>
            <a:xfrm>
              <a:off x="1316291" y="2524836"/>
              <a:ext cx="556895" cy="557530"/>
            </a:xfrm>
            <a:custGeom>
              <a:avLst/>
              <a:gdLst/>
              <a:ahLst/>
              <a:cxnLst/>
              <a:rect l="l" t="t" r="r" b="b"/>
              <a:pathLst>
                <a:path w="556894" h="557530">
                  <a:moveTo>
                    <a:pt x="278409" y="0"/>
                  </a:moveTo>
                  <a:lnTo>
                    <a:pt x="233247" y="3646"/>
                  </a:lnTo>
                  <a:lnTo>
                    <a:pt x="190406" y="14203"/>
                  </a:lnTo>
                  <a:lnTo>
                    <a:pt x="150459" y="31096"/>
                  </a:lnTo>
                  <a:lnTo>
                    <a:pt x="113979" y="53750"/>
                  </a:lnTo>
                  <a:lnTo>
                    <a:pt x="81540" y="81589"/>
                  </a:lnTo>
                  <a:lnTo>
                    <a:pt x="53713" y="114040"/>
                  </a:lnTo>
                  <a:lnTo>
                    <a:pt x="31073" y="150527"/>
                  </a:lnTo>
                  <a:lnTo>
                    <a:pt x="14192" y="190476"/>
                  </a:lnTo>
                  <a:lnTo>
                    <a:pt x="3643" y="233312"/>
                  </a:lnTo>
                  <a:lnTo>
                    <a:pt x="0" y="278460"/>
                  </a:lnTo>
                  <a:lnTo>
                    <a:pt x="3643" y="323608"/>
                  </a:lnTo>
                  <a:lnTo>
                    <a:pt x="14192" y="366443"/>
                  </a:lnTo>
                  <a:lnTo>
                    <a:pt x="31073" y="406392"/>
                  </a:lnTo>
                  <a:lnTo>
                    <a:pt x="53713" y="442880"/>
                  </a:lnTo>
                  <a:lnTo>
                    <a:pt x="81540" y="475330"/>
                  </a:lnTo>
                  <a:lnTo>
                    <a:pt x="113979" y="503170"/>
                  </a:lnTo>
                  <a:lnTo>
                    <a:pt x="150459" y="525823"/>
                  </a:lnTo>
                  <a:lnTo>
                    <a:pt x="190406" y="542716"/>
                  </a:lnTo>
                  <a:lnTo>
                    <a:pt x="233247" y="553273"/>
                  </a:lnTo>
                  <a:lnTo>
                    <a:pt x="278409" y="556920"/>
                  </a:lnTo>
                  <a:lnTo>
                    <a:pt x="323577" y="553273"/>
                  </a:lnTo>
                  <a:lnTo>
                    <a:pt x="366423" y="542716"/>
                  </a:lnTo>
                  <a:lnTo>
                    <a:pt x="406373" y="525823"/>
                  </a:lnTo>
                  <a:lnTo>
                    <a:pt x="442854" y="503170"/>
                  </a:lnTo>
                  <a:lnTo>
                    <a:pt x="475294" y="475330"/>
                  </a:lnTo>
                  <a:lnTo>
                    <a:pt x="503120" y="442880"/>
                  </a:lnTo>
                  <a:lnTo>
                    <a:pt x="525759" y="406392"/>
                  </a:lnTo>
                  <a:lnTo>
                    <a:pt x="542640" y="366443"/>
                  </a:lnTo>
                  <a:lnTo>
                    <a:pt x="553188" y="323608"/>
                  </a:lnTo>
                  <a:lnTo>
                    <a:pt x="556831" y="278460"/>
                  </a:lnTo>
                  <a:lnTo>
                    <a:pt x="553188" y="233312"/>
                  </a:lnTo>
                  <a:lnTo>
                    <a:pt x="542640" y="190476"/>
                  </a:lnTo>
                  <a:lnTo>
                    <a:pt x="525759" y="150527"/>
                  </a:lnTo>
                  <a:lnTo>
                    <a:pt x="503120" y="114040"/>
                  </a:lnTo>
                  <a:lnTo>
                    <a:pt x="475294" y="81589"/>
                  </a:lnTo>
                  <a:lnTo>
                    <a:pt x="442854" y="53750"/>
                  </a:lnTo>
                  <a:lnTo>
                    <a:pt x="406373" y="31096"/>
                  </a:lnTo>
                  <a:lnTo>
                    <a:pt x="366423" y="14203"/>
                  </a:lnTo>
                  <a:lnTo>
                    <a:pt x="323577" y="3646"/>
                  </a:lnTo>
                  <a:lnTo>
                    <a:pt x="278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310258" y="2518803"/>
              <a:ext cx="568960" cy="569595"/>
            </a:xfrm>
            <a:custGeom>
              <a:avLst/>
              <a:gdLst/>
              <a:ahLst/>
              <a:cxnLst/>
              <a:rect l="l" t="t" r="r" b="b"/>
              <a:pathLst>
                <a:path w="568960" h="569594">
                  <a:moveTo>
                    <a:pt x="284441" y="0"/>
                  </a:moveTo>
                  <a:lnTo>
                    <a:pt x="238302" y="3728"/>
                  </a:lnTo>
                  <a:lnTo>
                    <a:pt x="194533" y="14516"/>
                  </a:lnTo>
                  <a:lnTo>
                    <a:pt x="153721" y="31776"/>
                  </a:lnTo>
                  <a:lnTo>
                    <a:pt x="116451" y="54920"/>
                  </a:lnTo>
                  <a:lnTo>
                    <a:pt x="83308" y="83362"/>
                  </a:lnTo>
                  <a:lnTo>
                    <a:pt x="54879" y="116515"/>
                  </a:lnTo>
                  <a:lnTo>
                    <a:pt x="31747" y="153792"/>
                  </a:lnTo>
                  <a:lnTo>
                    <a:pt x="14500" y="194605"/>
                  </a:lnTo>
                  <a:lnTo>
                    <a:pt x="3722" y="238367"/>
                  </a:lnTo>
                  <a:lnTo>
                    <a:pt x="0" y="284492"/>
                  </a:lnTo>
                  <a:lnTo>
                    <a:pt x="3722" y="330621"/>
                  </a:lnTo>
                  <a:lnTo>
                    <a:pt x="14500" y="374386"/>
                  </a:lnTo>
                  <a:lnTo>
                    <a:pt x="31747" y="415201"/>
                  </a:lnTo>
                  <a:lnTo>
                    <a:pt x="54879" y="452478"/>
                  </a:lnTo>
                  <a:lnTo>
                    <a:pt x="83308" y="485632"/>
                  </a:lnTo>
                  <a:lnTo>
                    <a:pt x="116451" y="514073"/>
                  </a:lnTo>
                  <a:lnTo>
                    <a:pt x="153721" y="537217"/>
                  </a:lnTo>
                  <a:lnTo>
                    <a:pt x="194533" y="554474"/>
                  </a:lnTo>
                  <a:lnTo>
                    <a:pt x="238302" y="565259"/>
                  </a:lnTo>
                  <a:lnTo>
                    <a:pt x="284441" y="568985"/>
                  </a:lnTo>
                  <a:lnTo>
                    <a:pt x="330590" y="565259"/>
                  </a:lnTo>
                  <a:lnTo>
                    <a:pt x="364439" y="556920"/>
                  </a:lnTo>
                  <a:lnTo>
                    <a:pt x="284441" y="556920"/>
                  </a:lnTo>
                  <a:lnTo>
                    <a:pt x="229541" y="551385"/>
                  </a:lnTo>
                  <a:lnTo>
                    <a:pt x="178417" y="535508"/>
                  </a:lnTo>
                  <a:lnTo>
                    <a:pt x="132153" y="510382"/>
                  </a:lnTo>
                  <a:lnTo>
                    <a:pt x="91833" y="477100"/>
                  </a:lnTo>
                  <a:lnTo>
                    <a:pt x="58576" y="436772"/>
                  </a:lnTo>
                  <a:lnTo>
                    <a:pt x="33466" y="390502"/>
                  </a:lnTo>
                  <a:lnTo>
                    <a:pt x="17597" y="339380"/>
                  </a:lnTo>
                  <a:lnTo>
                    <a:pt x="12064" y="284492"/>
                  </a:lnTo>
                  <a:lnTo>
                    <a:pt x="17597" y="229612"/>
                  </a:lnTo>
                  <a:lnTo>
                    <a:pt x="33466" y="178493"/>
                  </a:lnTo>
                  <a:lnTo>
                    <a:pt x="58576" y="132225"/>
                  </a:lnTo>
                  <a:lnTo>
                    <a:pt x="91833" y="91897"/>
                  </a:lnTo>
                  <a:lnTo>
                    <a:pt x="132153" y="58615"/>
                  </a:lnTo>
                  <a:lnTo>
                    <a:pt x="178417" y="33488"/>
                  </a:lnTo>
                  <a:lnTo>
                    <a:pt x="229541" y="17607"/>
                  </a:lnTo>
                  <a:lnTo>
                    <a:pt x="284441" y="12064"/>
                  </a:lnTo>
                  <a:lnTo>
                    <a:pt x="364417" y="12064"/>
                  </a:lnTo>
                  <a:lnTo>
                    <a:pt x="330590" y="3728"/>
                  </a:lnTo>
                  <a:lnTo>
                    <a:pt x="284441" y="0"/>
                  </a:lnTo>
                  <a:close/>
                </a:path>
                <a:path w="568960" h="569594">
                  <a:moveTo>
                    <a:pt x="364417" y="12064"/>
                  </a:moveTo>
                  <a:lnTo>
                    <a:pt x="284441" y="12064"/>
                  </a:lnTo>
                  <a:lnTo>
                    <a:pt x="339349" y="17607"/>
                  </a:lnTo>
                  <a:lnTo>
                    <a:pt x="390477" y="33488"/>
                  </a:lnTo>
                  <a:lnTo>
                    <a:pt x="436743" y="58615"/>
                  </a:lnTo>
                  <a:lnTo>
                    <a:pt x="477062" y="91897"/>
                  </a:lnTo>
                  <a:lnTo>
                    <a:pt x="510325" y="132225"/>
                  </a:lnTo>
                  <a:lnTo>
                    <a:pt x="535435" y="178493"/>
                  </a:lnTo>
                  <a:lnTo>
                    <a:pt x="551300" y="229612"/>
                  </a:lnTo>
                  <a:lnTo>
                    <a:pt x="556831" y="284492"/>
                  </a:lnTo>
                  <a:lnTo>
                    <a:pt x="551300" y="339380"/>
                  </a:lnTo>
                  <a:lnTo>
                    <a:pt x="535435" y="390502"/>
                  </a:lnTo>
                  <a:lnTo>
                    <a:pt x="510325" y="436772"/>
                  </a:lnTo>
                  <a:lnTo>
                    <a:pt x="477062" y="477100"/>
                  </a:lnTo>
                  <a:lnTo>
                    <a:pt x="436743" y="510382"/>
                  </a:lnTo>
                  <a:lnTo>
                    <a:pt x="390477" y="535508"/>
                  </a:lnTo>
                  <a:lnTo>
                    <a:pt x="339349" y="551385"/>
                  </a:lnTo>
                  <a:lnTo>
                    <a:pt x="284441" y="556920"/>
                  </a:lnTo>
                  <a:lnTo>
                    <a:pt x="364439" y="556920"/>
                  </a:lnTo>
                  <a:lnTo>
                    <a:pt x="415181" y="537217"/>
                  </a:lnTo>
                  <a:lnTo>
                    <a:pt x="452453" y="514073"/>
                  </a:lnTo>
                  <a:lnTo>
                    <a:pt x="485595" y="485632"/>
                  </a:lnTo>
                  <a:lnTo>
                    <a:pt x="514023" y="452478"/>
                  </a:lnTo>
                  <a:lnTo>
                    <a:pt x="537153" y="415201"/>
                  </a:lnTo>
                  <a:lnTo>
                    <a:pt x="554398" y="374386"/>
                  </a:lnTo>
                  <a:lnTo>
                    <a:pt x="565174" y="330621"/>
                  </a:lnTo>
                  <a:lnTo>
                    <a:pt x="568896" y="284492"/>
                  </a:lnTo>
                  <a:lnTo>
                    <a:pt x="565174" y="238367"/>
                  </a:lnTo>
                  <a:lnTo>
                    <a:pt x="554398" y="194605"/>
                  </a:lnTo>
                  <a:lnTo>
                    <a:pt x="537153" y="153792"/>
                  </a:lnTo>
                  <a:lnTo>
                    <a:pt x="514023" y="116515"/>
                  </a:lnTo>
                  <a:lnTo>
                    <a:pt x="485595" y="83362"/>
                  </a:lnTo>
                  <a:lnTo>
                    <a:pt x="452453" y="54920"/>
                  </a:lnTo>
                  <a:lnTo>
                    <a:pt x="415181" y="31776"/>
                  </a:lnTo>
                  <a:lnTo>
                    <a:pt x="374365" y="14516"/>
                  </a:lnTo>
                  <a:lnTo>
                    <a:pt x="364417" y="12064"/>
                  </a:lnTo>
                  <a:close/>
                </a:path>
              </a:pathLst>
            </a:custGeom>
            <a:solidFill>
              <a:srgbClr val="CB8D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94700" y="3248837"/>
              <a:ext cx="3050540" cy="445770"/>
            </a:xfrm>
            <a:custGeom>
              <a:avLst/>
              <a:gdLst/>
              <a:ahLst/>
              <a:cxnLst/>
              <a:rect l="l" t="t" r="r" b="b"/>
              <a:pathLst>
                <a:path w="3050540" h="445770">
                  <a:moveTo>
                    <a:pt x="3050400" y="0"/>
                  </a:moveTo>
                  <a:lnTo>
                    <a:pt x="0" y="0"/>
                  </a:lnTo>
                  <a:lnTo>
                    <a:pt x="0" y="445465"/>
                  </a:lnTo>
                  <a:lnTo>
                    <a:pt x="3050400" y="445465"/>
                  </a:lnTo>
                  <a:lnTo>
                    <a:pt x="3050400" y="0"/>
                  </a:lnTo>
                  <a:close/>
                </a:path>
              </a:pathLst>
            </a:custGeom>
            <a:solidFill>
              <a:srgbClr val="B98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88668" y="3242182"/>
              <a:ext cx="3062605" cy="458470"/>
            </a:xfrm>
            <a:custGeom>
              <a:avLst/>
              <a:gdLst/>
              <a:ahLst/>
              <a:cxnLst/>
              <a:rect l="l" t="t" r="r" b="b"/>
              <a:pathLst>
                <a:path w="3062604" h="458470">
                  <a:moveTo>
                    <a:pt x="306246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45770"/>
                  </a:lnTo>
                  <a:lnTo>
                    <a:pt x="0" y="452120"/>
                  </a:lnTo>
                  <a:lnTo>
                    <a:pt x="0" y="458470"/>
                  </a:lnTo>
                  <a:lnTo>
                    <a:pt x="3062465" y="458470"/>
                  </a:lnTo>
                  <a:lnTo>
                    <a:pt x="3062465" y="452120"/>
                  </a:lnTo>
                  <a:lnTo>
                    <a:pt x="3062465" y="445770"/>
                  </a:lnTo>
                  <a:lnTo>
                    <a:pt x="12065" y="445770"/>
                  </a:lnTo>
                  <a:lnTo>
                    <a:pt x="12065" y="446087"/>
                  </a:lnTo>
                  <a:lnTo>
                    <a:pt x="6032" y="446087"/>
                  </a:lnTo>
                  <a:lnTo>
                    <a:pt x="6032" y="445770"/>
                  </a:lnTo>
                  <a:lnTo>
                    <a:pt x="12065" y="445770"/>
                  </a:lnTo>
                  <a:lnTo>
                    <a:pt x="12065" y="12700"/>
                  </a:lnTo>
                  <a:lnTo>
                    <a:pt x="3062465" y="12700"/>
                  </a:lnTo>
                  <a:lnTo>
                    <a:pt x="3062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935839" y="3249679"/>
            <a:ext cx="1361440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50" spc="-10">
                <a:solidFill>
                  <a:srgbClr val="FFFFFF"/>
                </a:solidFill>
                <a:latin typeface="Times New Roman"/>
                <a:cs typeface="Times New Roman"/>
              </a:rPr>
              <a:t>Investment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310258" y="3187204"/>
            <a:ext cx="3341370" cy="1181735"/>
            <a:chOff x="1310258" y="3187204"/>
            <a:chExt cx="3341370" cy="1181735"/>
          </a:xfrm>
        </p:grpSpPr>
        <p:sp>
          <p:nvSpPr>
            <p:cNvPr id="22" name="object 22" descr=""/>
            <p:cNvSpPr/>
            <p:nvPr/>
          </p:nvSpPr>
          <p:spPr>
            <a:xfrm>
              <a:off x="1316291" y="3193237"/>
              <a:ext cx="556895" cy="556895"/>
            </a:xfrm>
            <a:custGeom>
              <a:avLst/>
              <a:gdLst/>
              <a:ahLst/>
              <a:cxnLst/>
              <a:rect l="l" t="t" r="r" b="b"/>
              <a:pathLst>
                <a:path w="556894" h="556895">
                  <a:moveTo>
                    <a:pt x="278409" y="0"/>
                  </a:moveTo>
                  <a:lnTo>
                    <a:pt x="233247" y="3643"/>
                  </a:lnTo>
                  <a:lnTo>
                    <a:pt x="190406" y="14191"/>
                  </a:lnTo>
                  <a:lnTo>
                    <a:pt x="150459" y="31071"/>
                  </a:lnTo>
                  <a:lnTo>
                    <a:pt x="113979" y="53709"/>
                  </a:lnTo>
                  <a:lnTo>
                    <a:pt x="81540" y="81532"/>
                  </a:lnTo>
                  <a:lnTo>
                    <a:pt x="53713" y="113966"/>
                  </a:lnTo>
                  <a:lnTo>
                    <a:pt x="31073" y="150437"/>
                  </a:lnTo>
                  <a:lnTo>
                    <a:pt x="14192" y="190374"/>
                  </a:lnTo>
                  <a:lnTo>
                    <a:pt x="3643" y="233201"/>
                  </a:lnTo>
                  <a:lnTo>
                    <a:pt x="0" y="278345"/>
                  </a:lnTo>
                  <a:lnTo>
                    <a:pt x="3643" y="323521"/>
                  </a:lnTo>
                  <a:lnTo>
                    <a:pt x="14192" y="366373"/>
                  </a:lnTo>
                  <a:lnTo>
                    <a:pt x="31073" y="406328"/>
                  </a:lnTo>
                  <a:lnTo>
                    <a:pt x="53713" y="442815"/>
                  </a:lnTo>
                  <a:lnTo>
                    <a:pt x="81540" y="475259"/>
                  </a:lnTo>
                  <a:lnTo>
                    <a:pt x="113979" y="503088"/>
                  </a:lnTo>
                  <a:lnTo>
                    <a:pt x="150459" y="525731"/>
                  </a:lnTo>
                  <a:lnTo>
                    <a:pt x="190406" y="542613"/>
                  </a:lnTo>
                  <a:lnTo>
                    <a:pt x="233247" y="553162"/>
                  </a:lnTo>
                  <a:lnTo>
                    <a:pt x="278409" y="556806"/>
                  </a:lnTo>
                  <a:lnTo>
                    <a:pt x="323577" y="553162"/>
                  </a:lnTo>
                  <a:lnTo>
                    <a:pt x="366423" y="542613"/>
                  </a:lnTo>
                  <a:lnTo>
                    <a:pt x="406373" y="525731"/>
                  </a:lnTo>
                  <a:lnTo>
                    <a:pt x="442854" y="503088"/>
                  </a:lnTo>
                  <a:lnTo>
                    <a:pt x="475294" y="475259"/>
                  </a:lnTo>
                  <a:lnTo>
                    <a:pt x="503120" y="442815"/>
                  </a:lnTo>
                  <a:lnTo>
                    <a:pt x="525759" y="406328"/>
                  </a:lnTo>
                  <a:lnTo>
                    <a:pt x="542640" y="366373"/>
                  </a:lnTo>
                  <a:lnTo>
                    <a:pt x="553188" y="323521"/>
                  </a:lnTo>
                  <a:lnTo>
                    <a:pt x="556831" y="278345"/>
                  </a:lnTo>
                  <a:lnTo>
                    <a:pt x="553188" y="233201"/>
                  </a:lnTo>
                  <a:lnTo>
                    <a:pt x="542640" y="190374"/>
                  </a:lnTo>
                  <a:lnTo>
                    <a:pt x="525759" y="150437"/>
                  </a:lnTo>
                  <a:lnTo>
                    <a:pt x="503120" y="113966"/>
                  </a:lnTo>
                  <a:lnTo>
                    <a:pt x="475294" y="81532"/>
                  </a:lnTo>
                  <a:lnTo>
                    <a:pt x="442854" y="53709"/>
                  </a:lnTo>
                  <a:lnTo>
                    <a:pt x="406373" y="31071"/>
                  </a:lnTo>
                  <a:lnTo>
                    <a:pt x="366423" y="14191"/>
                  </a:lnTo>
                  <a:lnTo>
                    <a:pt x="323577" y="3643"/>
                  </a:lnTo>
                  <a:lnTo>
                    <a:pt x="278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310258" y="3187204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60" h="568960">
                  <a:moveTo>
                    <a:pt x="284441" y="0"/>
                  </a:moveTo>
                  <a:lnTo>
                    <a:pt x="238302" y="3725"/>
                  </a:lnTo>
                  <a:lnTo>
                    <a:pt x="194533" y="14503"/>
                  </a:lnTo>
                  <a:lnTo>
                    <a:pt x="153721" y="31749"/>
                  </a:lnTo>
                  <a:lnTo>
                    <a:pt x="116451" y="54876"/>
                  </a:lnTo>
                  <a:lnTo>
                    <a:pt x="83308" y="83300"/>
                  </a:lnTo>
                  <a:lnTo>
                    <a:pt x="54879" y="116436"/>
                  </a:lnTo>
                  <a:lnTo>
                    <a:pt x="31747" y="153696"/>
                  </a:lnTo>
                  <a:lnTo>
                    <a:pt x="14500" y="194497"/>
                  </a:lnTo>
                  <a:lnTo>
                    <a:pt x="3722" y="238253"/>
                  </a:lnTo>
                  <a:lnTo>
                    <a:pt x="0" y="284378"/>
                  </a:lnTo>
                  <a:lnTo>
                    <a:pt x="3722" y="330534"/>
                  </a:lnTo>
                  <a:lnTo>
                    <a:pt x="14500" y="374316"/>
                  </a:lnTo>
                  <a:lnTo>
                    <a:pt x="31747" y="415137"/>
                  </a:lnTo>
                  <a:lnTo>
                    <a:pt x="54879" y="452414"/>
                  </a:lnTo>
                  <a:lnTo>
                    <a:pt x="83308" y="485560"/>
                  </a:lnTo>
                  <a:lnTo>
                    <a:pt x="116451" y="513992"/>
                  </a:lnTo>
                  <a:lnTo>
                    <a:pt x="153721" y="537124"/>
                  </a:lnTo>
                  <a:lnTo>
                    <a:pt x="194533" y="554371"/>
                  </a:lnTo>
                  <a:lnTo>
                    <a:pt x="238302" y="565148"/>
                  </a:lnTo>
                  <a:lnTo>
                    <a:pt x="284441" y="568871"/>
                  </a:lnTo>
                  <a:lnTo>
                    <a:pt x="330587" y="565148"/>
                  </a:lnTo>
                  <a:lnTo>
                    <a:pt x="364472" y="556806"/>
                  </a:lnTo>
                  <a:lnTo>
                    <a:pt x="284441" y="556806"/>
                  </a:lnTo>
                  <a:lnTo>
                    <a:pt x="229541" y="551273"/>
                  </a:lnTo>
                  <a:lnTo>
                    <a:pt x="178417" y="535403"/>
                  </a:lnTo>
                  <a:lnTo>
                    <a:pt x="132153" y="510289"/>
                  </a:lnTo>
                  <a:lnTo>
                    <a:pt x="91833" y="477024"/>
                  </a:lnTo>
                  <a:lnTo>
                    <a:pt x="58577" y="436704"/>
                  </a:lnTo>
                  <a:lnTo>
                    <a:pt x="33468" y="390436"/>
                  </a:lnTo>
                  <a:lnTo>
                    <a:pt x="17599" y="339300"/>
                  </a:lnTo>
                  <a:lnTo>
                    <a:pt x="12064" y="284378"/>
                  </a:lnTo>
                  <a:lnTo>
                    <a:pt x="17597" y="229497"/>
                  </a:lnTo>
                  <a:lnTo>
                    <a:pt x="33466" y="178390"/>
                  </a:lnTo>
                  <a:lnTo>
                    <a:pt x="58576" y="132141"/>
                  </a:lnTo>
                  <a:lnTo>
                    <a:pt x="91833" y="91833"/>
                  </a:lnTo>
                  <a:lnTo>
                    <a:pt x="132153" y="58577"/>
                  </a:lnTo>
                  <a:lnTo>
                    <a:pt x="178417" y="33470"/>
                  </a:lnTo>
                  <a:lnTo>
                    <a:pt x="229541" y="17602"/>
                  </a:lnTo>
                  <a:lnTo>
                    <a:pt x="284441" y="12065"/>
                  </a:lnTo>
                  <a:lnTo>
                    <a:pt x="364457" y="12065"/>
                  </a:lnTo>
                  <a:lnTo>
                    <a:pt x="330587" y="3725"/>
                  </a:lnTo>
                  <a:lnTo>
                    <a:pt x="284441" y="0"/>
                  </a:lnTo>
                  <a:close/>
                </a:path>
                <a:path w="568960" h="568960">
                  <a:moveTo>
                    <a:pt x="364457" y="12065"/>
                  </a:moveTo>
                  <a:lnTo>
                    <a:pt x="284441" y="12065"/>
                  </a:lnTo>
                  <a:lnTo>
                    <a:pt x="339349" y="17602"/>
                  </a:lnTo>
                  <a:lnTo>
                    <a:pt x="390477" y="33470"/>
                  </a:lnTo>
                  <a:lnTo>
                    <a:pt x="436743" y="58577"/>
                  </a:lnTo>
                  <a:lnTo>
                    <a:pt x="477062" y="91833"/>
                  </a:lnTo>
                  <a:lnTo>
                    <a:pt x="510325" y="132141"/>
                  </a:lnTo>
                  <a:lnTo>
                    <a:pt x="535435" y="178390"/>
                  </a:lnTo>
                  <a:lnTo>
                    <a:pt x="551300" y="229497"/>
                  </a:lnTo>
                  <a:lnTo>
                    <a:pt x="556831" y="284378"/>
                  </a:lnTo>
                  <a:lnTo>
                    <a:pt x="551300" y="339300"/>
                  </a:lnTo>
                  <a:lnTo>
                    <a:pt x="535435" y="390436"/>
                  </a:lnTo>
                  <a:lnTo>
                    <a:pt x="510325" y="436704"/>
                  </a:lnTo>
                  <a:lnTo>
                    <a:pt x="477062" y="477024"/>
                  </a:lnTo>
                  <a:lnTo>
                    <a:pt x="436743" y="510289"/>
                  </a:lnTo>
                  <a:lnTo>
                    <a:pt x="390477" y="535403"/>
                  </a:lnTo>
                  <a:lnTo>
                    <a:pt x="339349" y="551273"/>
                  </a:lnTo>
                  <a:lnTo>
                    <a:pt x="284441" y="556806"/>
                  </a:lnTo>
                  <a:lnTo>
                    <a:pt x="364472" y="556806"/>
                  </a:lnTo>
                  <a:lnTo>
                    <a:pt x="415175" y="537124"/>
                  </a:lnTo>
                  <a:lnTo>
                    <a:pt x="452447" y="513992"/>
                  </a:lnTo>
                  <a:lnTo>
                    <a:pt x="485590" y="485560"/>
                  </a:lnTo>
                  <a:lnTo>
                    <a:pt x="514020" y="452414"/>
                  </a:lnTo>
                  <a:lnTo>
                    <a:pt x="537150" y="415137"/>
                  </a:lnTo>
                  <a:lnTo>
                    <a:pt x="554397" y="374316"/>
                  </a:lnTo>
                  <a:lnTo>
                    <a:pt x="565174" y="330534"/>
                  </a:lnTo>
                  <a:lnTo>
                    <a:pt x="568896" y="284378"/>
                  </a:lnTo>
                  <a:lnTo>
                    <a:pt x="565174" y="238253"/>
                  </a:lnTo>
                  <a:lnTo>
                    <a:pt x="554397" y="194497"/>
                  </a:lnTo>
                  <a:lnTo>
                    <a:pt x="537150" y="153696"/>
                  </a:lnTo>
                  <a:lnTo>
                    <a:pt x="514020" y="116436"/>
                  </a:lnTo>
                  <a:lnTo>
                    <a:pt x="485590" y="83300"/>
                  </a:lnTo>
                  <a:lnTo>
                    <a:pt x="452447" y="54876"/>
                  </a:lnTo>
                  <a:lnTo>
                    <a:pt x="415175" y="31749"/>
                  </a:lnTo>
                  <a:lnTo>
                    <a:pt x="374360" y="14503"/>
                  </a:lnTo>
                  <a:lnTo>
                    <a:pt x="364457" y="12065"/>
                  </a:lnTo>
                  <a:close/>
                </a:path>
              </a:pathLst>
            </a:custGeom>
            <a:solidFill>
              <a:srgbClr val="B98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339316" y="3917238"/>
              <a:ext cx="3305810" cy="445770"/>
            </a:xfrm>
            <a:custGeom>
              <a:avLst/>
              <a:gdLst/>
              <a:ahLst/>
              <a:cxnLst/>
              <a:rect l="l" t="t" r="r" b="b"/>
              <a:pathLst>
                <a:path w="3305810" h="445770">
                  <a:moveTo>
                    <a:pt x="3305810" y="0"/>
                  </a:moveTo>
                  <a:lnTo>
                    <a:pt x="0" y="0"/>
                  </a:lnTo>
                  <a:lnTo>
                    <a:pt x="0" y="445465"/>
                  </a:lnTo>
                  <a:lnTo>
                    <a:pt x="3305810" y="445465"/>
                  </a:lnTo>
                  <a:lnTo>
                    <a:pt x="3305810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339316" y="3917238"/>
              <a:ext cx="3305810" cy="445770"/>
            </a:xfrm>
            <a:custGeom>
              <a:avLst/>
              <a:gdLst/>
              <a:ahLst/>
              <a:cxnLst/>
              <a:rect l="l" t="t" r="r" b="b"/>
              <a:pathLst>
                <a:path w="3305810" h="445770">
                  <a:moveTo>
                    <a:pt x="0" y="445465"/>
                  </a:moveTo>
                  <a:lnTo>
                    <a:pt x="3305810" y="445465"/>
                  </a:lnTo>
                  <a:lnTo>
                    <a:pt x="3305810" y="0"/>
                  </a:lnTo>
                  <a:lnTo>
                    <a:pt x="0" y="0"/>
                  </a:lnTo>
                  <a:lnTo>
                    <a:pt x="0" y="445465"/>
                  </a:lnTo>
                  <a:close/>
                </a:path>
              </a:pathLst>
            </a:custGeom>
            <a:ln w="120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680441" y="3918194"/>
            <a:ext cx="962025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50" spc="-10">
                <a:solidFill>
                  <a:srgbClr val="FFFFFF"/>
                </a:solidFill>
                <a:latin typeface="Times New Roman"/>
                <a:cs typeface="Times New Roman"/>
              </a:rPr>
              <a:t>Exports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1054861" y="1935607"/>
            <a:ext cx="731520" cy="2489200"/>
            <a:chOff x="1054861" y="1935607"/>
            <a:chExt cx="731520" cy="2489200"/>
          </a:xfrm>
        </p:grpSpPr>
        <p:sp>
          <p:nvSpPr>
            <p:cNvPr id="28" name="object 28" descr=""/>
            <p:cNvSpPr/>
            <p:nvPr/>
          </p:nvSpPr>
          <p:spPr>
            <a:xfrm>
              <a:off x="1060894" y="3861523"/>
              <a:ext cx="556895" cy="556895"/>
            </a:xfrm>
            <a:custGeom>
              <a:avLst/>
              <a:gdLst/>
              <a:ahLst/>
              <a:cxnLst/>
              <a:rect l="l" t="t" r="r" b="b"/>
              <a:pathLst>
                <a:path w="556894" h="556895">
                  <a:moveTo>
                    <a:pt x="278422" y="0"/>
                  </a:moveTo>
                  <a:lnTo>
                    <a:pt x="233259" y="3643"/>
                  </a:lnTo>
                  <a:lnTo>
                    <a:pt x="190417" y="14190"/>
                  </a:lnTo>
                  <a:lnTo>
                    <a:pt x="150469" y="31069"/>
                  </a:lnTo>
                  <a:lnTo>
                    <a:pt x="113988" y="53705"/>
                  </a:lnTo>
                  <a:lnTo>
                    <a:pt x="81546" y="81526"/>
                  </a:lnTo>
                  <a:lnTo>
                    <a:pt x="53718" y="113958"/>
                  </a:lnTo>
                  <a:lnTo>
                    <a:pt x="31076" y="150427"/>
                  </a:lnTo>
                  <a:lnTo>
                    <a:pt x="14193" y="190362"/>
                  </a:lnTo>
                  <a:lnTo>
                    <a:pt x="3643" y="233188"/>
                  </a:lnTo>
                  <a:lnTo>
                    <a:pt x="0" y="278333"/>
                  </a:lnTo>
                  <a:lnTo>
                    <a:pt x="3643" y="323512"/>
                  </a:lnTo>
                  <a:lnTo>
                    <a:pt x="14193" y="366365"/>
                  </a:lnTo>
                  <a:lnTo>
                    <a:pt x="31076" y="406321"/>
                  </a:lnTo>
                  <a:lnTo>
                    <a:pt x="53718" y="442807"/>
                  </a:lnTo>
                  <a:lnTo>
                    <a:pt x="81546" y="475251"/>
                  </a:lnTo>
                  <a:lnTo>
                    <a:pt x="113988" y="503079"/>
                  </a:lnTo>
                  <a:lnTo>
                    <a:pt x="150469" y="525720"/>
                  </a:lnTo>
                  <a:lnTo>
                    <a:pt x="190417" y="542601"/>
                  </a:lnTo>
                  <a:lnTo>
                    <a:pt x="233259" y="553150"/>
                  </a:lnTo>
                  <a:lnTo>
                    <a:pt x="278422" y="556793"/>
                  </a:lnTo>
                  <a:lnTo>
                    <a:pt x="323577" y="553150"/>
                  </a:lnTo>
                  <a:lnTo>
                    <a:pt x="366415" y="542601"/>
                  </a:lnTo>
                  <a:lnTo>
                    <a:pt x="406360" y="525720"/>
                  </a:lnTo>
                  <a:lnTo>
                    <a:pt x="442840" y="503079"/>
                  </a:lnTo>
                  <a:lnTo>
                    <a:pt x="475281" y="475251"/>
                  </a:lnTo>
                  <a:lnTo>
                    <a:pt x="503110" y="442807"/>
                  </a:lnTo>
                  <a:lnTo>
                    <a:pt x="525753" y="406321"/>
                  </a:lnTo>
                  <a:lnTo>
                    <a:pt x="542636" y="366365"/>
                  </a:lnTo>
                  <a:lnTo>
                    <a:pt x="553187" y="323512"/>
                  </a:lnTo>
                  <a:lnTo>
                    <a:pt x="556831" y="278333"/>
                  </a:lnTo>
                  <a:lnTo>
                    <a:pt x="553187" y="233188"/>
                  </a:lnTo>
                  <a:lnTo>
                    <a:pt x="542636" y="190362"/>
                  </a:lnTo>
                  <a:lnTo>
                    <a:pt x="525753" y="150427"/>
                  </a:lnTo>
                  <a:lnTo>
                    <a:pt x="503110" y="113958"/>
                  </a:lnTo>
                  <a:lnTo>
                    <a:pt x="475281" y="81526"/>
                  </a:lnTo>
                  <a:lnTo>
                    <a:pt x="442840" y="53705"/>
                  </a:lnTo>
                  <a:lnTo>
                    <a:pt x="406360" y="31069"/>
                  </a:lnTo>
                  <a:lnTo>
                    <a:pt x="366415" y="14190"/>
                  </a:lnTo>
                  <a:lnTo>
                    <a:pt x="323577" y="3643"/>
                  </a:lnTo>
                  <a:lnTo>
                    <a:pt x="2784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060894" y="3861523"/>
              <a:ext cx="556895" cy="556895"/>
            </a:xfrm>
            <a:custGeom>
              <a:avLst/>
              <a:gdLst/>
              <a:ahLst/>
              <a:cxnLst/>
              <a:rect l="l" t="t" r="r" b="b"/>
              <a:pathLst>
                <a:path w="556894" h="556895">
                  <a:moveTo>
                    <a:pt x="0" y="278333"/>
                  </a:moveTo>
                  <a:lnTo>
                    <a:pt x="3643" y="233188"/>
                  </a:lnTo>
                  <a:lnTo>
                    <a:pt x="14193" y="190362"/>
                  </a:lnTo>
                  <a:lnTo>
                    <a:pt x="31076" y="150427"/>
                  </a:lnTo>
                  <a:lnTo>
                    <a:pt x="53718" y="113958"/>
                  </a:lnTo>
                  <a:lnTo>
                    <a:pt x="81546" y="81526"/>
                  </a:lnTo>
                  <a:lnTo>
                    <a:pt x="113988" y="53705"/>
                  </a:lnTo>
                  <a:lnTo>
                    <a:pt x="150469" y="31069"/>
                  </a:lnTo>
                  <a:lnTo>
                    <a:pt x="190417" y="14190"/>
                  </a:lnTo>
                  <a:lnTo>
                    <a:pt x="233259" y="3643"/>
                  </a:lnTo>
                  <a:lnTo>
                    <a:pt x="278422" y="0"/>
                  </a:lnTo>
                  <a:lnTo>
                    <a:pt x="323577" y="3643"/>
                  </a:lnTo>
                  <a:lnTo>
                    <a:pt x="366415" y="14190"/>
                  </a:lnTo>
                  <a:lnTo>
                    <a:pt x="406360" y="31069"/>
                  </a:lnTo>
                  <a:lnTo>
                    <a:pt x="442840" y="53705"/>
                  </a:lnTo>
                  <a:lnTo>
                    <a:pt x="475281" y="81526"/>
                  </a:lnTo>
                  <a:lnTo>
                    <a:pt x="503110" y="113958"/>
                  </a:lnTo>
                  <a:lnTo>
                    <a:pt x="525753" y="150427"/>
                  </a:lnTo>
                  <a:lnTo>
                    <a:pt x="542636" y="190362"/>
                  </a:lnTo>
                  <a:lnTo>
                    <a:pt x="553187" y="233188"/>
                  </a:lnTo>
                  <a:lnTo>
                    <a:pt x="556831" y="278333"/>
                  </a:lnTo>
                  <a:lnTo>
                    <a:pt x="553187" y="323512"/>
                  </a:lnTo>
                  <a:lnTo>
                    <a:pt x="542636" y="366365"/>
                  </a:lnTo>
                  <a:lnTo>
                    <a:pt x="525753" y="406321"/>
                  </a:lnTo>
                  <a:lnTo>
                    <a:pt x="503110" y="442807"/>
                  </a:lnTo>
                  <a:lnTo>
                    <a:pt x="475281" y="475251"/>
                  </a:lnTo>
                  <a:lnTo>
                    <a:pt x="442840" y="503079"/>
                  </a:lnTo>
                  <a:lnTo>
                    <a:pt x="406360" y="525720"/>
                  </a:lnTo>
                  <a:lnTo>
                    <a:pt x="366415" y="542601"/>
                  </a:lnTo>
                  <a:lnTo>
                    <a:pt x="323577" y="553150"/>
                  </a:lnTo>
                  <a:lnTo>
                    <a:pt x="278422" y="556793"/>
                  </a:lnTo>
                  <a:lnTo>
                    <a:pt x="233259" y="553150"/>
                  </a:lnTo>
                  <a:lnTo>
                    <a:pt x="190417" y="542601"/>
                  </a:lnTo>
                  <a:lnTo>
                    <a:pt x="150469" y="525720"/>
                  </a:lnTo>
                  <a:lnTo>
                    <a:pt x="113988" y="503079"/>
                  </a:lnTo>
                  <a:lnTo>
                    <a:pt x="81546" y="475251"/>
                  </a:lnTo>
                  <a:lnTo>
                    <a:pt x="53718" y="442807"/>
                  </a:lnTo>
                  <a:lnTo>
                    <a:pt x="31076" y="406321"/>
                  </a:lnTo>
                  <a:lnTo>
                    <a:pt x="14193" y="366365"/>
                  </a:lnTo>
                  <a:lnTo>
                    <a:pt x="3643" y="323512"/>
                  </a:lnTo>
                  <a:lnTo>
                    <a:pt x="0" y="278333"/>
                  </a:lnTo>
                  <a:close/>
                </a:path>
              </a:pathLst>
            </a:custGeom>
            <a:ln w="12065">
              <a:solidFill>
                <a:srgbClr val="9C85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159" y="2323325"/>
              <a:ext cx="24904" cy="2487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6159" y="1935607"/>
              <a:ext cx="10261" cy="1101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6159" y="1935607"/>
              <a:ext cx="368884" cy="412597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5434" y="2583624"/>
              <a:ext cx="10528" cy="9105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7065" y="2583624"/>
              <a:ext cx="368896" cy="412597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7065" y="3222866"/>
              <a:ext cx="39624" cy="26606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2737" y="3222866"/>
              <a:ext cx="53225" cy="38214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7065" y="3222866"/>
              <a:ext cx="368896" cy="451281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2832" y="3917289"/>
              <a:ext cx="412597" cy="412597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650074" y="2053945"/>
            <a:ext cx="321945" cy="2160270"/>
          </a:xfrm>
          <a:prstGeom prst="rect">
            <a:avLst/>
          </a:prstGeom>
          <a:ln w="18097">
            <a:solidFill>
              <a:srgbClr val="B65475"/>
            </a:solidFill>
          </a:ln>
        </p:spPr>
        <p:txBody>
          <a:bodyPr wrap="square" lIns="0" tIns="39370" rIns="0" bIns="0" rtlCol="0" vert="vert270">
            <a:spAutoFit/>
          </a:bodyPr>
          <a:lstStyle/>
          <a:p>
            <a:pPr marL="86360">
              <a:lnSpc>
                <a:spcPct val="100000"/>
              </a:lnSpc>
              <a:spcBef>
                <a:spcPts val="310"/>
              </a:spcBef>
            </a:pPr>
            <a:r>
              <a:rPr dirty="0" sz="1500" b="1">
                <a:solidFill>
                  <a:srgbClr val="231F20"/>
                </a:solidFill>
                <a:latin typeface="Times New Roman"/>
                <a:cs typeface="Times New Roman"/>
              </a:rPr>
              <a:t>Engines</a:t>
            </a:r>
            <a:r>
              <a:rPr dirty="0" sz="1500" spc="2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500" spc="2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5521820" y="3089770"/>
            <a:ext cx="481965" cy="659130"/>
          </a:xfrm>
          <a:custGeom>
            <a:avLst/>
            <a:gdLst/>
            <a:ahLst/>
            <a:cxnLst/>
            <a:rect l="l" t="t" r="r" b="b"/>
            <a:pathLst>
              <a:path w="481964" h="659129">
                <a:moveTo>
                  <a:pt x="381101" y="0"/>
                </a:moveTo>
                <a:lnTo>
                  <a:pt x="328839" y="6175"/>
                </a:lnTo>
                <a:lnTo>
                  <a:pt x="291388" y="37058"/>
                </a:lnTo>
                <a:lnTo>
                  <a:pt x="285623" y="51054"/>
                </a:lnTo>
                <a:lnTo>
                  <a:pt x="285623" y="67525"/>
                </a:lnTo>
                <a:lnTo>
                  <a:pt x="288086" y="74942"/>
                </a:lnTo>
                <a:lnTo>
                  <a:pt x="293027" y="82346"/>
                </a:lnTo>
                <a:lnTo>
                  <a:pt x="285778" y="93469"/>
                </a:lnTo>
                <a:lnTo>
                  <a:pt x="278836" y="104589"/>
                </a:lnTo>
                <a:lnTo>
                  <a:pt x="272201" y="115706"/>
                </a:lnTo>
                <a:lnTo>
                  <a:pt x="265874" y="126822"/>
                </a:lnTo>
                <a:lnTo>
                  <a:pt x="262572" y="122707"/>
                </a:lnTo>
                <a:lnTo>
                  <a:pt x="255168" y="115290"/>
                </a:lnTo>
                <a:lnTo>
                  <a:pt x="255168" y="113652"/>
                </a:lnTo>
                <a:lnTo>
                  <a:pt x="255993" y="112001"/>
                </a:lnTo>
                <a:lnTo>
                  <a:pt x="255993" y="110350"/>
                </a:lnTo>
                <a:lnTo>
                  <a:pt x="229601" y="70859"/>
                </a:lnTo>
                <a:lnTo>
                  <a:pt x="194338" y="66459"/>
                </a:lnTo>
                <a:lnTo>
                  <a:pt x="175328" y="63307"/>
                </a:lnTo>
                <a:lnTo>
                  <a:pt x="160640" y="60001"/>
                </a:lnTo>
                <a:lnTo>
                  <a:pt x="154749" y="58470"/>
                </a:lnTo>
                <a:lnTo>
                  <a:pt x="155906" y="85930"/>
                </a:lnTo>
                <a:lnTo>
                  <a:pt x="172114" y="131890"/>
                </a:lnTo>
                <a:lnTo>
                  <a:pt x="205778" y="154000"/>
                </a:lnTo>
                <a:lnTo>
                  <a:pt x="213194" y="154000"/>
                </a:lnTo>
                <a:lnTo>
                  <a:pt x="220301" y="153409"/>
                </a:lnTo>
                <a:lnTo>
                  <a:pt x="226871" y="151738"/>
                </a:lnTo>
                <a:lnTo>
                  <a:pt x="232981" y="149140"/>
                </a:lnTo>
                <a:lnTo>
                  <a:pt x="238709" y="145770"/>
                </a:lnTo>
                <a:lnTo>
                  <a:pt x="243649" y="150710"/>
                </a:lnTo>
                <a:lnTo>
                  <a:pt x="246938" y="155651"/>
                </a:lnTo>
                <a:lnTo>
                  <a:pt x="250228" y="161417"/>
                </a:lnTo>
                <a:lnTo>
                  <a:pt x="234152" y="206503"/>
                </a:lnTo>
                <a:lnTo>
                  <a:pt x="224715" y="250358"/>
                </a:lnTo>
                <a:lnTo>
                  <a:pt x="220833" y="292979"/>
                </a:lnTo>
                <a:lnTo>
                  <a:pt x="221424" y="334365"/>
                </a:lnTo>
                <a:lnTo>
                  <a:pt x="220599" y="333540"/>
                </a:lnTo>
                <a:lnTo>
                  <a:pt x="219773" y="333540"/>
                </a:lnTo>
                <a:lnTo>
                  <a:pt x="212369" y="330238"/>
                </a:lnTo>
                <a:lnTo>
                  <a:pt x="207429" y="326948"/>
                </a:lnTo>
                <a:lnTo>
                  <a:pt x="201663" y="324472"/>
                </a:lnTo>
                <a:lnTo>
                  <a:pt x="202488" y="319532"/>
                </a:lnTo>
                <a:lnTo>
                  <a:pt x="202488" y="310476"/>
                </a:lnTo>
                <a:lnTo>
                  <a:pt x="177179" y="249327"/>
                </a:lnTo>
                <a:lnTo>
                  <a:pt x="116065" y="224002"/>
                </a:lnTo>
                <a:lnTo>
                  <a:pt x="79177" y="221867"/>
                </a:lnTo>
                <a:lnTo>
                  <a:pt x="41363" y="215560"/>
                </a:lnTo>
                <a:lnTo>
                  <a:pt x="11884" y="208943"/>
                </a:lnTo>
                <a:lnTo>
                  <a:pt x="0" y="205879"/>
                </a:lnTo>
                <a:lnTo>
                  <a:pt x="2329" y="260815"/>
                </a:lnTo>
                <a:lnTo>
                  <a:pt x="12453" y="310578"/>
                </a:lnTo>
                <a:lnTo>
                  <a:pt x="35077" y="353083"/>
                </a:lnTo>
                <a:lnTo>
                  <a:pt x="74904" y="386245"/>
                </a:lnTo>
                <a:lnTo>
                  <a:pt x="117703" y="397776"/>
                </a:lnTo>
                <a:lnTo>
                  <a:pt x="140276" y="394816"/>
                </a:lnTo>
                <a:lnTo>
                  <a:pt x="160612" y="386451"/>
                </a:lnTo>
                <a:lnTo>
                  <a:pt x="178016" y="373452"/>
                </a:lnTo>
                <a:lnTo>
                  <a:pt x="191795" y="356590"/>
                </a:lnTo>
                <a:lnTo>
                  <a:pt x="195910" y="359067"/>
                </a:lnTo>
                <a:lnTo>
                  <a:pt x="200837" y="360718"/>
                </a:lnTo>
                <a:lnTo>
                  <a:pt x="204965" y="363181"/>
                </a:lnTo>
                <a:lnTo>
                  <a:pt x="211543" y="366483"/>
                </a:lnTo>
                <a:lnTo>
                  <a:pt x="226364" y="373062"/>
                </a:lnTo>
                <a:lnTo>
                  <a:pt x="237058" y="443064"/>
                </a:lnTo>
                <a:lnTo>
                  <a:pt x="243024" y="477941"/>
                </a:lnTo>
                <a:lnTo>
                  <a:pt x="247757" y="512043"/>
                </a:lnTo>
                <a:lnTo>
                  <a:pt x="250024" y="545218"/>
                </a:lnTo>
                <a:lnTo>
                  <a:pt x="248589" y="577316"/>
                </a:lnTo>
                <a:lnTo>
                  <a:pt x="237164" y="582716"/>
                </a:lnTo>
                <a:lnTo>
                  <a:pt x="226358" y="589048"/>
                </a:lnTo>
                <a:lnTo>
                  <a:pt x="216171" y="596308"/>
                </a:lnTo>
                <a:lnTo>
                  <a:pt x="206603" y="604494"/>
                </a:lnTo>
                <a:lnTo>
                  <a:pt x="194439" y="599563"/>
                </a:lnTo>
                <a:lnTo>
                  <a:pt x="181502" y="595947"/>
                </a:lnTo>
                <a:lnTo>
                  <a:pt x="167945" y="593721"/>
                </a:lnTo>
                <a:lnTo>
                  <a:pt x="153924" y="592963"/>
                </a:lnTo>
                <a:lnTo>
                  <a:pt x="119687" y="597698"/>
                </a:lnTo>
                <a:lnTo>
                  <a:pt x="89309" y="611079"/>
                </a:lnTo>
                <a:lnTo>
                  <a:pt x="63869" y="631871"/>
                </a:lnTo>
                <a:lnTo>
                  <a:pt x="44450" y="658837"/>
                </a:lnTo>
                <a:lnTo>
                  <a:pt x="471652" y="658837"/>
                </a:lnTo>
                <a:lnTo>
                  <a:pt x="454325" y="636872"/>
                </a:lnTo>
                <a:lnTo>
                  <a:pt x="432447" y="619617"/>
                </a:lnTo>
                <a:lnTo>
                  <a:pt x="406712" y="607767"/>
                </a:lnTo>
                <a:lnTo>
                  <a:pt x="377812" y="602018"/>
                </a:lnTo>
                <a:lnTo>
                  <a:pt x="359832" y="588056"/>
                </a:lnTo>
                <a:lnTo>
                  <a:pt x="339537" y="577413"/>
                </a:lnTo>
                <a:lnTo>
                  <a:pt x="317390" y="570630"/>
                </a:lnTo>
                <a:lnTo>
                  <a:pt x="293852" y="568248"/>
                </a:lnTo>
                <a:lnTo>
                  <a:pt x="285623" y="568248"/>
                </a:lnTo>
                <a:lnTo>
                  <a:pt x="281508" y="569074"/>
                </a:lnTo>
                <a:lnTo>
                  <a:pt x="281776" y="538024"/>
                </a:lnTo>
                <a:lnTo>
                  <a:pt x="279346" y="506587"/>
                </a:lnTo>
                <a:lnTo>
                  <a:pt x="274910" y="474687"/>
                </a:lnTo>
                <a:lnTo>
                  <a:pt x="269163" y="442252"/>
                </a:lnTo>
                <a:lnTo>
                  <a:pt x="271627" y="437311"/>
                </a:lnTo>
                <a:lnTo>
                  <a:pt x="277393" y="431546"/>
                </a:lnTo>
                <a:lnTo>
                  <a:pt x="284797" y="426593"/>
                </a:lnTo>
                <a:lnTo>
                  <a:pt x="298071" y="447082"/>
                </a:lnTo>
                <a:lnTo>
                  <a:pt x="316282" y="463246"/>
                </a:lnTo>
                <a:lnTo>
                  <a:pt x="338505" y="473850"/>
                </a:lnTo>
                <a:lnTo>
                  <a:pt x="363816" y="477659"/>
                </a:lnTo>
                <a:lnTo>
                  <a:pt x="375369" y="476900"/>
                </a:lnTo>
                <a:lnTo>
                  <a:pt x="446448" y="433317"/>
                </a:lnTo>
                <a:lnTo>
                  <a:pt x="469071" y="390777"/>
                </a:lnTo>
                <a:lnTo>
                  <a:pt x="479192" y="340824"/>
                </a:lnTo>
                <a:lnTo>
                  <a:pt x="481520" y="285775"/>
                </a:lnTo>
                <a:lnTo>
                  <a:pt x="439417" y="297174"/>
                </a:lnTo>
                <a:lnTo>
                  <a:pt x="413208" y="302860"/>
                </a:lnTo>
                <a:lnTo>
                  <a:pt x="391936" y="304531"/>
                </a:lnTo>
                <a:lnTo>
                  <a:pt x="364642" y="303885"/>
                </a:lnTo>
                <a:lnTo>
                  <a:pt x="330998" y="310680"/>
                </a:lnTo>
                <a:lnTo>
                  <a:pt x="303528" y="329210"/>
                </a:lnTo>
                <a:lnTo>
                  <a:pt x="285009" y="356697"/>
                </a:lnTo>
                <a:lnTo>
                  <a:pt x="278218" y="390359"/>
                </a:lnTo>
                <a:lnTo>
                  <a:pt x="278218" y="392010"/>
                </a:lnTo>
                <a:lnTo>
                  <a:pt x="273278" y="394474"/>
                </a:lnTo>
                <a:lnTo>
                  <a:pt x="268338" y="397776"/>
                </a:lnTo>
                <a:lnTo>
                  <a:pt x="263398" y="401891"/>
                </a:lnTo>
                <a:lnTo>
                  <a:pt x="257095" y="355809"/>
                </a:lnTo>
                <a:lnTo>
                  <a:pt x="254344" y="308725"/>
                </a:lnTo>
                <a:lnTo>
                  <a:pt x="257149" y="260254"/>
                </a:lnTo>
                <a:lnTo>
                  <a:pt x="267512" y="210007"/>
                </a:lnTo>
                <a:lnTo>
                  <a:pt x="294678" y="203415"/>
                </a:lnTo>
                <a:lnTo>
                  <a:pt x="296208" y="211871"/>
                </a:lnTo>
                <a:lnTo>
                  <a:pt x="299512" y="219784"/>
                </a:lnTo>
                <a:lnTo>
                  <a:pt x="331724" y="241300"/>
                </a:lnTo>
                <a:lnTo>
                  <a:pt x="357224" y="240295"/>
                </a:lnTo>
                <a:lnTo>
                  <a:pt x="378945" y="230179"/>
                </a:lnTo>
                <a:lnTo>
                  <a:pt x="398043" y="213269"/>
                </a:lnTo>
                <a:lnTo>
                  <a:pt x="415671" y="191884"/>
                </a:lnTo>
                <a:lnTo>
                  <a:pt x="395402" y="183574"/>
                </a:lnTo>
                <a:lnTo>
                  <a:pt x="383159" y="177887"/>
                </a:lnTo>
                <a:lnTo>
                  <a:pt x="374001" y="172197"/>
                </a:lnTo>
                <a:lnTo>
                  <a:pt x="362991" y="163880"/>
                </a:lnTo>
                <a:lnTo>
                  <a:pt x="348437" y="156548"/>
                </a:lnTo>
                <a:lnTo>
                  <a:pt x="332954" y="155235"/>
                </a:lnTo>
                <a:lnTo>
                  <a:pt x="318087" y="159480"/>
                </a:lnTo>
                <a:lnTo>
                  <a:pt x="305384" y="168821"/>
                </a:lnTo>
                <a:lnTo>
                  <a:pt x="299077" y="168975"/>
                </a:lnTo>
                <a:lnTo>
                  <a:pt x="292620" y="169440"/>
                </a:lnTo>
                <a:lnTo>
                  <a:pt x="286163" y="170214"/>
                </a:lnTo>
                <a:lnTo>
                  <a:pt x="279857" y="171297"/>
                </a:lnTo>
                <a:lnTo>
                  <a:pt x="287884" y="153847"/>
                </a:lnTo>
                <a:lnTo>
                  <a:pt x="297145" y="136090"/>
                </a:lnTo>
                <a:lnTo>
                  <a:pt x="307639" y="118023"/>
                </a:lnTo>
                <a:lnTo>
                  <a:pt x="319366" y="99644"/>
                </a:lnTo>
                <a:lnTo>
                  <a:pt x="322668" y="100469"/>
                </a:lnTo>
                <a:lnTo>
                  <a:pt x="328422" y="100469"/>
                </a:lnTo>
                <a:lnTo>
                  <a:pt x="367891" y="74066"/>
                </a:lnTo>
                <a:lnTo>
                  <a:pt x="372764" y="39604"/>
                </a:lnTo>
                <a:lnTo>
                  <a:pt x="376161" y="20793"/>
                </a:lnTo>
                <a:lnTo>
                  <a:pt x="381101" y="0"/>
                </a:lnTo>
                <a:close/>
              </a:path>
            </a:pathLst>
          </a:custGeom>
          <a:solidFill>
            <a:srgbClr val="4D75A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object 4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55958" y="1964613"/>
            <a:ext cx="573989" cy="573976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4945210" y="1554493"/>
            <a:ext cx="1440180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500" spc="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31F20"/>
                </a:solidFill>
                <a:latin typeface="Times New Roman"/>
                <a:cs typeface="Times New Roman"/>
              </a:rPr>
              <a:t>fuel:</a:t>
            </a:r>
            <a:r>
              <a:rPr dirty="0" sz="15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Times New Roman"/>
                <a:cs typeface="Times New Roman"/>
              </a:rPr>
              <a:t>Reforms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717309" y="2716886"/>
            <a:ext cx="2035810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>
                <a:solidFill>
                  <a:srgbClr val="231F20"/>
                </a:solidFill>
                <a:latin typeface="Times New Roman"/>
                <a:cs typeface="Times New Roman"/>
              </a:rPr>
              <a:t>Guiding</a:t>
            </a:r>
            <a:r>
              <a:rPr dirty="0" sz="15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31F20"/>
                </a:solidFill>
                <a:latin typeface="Times New Roman"/>
                <a:cs typeface="Times New Roman"/>
              </a:rPr>
              <a:t>spirit:</a:t>
            </a:r>
            <a:r>
              <a:rPr dirty="0" sz="1500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Times New Roman"/>
                <a:cs typeface="Times New Roman"/>
              </a:rPr>
              <a:t>Inclusivity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745782" y="3833691"/>
            <a:ext cx="2034539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>
                <a:solidFill>
                  <a:srgbClr val="231F20"/>
                </a:solidFill>
                <a:latin typeface="Times New Roman"/>
                <a:cs typeface="Times New Roman"/>
              </a:rPr>
              <a:t>Destination:</a:t>
            </a:r>
            <a:r>
              <a:rPr dirty="0" sz="1500" spc="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 i="1">
                <a:solidFill>
                  <a:srgbClr val="231F20"/>
                </a:solidFill>
                <a:latin typeface="Times New Roman"/>
                <a:cs typeface="Times New Roman"/>
              </a:rPr>
              <a:t>Viksit</a:t>
            </a:r>
            <a:r>
              <a:rPr dirty="0" sz="1500" spc="30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 spc="-10" i="1">
                <a:solidFill>
                  <a:srgbClr val="231F20"/>
                </a:solidFill>
                <a:latin typeface="Times New Roman"/>
                <a:cs typeface="Times New Roman"/>
              </a:rPr>
              <a:t>Bharat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5" name="object 4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21934" y="4163580"/>
            <a:ext cx="761003" cy="761003"/>
          </a:xfrm>
          <a:prstGeom prst="rect">
            <a:avLst/>
          </a:prstGeom>
        </p:spPr>
      </p:pic>
      <p:grpSp>
        <p:nvGrpSpPr>
          <p:cNvPr id="46" name="object 46" descr=""/>
          <p:cNvGrpSpPr/>
          <p:nvPr/>
        </p:nvGrpSpPr>
        <p:grpSpPr>
          <a:xfrm>
            <a:off x="522452" y="6544729"/>
            <a:ext cx="5273675" cy="3253104"/>
            <a:chOff x="522452" y="6544729"/>
            <a:chExt cx="5273675" cy="3253104"/>
          </a:xfrm>
        </p:grpSpPr>
        <p:sp>
          <p:nvSpPr>
            <p:cNvPr id="47" name="object 47" descr=""/>
            <p:cNvSpPr/>
            <p:nvPr/>
          </p:nvSpPr>
          <p:spPr>
            <a:xfrm>
              <a:off x="1541945" y="8834094"/>
              <a:ext cx="2393950" cy="445134"/>
            </a:xfrm>
            <a:custGeom>
              <a:avLst/>
              <a:gdLst/>
              <a:ahLst/>
              <a:cxnLst/>
              <a:rect l="l" t="t" r="r" b="b"/>
              <a:pathLst>
                <a:path w="2393950" h="445134">
                  <a:moveTo>
                    <a:pt x="2393568" y="0"/>
                  </a:moveTo>
                  <a:lnTo>
                    <a:pt x="0" y="0"/>
                  </a:lnTo>
                  <a:lnTo>
                    <a:pt x="0" y="444906"/>
                  </a:lnTo>
                  <a:lnTo>
                    <a:pt x="2393568" y="444906"/>
                  </a:lnTo>
                  <a:lnTo>
                    <a:pt x="2393568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22452" y="9229229"/>
              <a:ext cx="633730" cy="568960"/>
            </a:xfrm>
            <a:custGeom>
              <a:avLst/>
              <a:gdLst/>
              <a:ahLst/>
              <a:cxnLst/>
              <a:rect l="l" t="t" r="r" b="b"/>
              <a:pathLst>
                <a:path w="633730" h="568959">
                  <a:moveTo>
                    <a:pt x="633412" y="0"/>
                  </a:moveTo>
                  <a:lnTo>
                    <a:pt x="0" y="0"/>
                  </a:lnTo>
                  <a:lnTo>
                    <a:pt x="0" y="568566"/>
                  </a:lnTo>
                  <a:lnTo>
                    <a:pt x="633412" y="568566"/>
                  </a:lnTo>
                  <a:lnTo>
                    <a:pt x="633412" y="0"/>
                  </a:lnTo>
                  <a:close/>
                </a:path>
              </a:pathLst>
            </a:custGeom>
            <a:solidFill>
              <a:srgbClr val="7153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155865" y="8834120"/>
              <a:ext cx="386080" cy="963930"/>
            </a:xfrm>
            <a:custGeom>
              <a:avLst/>
              <a:gdLst/>
              <a:ahLst/>
              <a:cxnLst/>
              <a:rect l="l" t="t" r="r" b="b"/>
              <a:pathLst>
                <a:path w="386080" h="963929">
                  <a:moveTo>
                    <a:pt x="386079" y="0"/>
                  </a:moveTo>
                  <a:lnTo>
                    <a:pt x="0" y="395109"/>
                  </a:lnTo>
                  <a:lnTo>
                    <a:pt x="0" y="963675"/>
                  </a:lnTo>
                  <a:lnTo>
                    <a:pt x="386079" y="444880"/>
                  </a:lnTo>
                  <a:lnTo>
                    <a:pt x="386079" y="0"/>
                  </a:lnTo>
                  <a:close/>
                </a:path>
              </a:pathLst>
            </a:custGeom>
            <a:solidFill>
              <a:srgbClr val="C3B6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22452" y="6544729"/>
              <a:ext cx="633730" cy="598805"/>
            </a:xfrm>
            <a:custGeom>
              <a:avLst/>
              <a:gdLst/>
              <a:ahLst/>
              <a:cxnLst/>
              <a:rect l="l" t="t" r="r" b="b"/>
              <a:pathLst>
                <a:path w="633730" h="598804">
                  <a:moveTo>
                    <a:pt x="633412" y="0"/>
                  </a:moveTo>
                  <a:lnTo>
                    <a:pt x="0" y="0"/>
                  </a:lnTo>
                  <a:lnTo>
                    <a:pt x="0" y="598728"/>
                  </a:lnTo>
                  <a:lnTo>
                    <a:pt x="633412" y="598728"/>
                  </a:lnTo>
                  <a:lnTo>
                    <a:pt x="633412" y="0"/>
                  </a:lnTo>
                  <a:close/>
                </a:path>
              </a:pathLst>
            </a:custGeom>
            <a:solidFill>
              <a:srgbClr val="7E92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541945" y="7061047"/>
              <a:ext cx="2393950" cy="444500"/>
            </a:xfrm>
            <a:custGeom>
              <a:avLst/>
              <a:gdLst/>
              <a:ahLst/>
              <a:cxnLst/>
              <a:rect l="l" t="t" r="r" b="b"/>
              <a:pathLst>
                <a:path w="2393950" h="444500">
                  <a:moveTo>
                    <a:pt x="2393569" y="0"/>
                  </a:moveTo>
                  <a:lnTo>
                    <a:pt x="0" y="0"/>
                  </a:lnTo>
                  <a:lnTo>
                    <a:pt x="0" y="436880"/>
                  </a:lnTo>
                  <a:lnTo>
                    <a:pt x="0" y="444360"/>
                  </a:lnTo>
                  <a:lnTo>
                    <a:pt x="2393569" y="444360"/>
                  </a:lnTo>
                  <a:lnTo>
                    <a:pt x="2393569" y="436880"/>
                  </a:lnTo>
                  <a:lnTo>
                    <a:pt x="2393569" y="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155865" y="6544792"/>
              <a:ext cx="386080" cy="953135"/>
            </a:xfrm>
            <a:custGeom>
              <a:avLst/>
              <a:gdLst/>
              <a:ahLst/>
              <a:cxnLst/>
              <a:rect l="l" t="t" r="r" b="b"/>
              <a:pathLst>
                <a:path w="386080" h="953134">
                  <a:moveTo>
                    <a:pt x="0" y="0"/>
                  </a:moveTo>
                  <a:lnTo>
                    <a:pt x="0" y="598665"/>
                  </a:lnTo>
                  <a:lnTo>
                    <a:pt x="386080" y="953135"/>
                  </a:lnTo>
                  <a:lnTo>
                    <a:pt x="386080" y="515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D3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541945" y="7505407"/>
              <a:ext cx="3105150" cy="443865"/>
            </a:xfrm>
            <a:custGeom>
              <a:avLst/>
              <a:gdLst/>
              <a:ahLst/>
              <a:cxnLst/>
              <a:rect l="l" t="t" r="r" b="b"/>
              <a:pathLst>
                <a:path w="3105150" h="443865">
                  <a:moveTo>
                    <a:pt x="3105048" y="0"/>
                  </a:moveTo>
                  <a:lnTo>
                    <a:pt x="0" y="0"/>
                  </a:lnTo>
                  <a:lnTo>
                    <a:pt x="0" y="443382"/>
                  </a:lnTo>
                  <a:lnTo>
                    <a:pt x="3105048" y="443382"/>
                  </a:lnTo>
                  <a:lnTo>
                    <a:pt x="3105048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22452" y="7143521"/>
              <a:ext cx="633730" cy="586740"/>
            </a:xfrm>
            <a:custGeom>
              <a:avLst/>
              <a:gdLst/>
              <a:ahLst/>
              <a:cxnLst/>
              <a:rect l="l" t="t" r="r" b="b"/>
              <a:pathLst>
                <a:path w="633730" h="586740">
                  <a:moveTo>
                    <a:pt x="633412" y="0"/>
                  </a:moveTo>
                  <a:lnTo>
                    <a:pt x="0" y="0"/>
                  </a:lnTo>
                  <a:lnTo>
                    <a:pt x="0" y="586651"/>
                  </a:lnTo>
                  <a:lnTo>
                    <a:pt x="633412" y="586651"/>
                  </a:lnTo>
                  <a:lnTo>
                    <a:pt x="633412" y="0"/>
                  </a:lnTo>
                  <a:close/>
                </a:path>
              </a:pathLst>
            </a:custGeom>
            <a:solidFill>
              <a:srgbClr val="935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155865" y="7143458"/>
              <a:ext cx="386080" cy="805815"/>
            </a:xfrm>
            <a:custGeom>
              <a:avLst/>
              <a:gdLst/>
              <a:ahLst/>
              <a:cxnLst/>
              <a:rect l="l" t="t" r="r" b="b"/>
              <a:pathLst>
                <a:path w="386080" h="805815">
                  <a:moveTo>
                    <a:pt x="0" y="0"/>
                  </a:moveTo>
                  <a:lnTo>
                    <a:pt x="0" y="586714"/>
                  </a:lnTo>
                  <a:lnTo>
                    <a:pt x="386079" y="805332"/>
                  </a:lnTo>
                  <a:lnTo>
                    <a:pt x="386079" y="354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522452" y="8627491"/>
              <a:ext cx="633730" cy="601980"/>
            </a:xfrm>
            <a:custGeom>
              <a:avLst/>
              <a:gdLst/>
              <a:ahLst/>
              <a:cxnLst/>
              <a:rect l="l" t="t" r="r" b="b"/>
              <a:pathLst>
                <a:path w="633730" h="601979">
                  <a:moveTo>
                    <a:pt x="633412" y="0"/>
                  </a:moveTo>
                  <a:lnTo>
                    <a:pt x="0" y="0"/>
                  </a:lnTo>
                  <a:lnTo>
                    <a:pt x="0" y="601738"/>
                  </a:lnTo>
                  <a:lnTo>
                    <a:pt x="633412" y="601738"/>
                  </a:lnTo>
                  <a:lnTo>
                    <a:pt x="633412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541945" y="8390737"/>
              <a:ext cx="3105150" cy="443865"/>
            </a:xfrm>
            <a:custGeom>
              <a:avLst/>
              <a:gdLst/>
              <a:ahLst/>
              <a:cxnLst/>
              <a:rect l="l" t="t" r="r" b="b"/>
              <a:pathLst>
                <a:path w="3105150" h="443865">
                  <a:moveTo>
                    <a:pt x="3105048" y="0"/>
                  </a:moveTo>
                  <a:lnTo>
                    <a:pt x="0" y="0"/>
                  </a:lnTo>
                  <a:lnTo>
                    <a:pt x="0" y="443382"/>
                  </a:lnTo>
                  <a:lnTo>
                    <a:pt x="3105048" y="443382"/>
                  </a:lnTo>
                  <a:lnTo>
                    <a:pt x="3105048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155865" y="8390737"/>
              <a:ext cx="386080" cy="838835"/>
            </a:xfrm>
            <a:custGeom>
              <a:avLst/>
              <a:gdLst/>
              <a:ahLst/>
              <a:cxnLst/>
              <a:rect l="l" t="t" r="r" b="b"/>
              <a:pathLst>
                <a:path w="386080" h="838834">
                  <a:moveTo>
                    <a:pt x="386079" y="0"/>
                  </a:moveTo>
                  <a:lnTo>
                    <a:pt x="0" y="236715"/>
                  </a:lnTo>
                  <a:lnTo>
                    <a:pt x="0" y="838492"/>
                  </a:lnTo>
                  <a:lnTo>
                    <a:pt x="386079" y="443382"/>
                  </a:lnTo>
                  <a:lnTo>
                    <a:pt x="386079" y="0"/>
                  </a:lnTo>
                  <a:close/>
                </a:path>
              </a:pathLst>
            </a:custGeom>
            <a:solidFill>
              <a:srgbClr val="E2BD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541945" y="7948853"/>
              <a:ext cx="3926204" cy="441959"/>
            </a:xfrm>
            <a:custGeom>
              <a:avLst/>
              <a:gdLst/>
              <a:ahLst/>
              <a:cxnLst/>
              <a:rect l="l" t="t" r="r" b="b"/>
              <a:pathLst>
                <a:path w="3926204" h="441959">
                  <a:moveTo>
                    <a:pt x="3925722" y="0"/>
                  </a:moveTo>
                  <a:lnTo>
                    <a:pt x="0" y="0"/>
                  </a:lnTo>
                  <a:lnTo>
                    <a:pt x="0" y="441883"/>
                  </a:lnTo>
                  <a:lnTo>
                    <a:pt x="3925722" y="441883"/>
                  </a:lnTo>
                  <a:lnTo>
                    <a:pt x="3925722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522452" y="7730121"/>
              <a:ext cx="633730" cy="897890"/>
            </a:xfrm>
            <a:custGeom>
              <a:avLst/>
              <a:gdLst/>
              <a:ahLst/>
              <a:cxnLst/>
              <a:rect l="l" t="t" r="r" b="b"/>
              <a:pathLst>
                <a:path w="633730" h="897890">
                  <a:moveTo>
                    <a:pt x="633412" y="0"/>
                  </a:moveTo>
                  <a:lnTo>
                    <a:pt x="0" y="0"/>
                  </a:lnTo>
                  <a:lnTo>
                    <a:pt x="0" y="897331"/>
                  </a:lnTo>
                  <a:lnTo>
                    <a:pt x="633412" y="897331"/>
                  </a:lnTo>
                  <a:lnTo>
                    <a:pt x="633412" y="0"/>
                  </a:lnTo>
                  <a:close/>
                </a:path>
              </a:pathLst>
            </a:custGeom>
            <a:solidFill>
              <a:srgbClr val="B693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155865" y="7730172"/>
              <a:ext cx="386080" cy="897890"/>
            </a:xfrm>
            <a:custGeom>
              <a:avLst/>
              <a:gdLst/>
              <a:ahLst/>
              <a:cxnLst/>
              <a:rect l="l" t="t" r="r" b="b"/>
              <a:pathLst>
                <a:path w="386080" h="897890">
                  <a:moveTo>
                    <a:pt x="0" y="0"/>
                  </a:moveTo>
                  <a:lnTo>
                    <a:pt x="0" y="897280"/>
                  </a:lnTo>
                  <a:lnTo>
                    <a:pt x="386080" y="660565"/>
                  </a:lnTo>
                  <a:lnTo>
                    <a:pt x="386080" y="2186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7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530993" y="6941121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5" h="683895">
                  <a:moveTo>
                    <a:pt x="341922" y="0"/>
                  </a:moveTo>
                  <a:lnTo>
                    <a:pt x="295528" y="3121"/>
                  </a:lnTo>
                  <a:lnTo>
                    <a:pt x="251030" y="12215"/>
                  </a:lnTo>
                  <a:lnTo>
                    <a:pt x="208836" y="26873"/>
                  </a:lnTo>
                  <a:lnTo>
                    <a:pt x="169354" y="46688"/>
                  </a:lnTo>
                  <a:lnTo>
                    <a:pt x="132989" y="71252"/>
                  </a:lnTo>
                  <a:lnTo>
                    <a:pt x="100152" y="100156"/>
                  </a:lnTo>
                  <a:lnTo>
                    <a:pt x="71248" y="132995"/>
                  </a:lnTo>
                  <a:lnTo>
                    <a:pt x="46685" y="169359"/>
                  </a:lnTo>
                  <a:lnTo>
                    <a:pt x="26872" y="208842"/>
                  </a:lnTo>
                  <a:lnTo>
                    <a:pt x="12214" y="251035"/>
                  </a:lnTo>
                  <a:lnTo>
                    <a:pt x="3121" y="295531"/>
                  </a:lnTo>
                  <a:lnTo>
                    <a:pt x="0" y="341922"/>
                  </a:lnTo>
                  <a:lnTo>
                    <a:pt x="3121" y="388286"/>
                  </a:lnTo>
                  <a:lnTo>
                    <a:pt x="12214" y="432760"/>
                  </a:lnTo>
                  <a:lnTo>
                    <a:pt x="26872" y="474935"/>
                  </a:lnTo>
                  <a:lnTo>
                    <a:pt x="46685" y="514404"/>
                  </a:lnTo>
                  <a:lnTo>
                    <a:pt x="71248" y="550757"/>
                  </a:lnTo>
                  <a:lnTo>
                    <a:pt x="100152" y="583587"/>
                  </a:lnTo>
                  <a:lnTo>
                    <a:pt x="132989" y="612486"/>
                  </a:lnTo>
                  <a:lnTo>
                    <a:pt x="169354" y="637045"/>
                  </a:lnTo>
                  <a:lnTo>
                    <a:pt x="208836" y="656857"/>
                  </a:lnTo>
                  <a:lnTo>
                    <a:pt x="251030" y="671514"/>
                  </a:lnTo>
                  <a:lnTo>
                    <a:pt x="295528" y="680608"/>
                  </a:lnTo>
                  <a:lnTo>
                    <a:pt x="341922" y="683729"/>
                  </a:lnTo>
                  <a:lnTo>
                    <a:pt x="388286" y="680608"/>
                  </a:lnTo>
                  <a:lnTo>
                    <a:pt x="432759" y="671514"/>
                  </a:lnTo>
                  <a:lnTo>
                    <a:pt x="474933" y="656857"/>
                  </a:lnTo>
                  <a:lnTo>
                    <a:pt x="514400" y="637045"/>
                  </a:lnTo>
                  <a:lnTo>
                    <a:pt x="550752" y="612486"/>
                  </a:lnTo>
                  <a:lnTo>
                    <a:pt x="583580" y="583587"/>
                  </a:lnTo>
                  <a:lnTo>
                    <a:pt x="612478" y="550757"/>
                  </a:lnTo>
                  <a:lnTo>
                    <a:pt x="637036" y="514404"/>
                  </a:lnTo>
                  <a:lnTo>
                    <a:pt x="656847" y="474935"/>
                  </a:lnTo>
                  <a:lnTo>
                    <a:pt x="671502" y="432760"/>
                  </a:lnTo>
                  <a:lnTo>
                    <a:pt x="680595" y="388286"/>
                  </a:lnTo>
                  <a:lnTo>
                    <a:pt x="683717" y="341922"/>
                  </a:lnTo>
                  <a:lnTo>
                    <a:pt x="680595" y="295531"/>
                  </a:lnTo>
                  <a:lnTo>
                    <a:pt x="671502" y="251035"/>
                  </a:lnTo>
                  <a:lnTo>
                    <a:pt x="656847" y="208842"/>
                  </a:lnTo>
                  <a:lnTo>
                    <a:pt x="637036" y="169359"/>
                  </a:lnTo>
                  <a:lnTo>
                    <a:pt x="612478" y="132995"/>
                  </a:lnTo>
                  <a:lnTo>
                    <a:pt x="583580" y="100156"/>
                  </a:lnTo>
                  <a:lnTo>
                    <a:pt x="550752" y="71252"/>
                  </a:lnTo>
                  <a:lnTo>
                    <a:pt x="514400" y="46688"/>
                  </a:lnTo>
                  <a:lnTo>
                    <a:pt x="474933" y="26873"/>
                  </a:lnTo>
                  <a:lnTo>
                    <a:pt x="432759" y="12215"/>
                  </a:lnTo>
                  <a:lnTo>
                    <a:pt x="388286" y="3121"/>
                  </a:lnTo>
                  <a:lnTo>
                    <a:pt x="341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530993" y="6941121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5" h="683895">
                  <a:moveTo>
                    <a:pt x="0" y="341922"/>
                  </a:moveTo>
                  <a:lnTo>
                    <a:pt x="3121" y="295531"/>
                  </a:lnTo>
                  <a:lnTo>
                    <a:pt x="12214" y="251035"/>
                  </a:lnTo>
                  <a:lnTo>
                    <a:pt x="26872" y="208842"/>
                  </a:lnTo>
                  <a:lnTo>
                    <a:pt x="46685" y="169359"/>
                  </a:lnTo>
                  <a:lnTo>
                    <a:pt x="71248" y="132995"/>
                  </a:lnTo>
                  <a:lnTo>
                    <a:pt x="100152" y="100156"/>
                  </a:lnTo>
                  <a:lnTo>
                    <a:pt x="132989" y="71252"/>
                  </a:lnTo>
                  <a:lnTo>
                    <a:pt x="169354" y="46688"/>
                  </a:lnTo>
                  <a:lnTo>
                    <a:pt x="208836" y="26873"/>
                  </a:lnTo>
                  <a:lnTo>
                    <a:pt x="251030" y="12215"/>
                  </a:lnTo>
                  <a:lnTo>
                    <a:pt x="295528" y="3121"/>
                  </a:lnTo>
                  <a:lnTo>
                    <a:pt x="341922" y="0"/>
                  </a:lnTo>
                  <a:lnTo>
                    <a:pt x="388286" y="3121"/>
                  </a:lnTo>
                  <a:lnTo>
                    <a:pt x="432759" y="12215"/>
                  </a:lnTo>
                  <a:lnTo>
                    <a:pt x="474933" y="26873"/>
                  </a:lnTo>
                  <a:lnTo>
                    <a:pt x="514400" y="46688"/>
                  </a:lnTo>
                  <a:lnTo>
                    <a:pt x="550752" y="71252"/>
                  </a:lnTo>
                  <a:lnTo>
                    <a:pt x="583580" y="100156"/>
                  </a:lnTo>
                  <a:lnTo>
                    <a:pt x="612478" y="132995"/>
                  </a:lnTo>
                  <a:lnTo>
                    <a:pt x="637036" y="169359"/>
                  </a:lnTo>
                  <a:lnTo>
                    <a:pt x="656847" y="208842"/>
                  </a:lnTo>
                  <a:lnTo>
                    <a:pt x="671502" y="251035"/>
                  </a:lnTo>
                  <a:lnTo>
                    <a:pt x="680595" y="295531"/>
                  </a:lnTo>
                  <a:lnTo>
                    <a:pt x="683717" y="341922"/>
                  </a:lnTo>
                  <a:lnTo>
                    <a:pt x="680595" y="388286"/>
                  </a:lnTo>
                  <a:lnTo>
                    <a:pt x="671502" y="432760"/>
                  </a:lnTo>
                  <a:lnTo>
                    <a:pt x="656847" y="474935"/>
                  </a:lnTo>
                  <a:lnTo>
                    <a:pt x="637036" y="514404"/>
                  </a:lnTo>
                  <a:lnTo>
                    <a:pt x="612478" y="550757"/>
                  </a:lnTo>
                  <a:lnTo>
                    <a:pt x="583580" y="583587"/>
                  </a:lnTo>
                  <a:lnTo>
                    <a:pt x="550752" y="612486"/>
                  </a:lnTo>
                  <a:lnTo>
                    <a:pt x="514400" y="637045"/>
                  </a:lnTo>
                  <a:lnTo>
                    <a:pt x="474933" y="656857"/>
                  </a:lnTo>
                  <a:lnTo>
                    <a:pt x="432759" y="671514"/>
                  </a:lnTo>
                  <a:lnTo>
                    <a:pt x="388286" y="680608"/>
                  </a:lnTo>
                  <a:lnTo>
                    <a:pt x="341922" y="683729"/>
                  </a:lnTo>
                  <a:lnTo>
                    <a:pt x="295528" y="680608"/>
                  </a:lnTo>
                  <a:lnTo>
                    <a:pt x="251030" y="671514"/>
                  </a:lnTo>
                  <a:lnTo>
                    <a:pt x="208836" y="656857"/>
                  </a:lnTo>
                  <a:lnTo>
                    <a:pt x="169354" y="637045"/>
                  </a:lnTo>
                  <a:lnTo>
                    <a:pt x="132989" y="612486"/>
                  </a:lnTo>
                  <a:lnTo>
                    <a:pt x="100152" y="583587"/>
                  </a:lnTo>
                  <a:lnTo>
                    <a:pt x="71248" y="550757"/>
                  </a:lnTo>
                  <a:lnTo>
                    <a:pt x="46685" y="514404"/>
                  </a:lnTo>
                  <a:lnTo>
                    <a:pt x="26872" y="474935"/>
                  </a:lnTo>
                  <a:lnTo>
                    <a:pt x="12214" y="432760"/>
                  </a:lnTo>
                  <a:lnTo>
                    <a:pt x="3121" y="388286"/>
                  </a:lnTo>
                  <a:lnTo>
                    <a:pt x="0" y="341922"/>
                  </a:lnTo>
                  <a:close/>
                </a:path>
              </a:pathLst>
            </a:custGeom>
            <a:ln w="54292">
              <a:solidFill>
                <a:srgbClr val="A6B6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283367" y="7385240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5" h="683895">
                  <a:moveTo>
                    <a:pt x="341922" y="0"/>
                  </a:moveTo>
                  <a:lnTo>
                    <a:pt x="295528" y="3121"/>
                  </a:lnTo>
                  <a:lnTo>
                    <a:pt x="251030" y="12214"/>
                  </a:lnTo>
                  <a:lnTo>
                    <a:pt x="208836" y="26872"/>
                  </a:lnTo>
                  <a:lnTo>
                    <a:pt x="169354" y="46685"/>
                  </a:lnTo>
                  <a:lnTo>
                    <a:pt x="132989" y="71248"/>
                  </a:lnTo>
                  <a:lnTo>
                    <a:pt x="100152" y="100152"/>
                  </a:lnTo>
                  <a:lnTo>
                    <a:pt x="71248" y="132989"/>
                  </a:lnTo>
                  <a:lnTo>
                    <a:pt x="46685" y="169354"/>
                  </a:lnTo>
                  <a:lnTo>
                    <a:pt x="26872" y="208836"/>
                  </a:lnTo>
                  <a:lnTo>
                    <a:pt x="12214" y="251030"/>
                  </a:lnTo>
                  <a:lnTo>
                    <a:pt x="3121" y="295528"/>
                  </a:lnTo>
                  <a:lnTo>
                    <a:pt x="0" y="341922"/>
                  </a:lnTo>
                  <a:lnTo>
                    <a:pt x="3121" y="388310"/>
                  </a:lnTo>
                  <a:lnTo>
                    <a:pt x="12214" y="432799"/>
                  </a:lnTo>
                  <a:lnTo>
                    <a:pt x="26872" y="474982"/>
                  </a:lnTo>
                  <a:lnTo>
                    <a:pt x="46685" y="514451"/>
                  </a:lnTo>
                  <a:lnTo>
                    <a:pt x="71248" y="550801"/>
                  </a:lnTo>
                  <a:lnTo>
                    <a:pt x="100152" y="583623"/>
                  </a:lnTo>
                  <a:lnTo>
                    <a:pt x="132989" y="612512"/>
                  </a:lnTo>
                  <a:lnTo>
                    <a:pt x="169354" y="637061"/>
                  </a:lnTo>
                  <a:lnTo>
                    <a:pt x="208836" y="656863"/>
                  </a:lnTo>
                  <a:lnTo>
                    <a:pt x="251030" y="671510"/>
                  </a:lnTo>
                  <a:lnTo>
                    <a:pt x="295528" y="680597"/>
                  </a:lnTo>
                  <a:lnTo>
                    <a:pt x="341922" y="683717"/>
                  </a:lnTo>
                  <a:lnTo>
                    <a:pt x="388310" y="680597"/>
                  </a:lnTo>
                  <a:lnTo>
                    <a:pt x="432799" y="671510"/>
                  </a:lnTo>
                  <a:lnTo>
                    <a:pt x="474982" y="656863"/>
                  </a:lnTo>
                  <a:lnTo>
                    <a:pt x="514451" y="637061"/>
                  </a:lnTo>
                  <a:lnTo>
                    <a:pt x="550801" y="612512"/>
                  </a:lnTo>
                  <a:lnTo>
                    <a:pt x="583623" y="583623"/>
                  </a:lnTo>
                  <a:lnTo>
                    <a:pt x="612512" y="550801"/>
                  </a:lnTo>
                  <a:lnTo>
                    <a:pt x="637061" y="514451"/>
                  </a:lnTo>
                  <a:lnTo>
                    <a:pt x="656863" y="474982"/>
                  </a:lnTo>
                  <a:lnTo>
                    <a:pt x="671510" y="432799"/>
                  </a:lnTo>
                  <a:lnTo>
                    <a:pt x="680597" y="388310"/>
                  </a:lnTo>
                  <a:lnTo>
                    <a:pt x="683717" y="341922"/>
                  </a:lnTo>
                  <a:lnTo>
                    <a:pt x="680597" y="295528"/>
                  </a:lnTo>
                  <a:lnTo>
                    <a:pt x="671510" y="251030"/>
                  </a:lnTo>
                  <a:lnTo>
                    <a:pt x="656863" y="208836"/>
                  </a:lnTo>
                  <a:lnTo>
                    <a:pt x="637061" y="169354"/>
                  </a:lnTo>
                  <a:lnTo>
                    <a:pt x="612512" y="132989"/>
                  </a:lnTo>
                  <a:lnTo>
                    <a:pt x="583623" y="100152"/>
                  </a:lnTo>
                  <a:lnTo>
                    <a:pt x="550801" y="71248"/>
                  </a:lnTo>
                  <a:lnTo>
                    <a:pt x="514451" y="46685"/>
                  </a:lnTo>
                  <a:lnTo>
                    <a:pt x="474982" y="26872"/>
                  </a:lnTo>
                  <a:lnTo>
                    <a:pt x="432799" y="12214"/>
                  </a:lnTo>
                  <a:lnTo>
                    <a:pt x="388310" y="3121"/>
                  </a:lnTo>
                  <a:lnTo>
                    <a:pt x="341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283367" y="7385240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5" h="683895">
                  <a:moveTo>
                    <a:pt x="0" y="341922"/>
                  </a:moveTo>
                  <a:lnTo>
                    <a:pt x="3121" y="295528"/>
                  </a:lnTo>
                  <a:lnTo>
                    <a:pt x="12214" y="251030"/>
                  </a:lnTo>
                  <a:lnTo>
                    <a:pt x="26872" y="208836"/>
                  </a:lnTo>
                  <a:lnTo>
                    <a:pt x="46685" y="169354"/>
                  </a:lnTo>
                  <a:lnTo>
                    <a:pt x="71248" y="132989"/>
                  </a:lnTo>
                  <a:lnTo>
                    <a:pt x="100152" y="100152"/>
                  </a:lnTo>
                  <a:lnTo>
                    <a:pt x="132989" y="71248"/>
                  </a:lnTo>
                  <a:lnTo>
                    <a:pt x="169354" y="46685"/>
                  </a:lnTo>
                  <a:lnTo>
                    <a:pt x="208836" y="26872"/>
                  </a:lnTo>
                  <a:lnTo>
                    <a:pt x="251030" y="12214"/>
                  </a:lnTo>
                  <a:lnTo>
                    <a:pt x="295528" y="3121"/>
                  </a:lnTo>
                  <a:lnTo>
                    <a:pt x="341922" y="0"/>
                  </a:lnTo>
                  <a:lnTo>
                    <a:pt x="388310" y="3121"/>
                  </a:lnTo>
                  <a:lnTo>
                    <a:pt x="432799" y="12214"/>
                  </a:lnTo>
                  <a:lnTo>
                    <a:pt x="474982" y="26872"/>
                  </a:lnTo>
                  <a:lnTo>
                    <a:pt x="514451" y="46685"/>
                  </a:lnTo>
                  <a:lnTo>
                    <a:pt x="550801" y="71248"/>
                  </a:lnTo>
                  <a:lnTo>
                    <a:pt x="583623" y="100152"/>
                  </a:lnTo>
                  <a:lnTo>
                    <a:pt x="612512" y="132989"/>
                  </a:lnTo>
                  <a:lnTo>
                    <a:pt x="637061" y="169354"/>
                  </a:lnTo>
                  <a:lnTo>
                    <a:pt x="656863" y="208836"/>
                  </a:lnTo>
                  <a:lnTo>
                    <a:pt x="671510" y="251030"/>
                  </a:lnTo>
                  <a:lnTo>
                    <a:pt x="680597" y="295528"/>
                  </a:lnTo>
                  <a:lnTo>
                    <a:pt x="683717" y="341922"/>
                  </a:lnTo>
                  <a:lnTo>
                    <a:pt x="680597" y="388310"/>
                  </a:lnTo>
                  <a:lnTo>
                    <a:pt x="671510" y="432799"/>
                  </a:lnTo>
                  <a:lnTo>
                    <a:pt x="656863" y="474982"/>
                  </a:lnTo>
                  <a:lnTo>
                    <a:pt x="637061" y="514451"/>
                  </a:lnTo>
                  <a:lnTo>
                    <a:pt x="612512" y="550801"/>
                  </a:lnTo>
                  <a:lnTo>
                    <a:pt x="583623" y="583623"/>
                  </a:lnTo>
                  <a:lnTo>
                    <a:pt x="550801" y="612512"/>
                  </a:lnTo>
                  <a:lnTo>
                    <a:pt x="514451" y="637061"/>
                  </a:lnTo>
                  <a:lnTo>
                    <a:pt x="474982" y="656863"/>
                  </a:lnTo>
                  <a:lnTo>
                    <a:pt x="432799" y="671510"/>
                  </a:lnTo>
                  <a:lnTo>
                    <a:pt x="388310" y="680597"/>
                  </a:lnTo>
                  <a:lnTo>
                    <a:pt x="341922" y="683717"/>
                  </a:lnTo>
                  <a:lnTo>
                    <a:pt x="295528" y="680597"/>
                  </a:lnTo>
                  <a:lnTo>
                    <a:pt x="251030" y="671510"/>
                  </a:lnTo>
                  <a:lnTo>
                    <a:pt x="208836" y="656863"/>
                  </a:lnTo>
                  <a:lnTo>
                    <a:pt x="169354" y="637061"/>
                  </a:lnTo>
                  <a:lnTo>
                    <a:pt x="132989" y="612512"/>
                  </a:lnTo>
                  <a:lnTo>
                    <a:pt x="100152" y="583623"/>
                  </a:lnTo>
                  <a:lnTo>
                    <a:pt x="71248" y="550801"/>
                  </a:lnTo>
                  <a:lnTo>
                    <a:pt x="46685" y="514451"/>
                  </a:lnTo>
                  <a:lnTo>
                    <a:pt x="26872" y="474982"/>
                  </a:lnTo>
                  <a:lnTo>
                    <a:pt x="12214" y="432799"/>
                  </a:lnTo>
                  <a:lnTo>
                    <a:pt x="3121" y="388310"/>
                  </a:lnTo>
                  <a:lnTo>
                    <a:pt x="0" y="341922"/>
                  </a:lnTo>
                  <a:close/>
                </a:path>
              </a:pathLst>
            </a:custGeom>
            <a:ln w="54292">
              <a:solidFill>
                <a:srgbClr val="F3A4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708704" y="8737358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5" h="683895">
                  <a:moveTo>
                    <a:pt x="341922" y="0"/>
                  </a:moveTo>
                  <a:lnTo>
                    <a:pt x="295531" y="3121"/>
                  </a:lnTo>
                  <a:lnTo>
                    <a:pt x="251035" y="12215"/>
                  </a:lnTo>
                  <a:lnTo>
                    <a:pt x="208842" y="26873"/>
                  </a:lnTo>
                  <a:lnTo>
                    <a:pt x="169359" y="46688"/>
                  </a:lnTo>
                  <a:lnTo>
                    <a:pt x="132995" y="71251"/>
                  </a:lnTo>
                  <a:lnTo>
                    <a:pt x="100156" y="100155"/>
                  </a:lnTo>
                  <a:lnTo>
                    <a:pt x="71252" y="132992"/>
                  </a:lnTo>
                  <a:lnTo>
                    <a:pt x="46688" y="169355"/>
                  </a:lnTo>
                  <a:lnTo>
                    <a:pt x="26873" y="208836"/>
                  </a:lnTo>
                  <a:lnTo>
                    <a:pt x="12215" y="251027"/>
                  </a:lnTo>
                  <a:lnTo>
                    <a:pt x="3121" y="295521"/>
                  </a:lnTo>
                  <a:lnTo>
                    <a:pt x="0" y="341909"/>
                  </a:lnTo>
                  <a:lnTo>
                    <a:pt x="3121" y="388299"/>
                  </a:lnTo>
                  <a:lnTo>
                    <a:pt x="12215" y="432792"/>
                  </a:lnTo>
                  <a:lnTo>
                    <a:pt x="26873" y="474981"/>
                  </a:lnTo>
                  <a:lnTo>
                    <a:pt x="46688" y="514458"/>
                  </a:lnTo>
                  <a:lnTo>
                    <a:pt x="71252" y="550817"/>
                  </a:lnTo>
                  <a:lnTo>
                    <a:pt x="100156" y="583649"/>
                  </a:lnTo>
                  <a:lnTo>
                    <a:pt x="132995" y="612547"/>
                  </a:lnTo>
                  <a:lnTo>
                    <a:pt x="169359" y="637105"/>
                  </a:lnTo>
                  <a:lnTo>
                    <a:pt x="208842" y="656914"/>
                  </a:lnTo>
                  <a:lnTo>
                    <a:pt x="251035" y="671568"/>
                  </a:lnTo>
                  <a:lnTo>
                    <a:pt x="295531" y="680659"/>
                  </a:lnTo>
                  <a:lnTo>
                    <a:pt x="341922" y="683780"/>
                  </a:lnTo>
                  <a:lnTo>
                    <a:pt x="388313" y="680659"/>
                  </a:lnTo>
                  <a:lnTo>
                    <a:pt x="432804" y="671568"/>
                  </a:lnTo>
                  <a:lnTo>
                    <a:pt x="474989" y="656914"/>
                  </a:lnTo>
                  <a:lnTo>
                    <a:pt x="514460" y="637105"/>
                  </a:lnTo>
                  <a:lnTo>
                    <a:pt x="550811" y="612547"/>
                  </a:lnTo>
                  <a:lnTo>
                    <a:pt x="583634" y="583649"/>
                  </a:lnTo>
                  <a:lnTo>
                    <a:pt x="612524" y="550817"/>
                  </a:lnTo>
                  <a:lnTo>
                    <a:pt x="637073" y="514458"/>
                  </a:lnTo>
                  <a:lnTo>
                    <a:pt x="656875" y="474981"/>
                  </a:lnTo>
                  <a:lnTo>
                    <a:pt x="671523" y="432792"/>
                  </a:lnTo>
                  <a:lnTo>
                    <a:pt x="680610" y="388299"/>
                  </a:lnTo>
                  <a:lnTo>
                    <a:pt x="683729" y="341909"/>
                  </a:lnTo>
                  <a:lnTo>
                    <a:pt x="680610" y="295521"/>
                  </a:lnTo>
                  <a:lnTo>
                    <a:pt x="671523" y="251027"/>
                  </a:lnTo>
                  <a:lnTo>
                    <a:pt x="656875" y="208836"/>
                  </a:lnTo>
                  <a:lnTo>
                    <a:pt x="637073" y="169355"/>
                  </a:lnTo>
                  <a:lnTo>
                    <a:pt x="612524" y="132992"/>
                  </a:lnTo>
                  <a:lnTo>
                    <a:pt x="583634" y="100155"/>
                  </a:lnTo>
                  <a:lnTo>
                    <a:pt x="550811" y="71251"/>
                  </a:lnTo>
                  <a:lnTo>
                    <a:pt x="514460" y="46688"/>
                  </a:lnTo>
                  <a:lnTo>
                    <a:pt x="474989" y="26873"/>
                  </a:lnTo>
                  <a:lnTo>
                    <a:pt x="432804" y="12215"/>
                  </a:lnTo>
                  <a:lnTo>
                    <a:pt x="388313" y="3121"/>
                  </a:lnTo>
                  <a:lnTo>
                    <a:pt x="341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708704" y="8737358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5" h="683895">
                  <a:moveTo>
                    <a:pt x="0" y="341909"/>
                  </a:moveTo>
                  <a:lnTo>
                    <a:pt x="3121" y="295521"/>
                  </a:lnTo>
                  <a:lnTo>
                    <a:pt x="12215" y="251027"/>
                  </a:lnTo>
                  <a:lnTo>
                    <a:pt x="26873" y="208836"/>
                  </a:lnTo>
                  <a:lnTo>
                    <a:pt x="46688" y="169355"/>
                  </a:lnTo>
                  <a:lnTo>
                    <a:pt x="71252" y="132992"/>
                  </a:lnTo>
                  <a:lnTo>
                    <a:pt x="100156" y="100155"/>
                  </a:lnTo>
                  <a:lnTo>
                    <a:pt x="132995" y="71251"/>
                  </a:lnTo>
                  <a:lnTo>
                    <a:pt x="169359" y="46688"/>
                  </a:lnTo>
                  <a:lnTo>
                    <a:pt x="208842" y="26873"/>
                  </a:lnTo>
                  <a:lnTo>
                    <a:pt x="251035" y="12215"/>
                  </a:lnTo>
                  <a:lnTo>
                    <a:pt x="295531" y="3121"/>
                  </a:lnTo>
                  <a:lnTo>
                    <a:pt x="341922" y="0"/>
                  </a:lnTo>
                  <a:lnTo>
                    <a:pt x="388313" y="3121"/>
                  </a:lnTo>
                  <a:lnTo>
                    <a:pt x="432804" y="12215"/>
                  </a:lnTo>
                  <a:lnTo>
                    <a:pt x="474989" y="26873"/>
                  </a:lnTo>
                  <a:lnTo>
                    <a:pt x="514460" y="46688"/>
                  </a:lnTo>
                  <a:lnTo>
                    <a:pt x="550811" y="71251"/>
                  </a:lnTo>
                  <a:lnTo>
                    <a:pt x="583634" y="100155"/>
                  </a:lnTo>
                  <a:lnTo>
                    <a:pt x="612524" y="132992"/>
                  </a:lnTo>
                  <a:lnTo>
                    <a:pt x="637073" y="169355"/>
                  </a:lnTo>
                  <a:lnTo>
                    <a:pt x="656875" y="208836"/>
                  </a:lnTo>
                  <a:lnTo>
                    <a:pt x="671523" y="251027"/>
                  </a:lnTo>
                  <a:lnTo>
                    <a:pt x="680610" y="295521"/>
                  </a:lnTo>
                  <a:lnTo>
                    <a:pt x="683729" y="341909"/>
                  </a:lnTo>
                  <a:lnTo>
                    <a:pt x="680610" y="388299"/>
                  </a:lnTo>
                  <a:lnTo>
                    <a:pt x="671523" y="432792"/>
                  </a:lnTo>
                  <a:lnTo>
                    <a:pt x="656875" y="474981"/>
                  </a:lnTo>
                  <a:lnTo>
                    <a:pt x="637073" y="514458"/>
                  </a:lnTo>
                  <a:lnTo>
                    <a:pt x="612524" y="550817"/>
                  </a:lnTo>
                  <a:lnTo>
                    <a:pt x="583634" y="583649"/>
                  </a:lnTo>
                  <a:lnTo>
                    <a:pt x="550811" y="612547"/>
                  </a:lnTo>
                  <a:lnTo>
                    <a:pt x="514460" y="637105"/>
                  </a:lnTo>
                  <a:lnTo>
                    <a:pt x="474989" y="656914"/>
                  </a:lnTo>
                  <a:lnTo>
                    <a:pt x="432804" y="671568"/>
                  </a:lnTo>
                  <a:lnTo>
                    <a:pt x="388313" y="680659"/>
                  </a:lnTo>
                  <a:lnTo>
                    <a:pt x="341922" y="683780"/>
                  </a:lnTo>
                  <a:lnTo>
                    <a:pt x="295531" y="680659"/>
                  </a:lnTo>
                  <a:lnTo>
                    <a:pt x="251035" y="671568"/>
                  </a:lnTo>
                  <a:lnTo>
                    <a:pt x="208842" y="656914"/>
                  </a:lnTo>
                  <a:lnTo>
                    <a:pt x="169359" y="637105"/>
                  </a:lnTo>
                  <a:lnTo>
                    <a:pt x="132995" y="612547"/>
                  </a:lnTo>
                  <a:lnTo>
                    <a:pt x="100156" y="583649"/>
                  </a:lnTo>
                  <a:lnTo>
                    <a:pt x="71252" y="550817"/>
                  </a:lnTo>
                  <a:lnTo>
                    <a:pt x="46688" y="514458"/>
                  </a:lnTo>
                  <a:lnTo>
                    <a:pt x="26873" y="474981"/>
                  </a:lnTo>
                  <a:lnTo>
                    <a:pt x="12215" y="432792"/>
                  </a:lnTo>
                  <a:lnTo>
                    <a:pt x="3121" y="388299"/>
                  </a:lnTo>
                  <a:lnTo>
                    <a:pt x="0" y="341909"/>
                  </a:lnTo>
                  <a:close/>
                </a:path>
              </a:pathLst>
            </a:custGeom>
            <a:ln w="54292">
              <a:solidFill>
                <a:srgbClr val="9C85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283367" y="8270570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5" h="683895">
                  <a:moveTo>
                    <a:pt x="341922" y="0"/>
                  </a:moveTo>
                  <a:lnTo>
                    <a:pt x="295528" y="3119"/>
                  </a:lnTo>
                  <a:lnTo>
                    <a:pt x="251030" y="12206"/>
                  </a:lnTo>
                  <a:lnTo>
                    <a:pt x="208836" y="26853"/>
                  </a:lnTo>
                  <a:lnTo>
                    <a:pt x="169354" y="46655"/>
                  </a:lnTo>
                  <a:lnTo>
                    <a:pt x="132989" y="71204"/>
                  </a:lnTo>
                  <a:lnTo>
                    <a:pt x="100152" y="100093"/>
                  </a:lnTo>
                  <a:lnTo>
                    <a:pt x="71248" y="132916"/>
                  </a:lnTo>
                  <a:lnTo>
                    <a:pt x="46685" y="169265"/>
                  </a:lnTo>
                  <a:lnTo>
                    <a:pt x="26872" y="208735"/>
                  </a:lnTo>
                  <a:lnTo>
                    <a:pt x="12214" y="250917"/>
                  </a:lnTo>
                  <a:lnTo>
                    <a:pt x="3121" y="295406"/>
                  </a:lnTo>
                  <a:lnTo>
                    <a:pt x="0" y="341795"/>
                  </a:lnTo>
                  <a:lnTo>
                    <a:pt x="3121" y="388188"/>
                  </a:lnTo>
                  <a:lnTo>
                    <a:pt x="12214" y="432684"/>
                  </a:lnTo>
                  <a:lnTo>
                    <a:pt x="26872" y="474876"/>
                  </a:lnTo>
                  <a:lnTo>
                    <a:pt x="46685" y="514356"/>
                  </a:lnTo>
                  <a:lnTo>
                    <a:pt x="71248" y="550717"/>
                  </a:lnTo>
                  <a:lnTo>
                    <a:pt x="100152" y="583552"/>
                  </a:lnTo>
                  <a:lnTo>
                    <a:pt x="132989" y="612453"/>
                  </a:lnTo>
                  <a:lnTo>
                    <a:pt x="169354" y="637012"/>
                  </a:lnTo>
                  <a:lnTo>
                    <a:pt x="208836" y="656823"/>
                  </a:lnTo>
                  <a:lnTo>
                    <a:pt x="251030" y="671478"/>
                  </a:lnTo>
                  <a:lnTo>
                    <a:pt x="295528" y="680570"/>
                  </a:lnTo>
                  <a:lnTo>
                    <a:pt x="341922" y="683691"/>
                  </a:lnTo>
                  <a:lnTo>
                    <a:pt x="388310" y="680570"/>
                  </a:lnTo>
                  <a:lnTo>
                    <a:pt x="432799" y="671478"/>
                  </a:lnTo>
                  <a:lnTo>
                    <a:pt x="474982" y="656823"/>
                  </a:lnTo>
                  <a:lnTo>
                    <a:pt x="514451" y="637012"/>
                  </a:lnTo>
                  <a:lnTo>
                    <a:pt x="550801" y="612453"/>
                  </a:lnTo>
                  <a:lnTo>
                    <a:pt x="583623" y="583552"/>
                  </a:lnTo>
                  <a:lnTo>
                    <a:pt x="612512" y="550717"/>
                  </a:lnTo>
                  <a:lnTo>
                    <a:pt x="637061" y="514356"/>
                  </a:lnTo>
                  <a:lnTo>
                    <a:pt x="656863" y="474876"/>
                  </a:lnTo>
                  <a:lnTo>
                    <a:pt x="671510" y="432684"/>
                  </a:lnTo>
                  <a:lnTo>
                    <a:pt x="680597" y="388188"/>
                  </a:lnTo>
                  <a:lnTo>
                    <a:pt x="683717" y="341795"/>
                  </a:lnTo>
                  <a:lnTo>
                    <a:pt x="680597" y="295406"/>
                  </a:lnTo>
                  <a:lnTo>
                    <a:pt x="671510" y="250917"/>
                  </a:lnTo>
                  <a:lnTo>
                    <a:pt x="656863" y="208735"/>
                  </a:lnTo>
                  <a:lnTo>
                    <a:pt x="637061" y="169265"/>
                  </a:lnTo>
                  <a:lnTo>
                    <a:pt x="612512" y="132916"/>
                  </a:lnTo>
                  <a:lnTo>
                    <a:pt x="583623" y="100093"/>
                  </a:lnTo>
                  <a:lnTo>
                    <a:pt x="550801" y="71204"/>
                  </a:lnTo>
                  <a:lnTo>
                    <a:pt x="514451" y="46655"/>
                  </a:lnTo>
                  <a:lnTo>
                    <a:pt x="474982" y="26853"/>
                  </a:lnTo>
                  <a:lnTo>
                    <a:pt x="432799" y="12206"/>
                  </a:lnTo>
                  <a:lnTo>
                    <a:pt x="388310" y="3119"/>
                  </a:lnTo>
                  <a:lnTo>
                    <a:pt x="341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283367" y="8270570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5" h="683895">
                  <a:moveTo>
                    <a:pt x="0" y="341795"/>
                  </a:moveTo>
                  <a:lnTo>
                    <a:pt x="3121" y="295406"/>
                  </a:lnTo>
                  <a:lnTo>
                    <a:pt x="12214" y="250917"/>
                  </a:lnTo>
                  <a:lnTo>
                    <a:pt x="26872" y="208735"/>
                  </a:lnTo>
                  <a:lnTo>
                    <a:pt x="46685" y="169265"/>
                  </a:lnTo>
                  <a:lnTo>
                    <a:pt x="71248" y="132916"/>
                  </a:lnTo>
                  <a:lnTo>
                    <a:pt x="100152" y="100093"/>
                  </a:lnTo>
                  <a:lnTo>
                    <a:pt x="132989" y="71204"/>
                  </a:lnTo>
                  <a:lnTo>
                    <a:pt x="169354" y="46655"/>
                  </a:lnTo>
                  <a:lnTo>
                    <a:pt x="208836" y="26853"/>
                  </a:lnTo>
                  <a:lnTo>
                    <a:pt x="251030" y="12206"/>
                  </a:lnTo>
                  <a:lnTo>
                    <a:pt x="295528" y="3119"/>
                  </a:lnTo>
                  <a:lnTo>
                    <a:pt x="341922" y="0"/>
                  </a:lnTo>
                  <a:lnTo>
                    <a:pt x="388310" y="3119"/>
                  </a:lnTo>
                  <a:lnTo>
                    <a:pt x="432799" y="12206"/>
                  </a:lnTo>
                  <a:lnTo>
                    <a:pt x="474982" y="26853"/>
                  </a:lnTo>
                  <a:lnTo>
                    <a:pt x="514451" y="46655"/>
                  </a:lnTo>
                  <a:lnTo>
                    <a:pt x="550801" y="71204"/>
                  </a:lnTo>
                  <a:lnTo>
                    <a:pt x="583623" y="100093"/>
                  </a:lnTo>
                  <a:lnTo>
                    <a:pt x="612512" y="132916"/>
                  </a:lnTo>
                  <a:lnTo>
                    <a:pt x="637061" y="169265"/>
                  </a:lnTo>
                  <a:lnTo>
                    <a:pt x="656863" y="208735"/>
                  </a:lnTo>
                  <a:lnTo>
                    <a:pt x="671510" y="250917"/>
                  </a:lnTo>
                  <a:lnTo>
                    <a:pt x="680597" y="295406"/>
                  </a:lnTo>
                  <a:lnTo>
                    <a:pt x="683717" y="341795"/>
                  </a:lnTo>
                  <a:lnTo>
                    <a:pt x="680597" y="388188"/>
                  </a:lnTo>
                  <a:lnTo>
                    <a:pt x="671510" y="432684"/>
                  </a:lnTo>
                  <a:lnTo>
                    <a:pt x="656863" y="474876"/>
                  </a:lnTo>
                  <a:lnTo>
                    <a:pt x="637061" y="514356"/>
                  </a:lnTo>
                  <a:lnTo>
                    <a:pt x="612512" y="550717"/>
                  </a:lnTo>
                  <a:lnTo>
                    <a:pt x="583623" y="583552"/>
                  </a:lnTo>
                  <a:lnTo>
                    <a:pt x="550801" y="612453"/>
                  </a:lnTo>
                  <a:lnTo>
                    <a:pt x="514451" y="637012"/>
                  </a:lnTo>
                  <a:lnTo>
                    <a:pt x="474982" y="656823"/>
                  </a:lnTo>
                  <a:lnTo>
                    <a:pt x="432799" y="671478"/>
                  </a:lnTo>
                  <a:lnTo>
                    <a:pt x="388310" y="680570"/>
                  </a:lnTo>
                  <a:lnTo>
                    <a:pt x="341922" y="683691"/>
                  </a:lnTo>
                  <a:lnTo>
                    <a:pt x="295528" y="680570"/>
                  </a:lnTo>
                  <a:lnTo>
                    <a:pt x="251030" y="671478"/>
                  </a:lnTo>
                  <a:lnTo>
                    <a:pt x="208836" y="656823"/>
                  </a:lnTo>
                  <a:lnTo>
                    <a:pt x="169354" y="637012"/>
                  </a:lnTo>
                  <a:lnTo>
                    <a:pt x="132989" y="612453"/>
                  </a:lnTo>
                  <a:lnTo>
                    <a:pt x="100152" y="583552"/>
                  </a:lnTo>
                  <a:lnTo>
                    <a:pt x="71248" y="550717"/>
                  </a:lnTo>
                  <a:lnTo>
                    <a:pt x="46685" y="514356"/>
                  </a:lnTo>
                  <a:lnTo>
                    <a:pt x="26872" y="474876"/>
                  </a:lnTo>
                  <a:lnTo>
                    <a:pt x="12214" y="432684"/>
                  </a:lnTo>
                  <a:lnTo>
                    <a:pt x="3121" y="388188"/>
                  </a:lnTo>
                  <a:lnTo>
                    <a:pt x="0" y="341795"/>
                  </a:lnTo>
                  <a:close/>
                </a:path>
              </a:pathLst>
            </a:custGeom>
            <a:ln w="54292">
              <a:solidFill>
                <a:srgbClr val="D091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5084724" y="7827899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5" h="683895">
                  <a:moveTo>
                    <a:pt x="341922" y="0"/>
                  </a:moveTo>
                  <a:lnTo>
                    <a:pt x="295528" y="3121"/>
                  </a:lnTo>
                  <a:lnTo>
                    <a:pt x="251030" y="12215"/>
                  </a:lnTo>
                  <a:lnTo>
                    <a:pt x="208836" y="26873"/>
                  </a:lnTo>
                  <a:lnTo>
                    <a:pt x="169354" y="46688"/>
                  </a:lnTo>
                  <a:lnTo>
                    <a:pt x="132989" y="71252"/>
                  </a:lnTo>
                  <a:lnTo>
                    <a:pt x="100152" y="100156"/>
                  </a:lnTo>
                  <a:lnTo>
                    <a:pt x="71248" y="132995"/>
                  </a:lnTo>
                  <a:lnTo>
                    <a:pt x="46685" y="169359"/>
                  </a:lnTo>
                  <a:lnTo>
                    <a:pt x="26872" y="208842"/>
                  </a:lnTo>
                  <a:lnTo>
                    <a:pt x="12214" y="251035"/>
                  </a:lnTo>
                  <a:lnTo>
                    <a:pt x="3121" y="295531"/>
                  </a:lnTo>
                  <a:lnTo>
                    <a:pt x="0" y="341922"/>
                  </a:lnTo>
                  <a:lnTo>
                    <a:pt x="3121" y="388286"/>
                  </a:lnTo>
                  <a:lnTo>
                    <a:pt x="12214" y="432760"/>
                  </a:lnTo>
                  <a:lnTo>
                    <a:pt x="26872" y="474935"/>
                  </a:lnTo>
                  <a:lnTo>
                    <a:pt x="46685" y="514404"/>
                  </a:lnTo>
                  <a:lnTo>
                    <a:pt x="71248" y="550757"/>
                  </a:lnTo>
                  <a:lnTo>
                    <a:pt x="100152" y="583587"/>
                  </a:lnTo>
                  <a:lnTo>
                    <a:pt x="132989" y="612486"/>
                  </a:lnTo>
                  <a:lnTo>
                    <a:pt x="169354" y="637045"/>
                  </a:lnTo>
                  <a:lnTo>
                    <a:pt x="208836" y="656857"/>
                  </a:lnTo>
                  <a:lnTo>
                    <a:pt x="251030" y="671514"/>
                  </a:lnTo>
                  <a:lnTo>
                    <a:pt x="295528" y="680608"/>
                  </a:lnTo>
                  <a:lnTo>
                    <a:pt x="341922" y="683729"/>
                  </a:lnTo>
                  <a:lnTo>
                    <a:pt x="388310" y="680608"/>
                  </a:lnTo>
                  <a:lnTo>
                    <a:pt x="432799" y="671514"/>
                  </a:lnTo>
                  <a:lnTo>
                    <a:pt x="474982" y="656857"/>
                  </a:lnTo>
                  <a:lnTo>
                    <a:pt x="514451" y="637045"/>
                  </a:lnTo>
                  <a:lnTo>
                    <a:pt x="550801" y="612486"/>
                  </a:lnTo>
                  <a:lnTo>
                    <a:pt x="583623" y="583587"/>
                  </a:lnTo>
                  <a:lnTo>
                    <a:pt x="612512" y="550757"/>
                  </a:lnTo>
                  <a:lnTo>
                    <a:pt x="637061" y="514404"/>
                  </a:lnTo>
                  <a:lnTo>
                    <a:pt x="656863" y="474935"/>
                  </a:lnTo>
                  <a:lnTo>
                    <a:pt x="671510" y="432760"/>
                  </a:lnTo>
                  <a:lnTo>
                    <a:pt x="680597" y="388286"/>
                  </a:lnTo>
                  <a:lnTo>
                    <a:pt x="683717" y="341922"/>
                  </a:lnTo>
                  <a:lnTo>
                    <a:pt x="680597" y="295531"/>
                  </a:lnTo>
                  <a:lnTo>
                    <a:pt x="671510" y="251035"/>
                  </a:lnTo>
                  <a:lnTo>
                    <a:pt x="656863" y="208842"/>
                  </a:lnTo>
                  <a:lnTo>
                    <a:pt x="637061" y="169359"/>
                  </a:lnTo>
                  <a:lnTo>
                    <a:pt x="612512" y="132995"/>
                  </a:lnTo>
                  <a:lnTo>
                    <a:pt x="583623" y="100156"/>
                  </a:lnTo>
                  <a:lnTo>
                    <a:pt x="550801" y="71252"/>
                  </a:lnTo>
                  <a:lnTo>
                    <a:pt x="514451" y="46688"/>
                  </a:lnTo>
                  <a:lnTo>
                    <a:pt x="474982" y="26873"/>
                  </a:lnTo>
                  <a:lnTo>
                    <a:pt x="432799" y="12215"/>
                  </a:lnTo>
                  <a:lnTo>
                    <a:pt x="388310" y="3121"/>
                  </a:lnTo>
                  <a:lnTo>
                    <a:pt x="341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084724" y="7827899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5" h="683895">
                  <a:moveTo>
                    <a:pt x="0" y="341922"/>
                  </a:moveTo>
                  <a:lnTo>
                    <a:pt x="3121" y="295531"/>
                  </a:lnTo>
                  <a:lnTo>
                    <a:pt x="12214" y="251035"/>
                  </a:lnTo>
                  <a:lnTo>
                    <a:pt x="26872" y="208842"/>
                  </a:lnTo>
                  <a:lnTo>
                    <a:pt x="46685" y="169359"/>
                  </a:lnTo>
                  <a:lnTo>
                    <a:pt x="71248" y="132995"/>
                  </a:lnTo>
                  <a:lnTo>
                    <a:pt x="100152" y="100156"/>
                  </a:lnTo>
                  <a:lnTo>
                    <a:pt x="132989" y="71252"/>
                  </a:lnTo>
                  <a:lnTo>
                    <a:pt x="169354" y="46688"/>
                  </a:lnTo>
                  <a:lnTo>
                    <a:pt x="208836" y="26873"/>
                  </a:lnTo>
                  <a:lnTo>
                    <a:pt x="251030" y="12215"/>
                  </a:lnTo>
                  <a:lnTo>
                    <a:pt x="295528" y="3121"/>
                  </a:lnTo>
                  <a:lnTo>
                    <a:pt x="341922" y="0"/>
                  </a:lnTo>
                  <a:lnTo>
                    <a:pt x="388310" y="3121"/>
                  </a:lnTo>
                  <a:lnTo>
                    <a:pt x="432799" y="12215"/>
                  </a:lnTo>
                  <a:lnTo>
                    <a:pt x="474982" y="26873"/>
                  </a:lnTo>
                  <a:lnTo>
                    <a:pt x="514451" y="46688"/>
                  </a:lnTo>
                  <a:lnTo>
                    <a:pt x="550801" y="71252"/>
                  </a:lnTo>
                  <a:lnTo>
                    <a:pt x="583623" y="100156"/>
                  </a:lnTo>
                  <a:lnTo>
                    <a:pt x="612512" y="132995"/>
                  </a:lnTo>
                  <a:lnTo>
                    <a:pt x="637061" y="169359"/>
                  </a:lnTo>
                  <a:lnTo>
                    <a:pt x="656863" y="208842"/>
                  </a:lnTo>
                  <a:lnTo>
                    <a:pt x="671510" y="251035"/>
                  </a:lnTo>
                  <a:lnTo>
                    <a:pt x="680597" y="295531"/>
                  </a:lnTo>
                  <a:lnTo>
                    <a:pt x="683717" y="341922"/>
                  </a:lnTo>
                  <a:lnTo>
                    <a:pt x="680597" y="388286"/>
                  </a:lnTo>
                  <a:lnTo>
                    <a:pt x="671510" y="432760"/>
                  </a:lnTo>
                  <a:lnTo>
                    <a:pt x="656863" y="474935"/>
                  </a:lnTo>
                  <a:lnTo>
                    <a:pt x="637061" y="514404"/>
                  </a:lnTo>
                  <a:lnTo>
                    <a:pt x="612512" y="550757"/>
                  </a:lnTo>
                  <a:lnTo>
                    <a:pt x="583623" y="583587"/>
                  </a:lnTo>
                  <a:lnTo>
                    <a:pt x="550801" y="612486"/>
                  </a:lnTo>
                  <a:lnTo>
                    <a:pt x="514451" y="637045"/>
                  </a:lnTo>
                  <a:lnTo>
                    <a:pt x="474982" y="656857"/>
                  </a:lnTo>
                  <a:lnTo>
                    <a:pt x="432799" y="671514"/>
                  </a:lnTo>
                  <a:lnTo>
                    <a:pt x="388310" y="680608"/>
                  </a:lnTo>
                  <a:lnTo>
                    <a:pt x="341922" y="683729"/>
                  </a:lnTo>
                  <a:lnTo>
                    <a:pt x="295528" y="680608"/>
                  </a:lnTo>
                  <a:lnTo>
                    <a:pt x="251030" y="671514"/>
                  </a:lnTo>
                  <a:lnTo>
                    <a:pt x="208836" y="656857"/>
                  </a:lnTo>
                  <a:lnTo>
                    <a:pt x="169354" y="637045"/>
                  </a:lnTo>
                  <a:lnTo>
                    <a:pt x="132989" y="612486"/>
                  </a:lnTo>
                  <a:lnTo>
                    <a:pt x="100152" y="583587"/>
                  </a:lnTo>
                  <a:lnTo>
                    <a:pt x="71248" y="550757"/>
                  </a:lnTo>
                  <a:lnTo>
                    <a:pt x="46685" y="514404"/>
                  </a:lnTo>
                  <a:lnTo>
                    <a:pt x="26872" y="474935"/>
                  </a:lnTo>
                  <a:lnTo>
                    <a:pt x="12214" y="432760"/>
                  </a:lnTo>
                  <a:lnTo>
                    <a:pt x="3121" y="388286"/>
                  </a:lnTo>
                  <a:lnTo>
                    <a:pt x="0" y="341922"/>
                  </a:lnTo>
                  <a:close/>
                </a:path>
              </a:pathLst>
            </a:custGeom>
            <a:ln w="54292">
              <a:solidFill>
                <a:srgbClr val="E6BB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1541945" y="7203246"/>
            <a:ext cx="3926204" cy="1948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130"/>
              </a:spcBef>
            </a:pP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Accelerate</a:t>
            </a:r>
            <a:r>
              <a:rPr dirty="0" sz="130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imes New Roman"/>
                <a:cs typeface="Times New Roman"/>
              </a:rPr>
              <a:t>Growth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30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</a:pP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Secure</a:t>
            </a:r>
            <a:r>
              <a:rPr dirty="0" sz="13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Inclusive</a:t>
            </a:r>
            <a:r>
              <a:rPr dirty="0" sz="13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endParaRPr sz="1300">
              <a:latin typeface="Times New Roman"/>
              <a:cs typeface="Times New Roman"/>
            </a:endParaRPr>
          </a:p>
          <a:p>
            <a:pPr algn="ctr" marR="780415">
              <a:lnSpc>
                <a:spcPct val="100000"/>
              </a:lnSpc>
              <a:spcBef>
                <a:spcPts val="1315"/>
              </a:spcBef>
            </a:pP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Enhance</a:t>
            </a:r>
            <a:r>
              <a:rPr dirty="0" sz="13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Spending</a:t>
            </a:r>
            <a:r>
              <a:rPr dirty="0" sz="13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dirty="0" sz="13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3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India’s</a:t>
            </a:r>
            <a:r>
              <a:rPr dirty="0" sz="13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imes New Roman"/>
                <a:cs typeface="Times New Roman"/>
              </a:rPr>
              <a:t>Rising</a:t>
            </a:r>
            <a:endParaRPr sz="1300">
              <a:latin typeface="Times New Roman"/>
              <a:cs typeface="Times New Roman"/>
            </a:endParaRPr>
          </a:p>
          <a:p>
            <a:pPr algn="ctr" marR="789305">
              <a:lnSpc>
                <a:spcPct val="100000"/>
              </a:lnSpc>
              <a:spcBef>
                <a:spcPts val="35"/>
              </a:spcBef>
            </a:pP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Middle</a:t>
            </a:r>
            <a:r>
              <a:rPr dirty="0" sz="13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endParaRPr sz="13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844"/>
              </a:spcBef>
            </a:pP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Invigorate</a:t>
            </a:r>
            <a:r>
              <a:rPr dirty="0" sz="13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Private</a:t>
            </a:r>
            <a:r>
              <a:rPr dirty="0" sz="13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Sector</a:t>
            </a:r>
            <a:r>
              <a:rPr dirty="0" sz="13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imes New Roman"/>
                <a:cs typeface="Times New Roman"/>
              </a:rPr>
              <a:t>Investments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3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Uplift</a:t>
            </a:r>
            <a:r>
              <a:rPr dirty="0" sz="13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Household</a:t>
            </a:r>
            <a:r>
              <a:rPr dirty="0" sz="13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imes New Roman"/>
                <a:cs typeface="Times New Roman"/>
              </a:rPr>
              <a:t>Sentiments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522452" y="6534531"/>
            <a:ext cx="5160645" cy="3271520"/>
            <a:chOff x="522452" y="6534531"/>
            <a:chExt cx="5160645" cy="3271520"/>
          </a:xfrm>
        </p:grpSpPr>
        <p:sp>
          <p:nvSpPr>
            <p:cNvPr id="74" name="object 74" descr=""/>
            <p:cNvSpPr/>
            <p:nvPr/>
          </p:nvSpPr>
          <p:spPr>
            <a:xfrm>
              <a:off x="3723309" y="7160476"/>
              <a:ext cx="268605" cy="287020"/>
            </a:xfrm>
            <a:custGeom>
              <a:avLst/>
              <a:gdLst/>
              <a:ahLst/>
              <a:cxnLst/>
              <a:rect l="l" t="t" r="r" b="b"/>
              <a:pathLst>
                <a:path w="268604" h="287020">
                  <a:moveTo>
                    <a:pt x="104952" y="155587"/>
                  </a:moveTo>
                  <a:lnTo>
                    <a:pt x="46647" y="155587"/>
                  </a:lnTo>
                  <a:lnTo>
                    <a:pt x="46647" y="237464"/>
                  </a:lnTo>
                  <a:lnTo>
                    <a:pt x="104952" y="237464"/>
                  </a:lnTo>
                  <a:lnTo>
                    <a:pt x="104952" y="155587"/>
                  </a:lnTo>
                  <a:close/>
                </a:path>
                <a:path w="268604" h="287020">
                  <a:moveTo>
                    <a:pt x="171069" y="0"/>
                  </a:moveTo>
                  <a:lnTo>
                    <a:pt x="117640" y="0"/>
                  </a:lnTo>
                  <a:lnTo>
                    <a:pt x="138874" y="22364"/>
                  </a:lnTo>
                  <a:lnTo>
                    <a:pt x="45059" y="121158"/>
                  </a:lnTo>
                  <a:lnTo>
                    <a:pt x="56019" y="132702"/>
                  </a:lnTo>
                  <a:lnTo>
                    <a:pt x="149834" y="33947"/>
                  </a:lnTo>
                  <a:lnTo>
                    <a:pt x="171069" y="56261"/>
                  </a:lnTo>
                  <a:lnTo>
                    <a:pt x="171069" y="0"/>
                  </a:lnTo>
                  <a:close/>
                </a:path>
                <a:path w="268604" h="287020">
                  <a:moveTo>
                    <a:pt x="186613" y="81889"/>
                  </a:moveTo>
                  <a:lnTo>
                    <a:pt x="128295" y="81889"/>
                  </a:lnTo>
                  <a:lnTo>
                    <a:pt x="128295" y="237464"/>
                  </a:lnTo>
                  <a:lnTo>
                    <a:pt x="186613" y="237464"/>
                  </a:lnTo>
                  <a:lnTo>
                    <a:pt x="186613" y="81889"/>
                  </a:lnTo>
                  <a:close/>
                </a:path>
                <a:path w="268604" h="287020">
                  <a:moveTo>
                    <a:pt x="268249" y="0"/>
                  </a:moveTo>
                  <a:lnTo>
                    <a:pt x="209943" y="0"/>
                  </a:lnTo>
                  <a:lnTo>
                    <a:pt x="209943" y="237464"/>
                  </a:lnTo>
                  <a:lnTo>
                    <a:pt x="268249" y="237464"/>
                  </a:lnTo>
                  <a:lnTo>
                    <a:pt x="268249" y="0"/>
                  </a:lnTo>
                  <a:close/>
                </a:path>
                <a:path w="268604" h="287020">
                  <a:moveTo>
                    <a:pt x="268262" y="261620"/>
                  </a:moveTo>
                  <a:lnTo>
                    <a:pt x="23317" y="261620"/>
                  </a:lnTo>
                  <a:lnTo>
                    <a:pt x="23317" y="0"/>
                  </a:lnTo>
                  <a:lnTo>
                    <a:pt x="0" y="0"/>
                  </a:lnTo>
                  <a:lnTo>
                    <a:pt x="0" y="261620"/>
                  </a:lnTo>
                  <a:lnTo>
                    <a:pt x="0" y="287020"/>
                  </a:lnTo>
                  <a:lnTo>
                    <a:pt x="268262" y="287020"/>
                  </a:lnTo>
                  <a:lnTo>
                    <a:pt x="268262" y="26162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3808933" y="8861755"/>
              <a:ext cx="448309" cy="384810"/>
            </a:xfrm>
            <a:custGeom>
              <a:avLst/>
              <a:gdLst/>
              <a:ahLst/>
              <a:cxnLst/>
              <a:rect l="l" t="t" r="r" b="b"/>
              <a:pathLst>
                <a:path w="448310" h="384809">
                  <a:moveTo>
                    <a:pt x="384149" y="225818"/>
                  </a:moveTo>
                  <a:lnTo>
                    <a:pt x="352145" y="195402"/>
                  </a:lnTo>
                  <a:lnTo>
                    <a:pt x="352145" y="250913"/>
                  </a:lnTo>
                  <a:lnTo>
                    <a:pt x="352145" y="314972"/>
                  </a:lnTo>
                  <a:lnTo>
                    <a:pt x="288112" y="314972"/>
                  </a:lnTo>
                  <a:lnTo>
                    <a:pt x="288112" y="250913"/>
                  </a:lnTo>
                  <a:lnTo>
                    <a:pt x="352145" y="250913"/>
                  </a:lnTo>
                  <a:lnTo>
                    <a:pt x="352145" y="195402"/>
                  </a:lnTo>
                  <a:lnTo>
                    <a:pt x="224091" y="73672"/>
                  </a:lnTo>
                  <a:lnTo>
                    <a:pt x="160058" y="134543"/>
                  </a:lnTo>
                  <a:lnTo>
                    <a:pt x="160058" y="250913"/>
                  </a:lnTo>
                  <a:lnTo>
                    <a:pt x="160058" y="314972"/>
                  </a:lnTo>
                  <a:lnTo>
                    <a:pt x="96037" y="314972"/>
                  </a:lnTo>
                  <a:lnTo>
                    <a:pt x="96037" y="250913"/>
                  </a:lnTo>
                  <a:lnTo>
                    <a:pt x="160058" y="250913"/>
                  </a:lnTo>
                  <a:lnTo>
                    <a:pt x="160058" y="134543"/>
                  </a:lnTo>
                  <a:lnTo>
                    <a:pt x="64020" y="225818"/>
                  </a:lnTo>
                  <a:lnTo>
                    <a:pt x="64020" y="384378"/>
                  </a:lnTo>
                  <a:lnTo>
                    <a:pt x="192074" y="384378"/>
                  </a:lnTo>
                  <a:lnTo>
                    <a:pt x="192074" y="314972"/>
                  </a:lnTo>
                  <a:lnTo>
                    <a:pt x="192074" y="250913"/>
                  </a:lnTo>
                  <a:lnTo>
                    <a:pt x="256095" y="250913"/>
                  </a:lnTo>
                  <a:lnTo>
                    <a:pt x="256095" y="384378"/>
                  </a:lnTo>
                  <a:lnTo>
                    <a:pt x="384149" y="384378"/>
                  </a:lnTo>
                  <a:lnTo>
                    <a:pt x="384149" y="314972"/>
                  </a:lnTo>
                  <a:lnTo>
                    <a:pt x="384149" y="250913"/>
                  </a:lnTo>
                  <a:lnTo>
                    <a:pt x="384149" y="225818"/>
                  </a:lnTo>
                  <a:close/>
                </a:path>
                <a:path w="448310" h="384809">
                  <a:moveTo>
                    <a:pt x="448183" y="213537"/>
                  </a:moveTo>
                  <a:lnTo>
                    <a:pt x="352145" y="121716"/>
                  </a:lnTo>
                  <a:lnTo>
                    <a:pt x="352145" y="32029"/>
                  </a:lnTo>
                  <a:lnTo>
                    <a:pt x="309460" y="32029"/>
                  </a:lnTo>
                  <a:lnTo>
                    <a:pt x="309460" y="81153"/>
                  </a:lnTo>
                  <a:lnTo>
                    <a:pt x="224091" y="0"/>
                  </a:lnTo>
                  <a:lnTo>
                    <a:pt x="0" y="213537"/>
                  </a:lnTo>
                  <a:lnTo>
                    <a:pt x="24003" y="233832"/>
                  </a:lnTo>
                  <a:lnTo>
                    <a:pt x="224091" y="43776"/>
                  </a:lnTo>
                  <a:lnTo>
                    <a:pt x="424167" y="233832"/>
                  </a:lnTo>
                  <a:lnTo>
                    <a:pt x="448183" y="213537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473905" y="8471624"/>
              <a:ext cx="305435" cy="306705"/>
            </a:xfrm>
            <a:custGeom>
              <a:avLst/>
              <a:gdLst/>
              <a:ahLst/>
              <a:cxnLst/>
              <a:rect l="l" t="t" r="r" b="b"/>
              <a:pathLst>
                <a:path w="305435" h="306704">
                  <a:moveTo>
                    <a:pt x="291985" y="30670"/>
                  </a:moveTo>
                  <a:lnTo>
                    <a:pt x="289560" y="18757"/>
                  </a:lnTo>
                  <a:lnTo>
                    <a:pt x="282930" y="9017"/>
                  </a:lnTo>
                  <a:lnTo>
                    <a:pt x="273088" y="2438"/>
                  </a:lnTo>
                  <a:lnTo>
                    <a:pt x="261048" y="0"/>
                  </a:lnTo>
                  <a:lnTo>
                    <a:pt x="248983" y="2413"/>
                  </a:lnTo>
                  <a:lnTo>
                    <a:pt x="239128" y="8966"/>
                  </a:lnTo>
                  <a:lnTo>
                    <a:pt x="232486" y="18694"/>
                  </a:lnTo>
                  <a:lnTo>
                    <a:pt x="230047" y="30607"/>
                  </a:lnTo>
                  <a:lnTo>
                    <a:pt x="231000" y="38214"/>
                  </a:lnTo>
                  <a:lnTo>
                    <a:pt x="233781" y="45237"/>
                  </a:lnTo>
                  <a:lnTo>
                    <a:pt x="238201" y="51371"/>
                  </a:lnTo>
                  <a:lnTo>
                    <a:pt x="244119" y="56311"/>
                  </a:lnTo>
                  <a:lnTo>
                    <a:pt x="221208" y="122555"/>
                  </a:lnTo>
                  <a:lnTo>
                    <a:pt x="214871" y="122542"/>
                  </a:lnTo>
                  <a:lnTo>
                    <a:pt x="208699" y="124460"/>
                  </a:lnTo>
                  <a:lnTo>
                    <a:pt x="203504" y="128016"/>
                  </a:lnTo>
                  <a:lnTo>
                    <a:pt x="157314" y="93764"/>
                  </a:lnTo>
                  <a:lnTo>
                    <a:pt x="138988" y="54419"/>
                  </a:lnTo>
                  <a:lnTo>
                    <a:pt x="126834" y="52552"/>
                  </a:lnTo>
                  <a:lnTo>
                    <a:pt x="115303" y="55346"/>
                  </a:lnTo>
                  <a:lnTo>
                    <a:pt x="105676" y="62204"/>
                  </a:lnTo>
                  <a:lnTo>
                    <a:pt x="99225" y="72542"/>
                  </a:lnTo>
                  <a:lnTo>
                    <a:pt x="97294" y="82651"/>
                  </a:lnTo>
                  <a:lnTo>
                    <a:pt x="98793" y="92557"/>
                  </a:lnTo>
                  <a:lnTo>
                    <a:pt x="103428" y="101460"/>
                  </a:lnTo>
                  <a:lnTo>
                    <a:pt x="110959" y="108546"/>
                  </a:lnTo>
                  <a:lnTo>
                    <a:pt x="81445" y="201320"/>
                  </a:lnTo>
                  <a:lnTo>
                    <a:pt x="79641" y="201320"/>
                  </a:lnTo>
                  <a:lnTo>
                    <a:pt x="67576" y="203695"/>
                  </a:lnTo>
                  <a:lnTo>
                    <a:pt x="57708" y="210235"/>
                  </a:lnTo>
                  <a:lnTo>
                    <a:pt x="51041" y="219964"/>
                  </a:lnTo>
                  <a:lnTo>
                    <a:pt x="48590" y="231876"/>
                  </a:lnTo>
                  <a:lnTo>
                    <a:pt x="50990" y="243814"/>
                  </a:lnTo>
                  <a:lnTo>
                    <a:pt x="57607" y="253555"/>
                  </a:lnTo>
                  <a:lnTo>
                    <a:pt x="67437" y="260146"/>
                  </a:lnTo>
                  <a:lnTo>
                    <a:pt x="79489" y="262572"/>
                  </a:lnTo>
                  <a:lnTo>
                    <a:pt x="91541" y="260197"/>
                  </a:lnTo>
                  <a:lnTo>
                    <a:pt x="101409" y="253657"/>
                  </a:lnTo>
                  <a:lnTo>
                    <a:pt x="108064" y="243941"/>
                  </a:lnTo>
                  <a:lnTo>
                    <a:pt x="110528" y="232016"/>
                  </a:lnTo>
                  <a:lnTo>
                    <a:pt x="109689" y="224904"/>
                  </a:lnTo>
                  <a:lnTo>
                    <a:pt x="107251" y="218249"/>
                  </a:lnTo>
                  <a:lnTo>
                    <a:pt x="103339" y="212331"/>
                  </a:lnTo>
                  <a:lnTo>
                    <a:pt x="98082" y="207391"/>
                  </a:lnTo>
                  <a:lnTo>
                    <a:pt x="127850" y="113804"/>
                  </a:lnTo>
                  <a:lnTo>
                    <a:pt x="134924" y="113792"/>
                  </a:lnTo>
                  <a:lnTo>
                    <a:pt x="141376" y="111671"/>
                  </a:lnTo>
                  <a:lnTo>
                    <a:pt x="146697" y="107759"/>
                  </a:lnTo>
                  <a:lnTo>
                    <a:pt x="192493" y="141668"/>
                  </a:lnTo>
                  <a:lnTo>
                    <a:pt x="191020" y="145338"/>
                  </a:lnTo>
                  <a:lnTo>
                    <a:pt x="190258" y="149237"/>
                  </a:lnTo>
                  <a:lnTo>
                    <a:pt x="190233" y="153187"/>
                  </a:lnTo>
                  <a:lnTo>
                    <a:pt x="192659" y="165112"/>
                  </a:lnTo>
                  <a:lnTo>
                    <a:pt x="199288" y="174853"/>
                  </a:lnTo>
                  <a:lnTo>
                    <a:pt x="209130" y="181419"/>
                  </a:lnTo>
                  <a:lnTo>
                    <a:pt x="221195" y="183819"/>
                  </a:lnTo>
                  <a:lnTo>
                    <a:pt x="233235" y="181432"/>
                  </a:lnTo>
                  <a:lnTo>
                    <a:pt x="243078" y="174866"/>
                  </a:lnTo>
                  <a:lnTo>
                    <a:pt x="249720" y="165138"/>
                  </a:lnTo>
                  <a:lnTo>
                    <a:pt x="252171" y="153212"/>
                  </a:lnTo>
                  <a:lnTo>
                    <a:pt x="251206" y="145643"/>
                  </a:lnTo>
                  <a:lnTo>
                    <a:pt x="248450" y="138645"/>
                  </a:lnTo>
                  <a:lnTo>
                    <a:pt x="244043" y="132524"/>
                  </a:lnTo>
                  <a:lnTo>
                    <a:pt x="238188" y="127584"/>
                  </a:lnTo>
                  <a:lnTo>
                    <a:pt x="261023" y="61290"/>
                  </a:lnTo>
                  <a:lnTo>
                    <a:pt x="273062" y="58889"/>
                  </a:lnTo>
                  <a:lnTo>
                    <a:pt x="282905" y="52324"/>
                  </a:lnTo>
                  <a:lnTo>
                    <a:pt x="289547" y="42595"/>
                  </a:lnTo>
                  <a:lnTo>
                    <a:pt x="291985" y="30670"/>
                  </a:lnTo>
                  <a:close/>
                </a:path>
                <a:path w="305435" h="306704">
                  <a:moveTo>
                    <a:pt x="305257" y="280708"/>
                  </a:moveTo>
                  <a:lnTo>
                    <a:pt x="26543" y="280708"/>
                  </a:lnTo>
                  <a:lnTo>
                    <a:pt x="26543" y="38"/>
                  </a:lnTo>
                  <a:lnTo>
                    <a:pt x="0" y="38"/>
                  </a:lnTo>
                  <a:lnTo>
                    <a:pt x="0" y="280708"/>
                  </a:lnTo>
                  <a:lnTo>
                    <a:pt x="0" y="306108"/>
                  </a:lnTo>
                  <a:lnTo>
                    <a:pt x="305257" y="306108"/>
                  </a:lnTo>
                  <a:lnTo>
                    <a:pt x="305257" y="280708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5228463" y="8134871"/>
              <a:ext cx="454659" cy="207010"/>
            </a:xfrm>
            <a:custGeom>
              <a:avLst/>
              <a:gdLst/>
              <a:ahLst/>
              <a:cxnLst/>
              <a:rect l="l" t="t" r="r" b="b"/>
              <a:pathLst>
                <a:path w="454660" h="207009">
                  <a:moveTo>
                    <a:pt x="454101" y="0"/>
                  </a:moveTo>
                  <a:lnTo>
                    <a:pt x="0" y="0"/>
                  </a:lnTo>
                  <a:lnTo>
                    <a:pt x="0" y="206527"/>
                  </a:lnTo>
                  <a:lnTo>
                    <a:pt x="454101" y="206527"/>
                  </a:lnTo>
                  <a:lnTo>
                    <a:pt x="454101" y="175539"/>
                  </a:lnTo>
                  <a:lnTo>
                    <a:pt x="51600" y="175539"/>
                  </a:lnTo>
                  <a:lnTo>
                    <a:pt x="30962" y="154889"/>
                  </a:lnTo>
                  <a:lnTo>
                    <a:pt x="30962" y="51625"/>
                  </a:lnTo>
                  <a:lnTo>
                    <a:pt x="51600" y="30975"/>
                  </a:lnTo>
                  <a:lnTo>
                    <a:pt x="454101" y="30975"/>
                  </a:lnTo>
                  <a:lnTo>
                    <a:pt x="454101" y="0"/>
                  </a:lnTo>
                  <a:close/>
                </a:path>
                <a:path w="454660" h="207009">
                  <a:moveTo>
                    <a:pt x="454101" y="30975"/>
                  </a:moveTo>
                  <a:lnTo>
                    <a:pt x="407657" y="30975"/>
                  </a:lnTo>
                  <a:lnTo>
                    <a:pt x="423138" y="46469"/>
                  </a:lnTo>
                  <a:lnTo>
                    <a:pt x="423138" y="160058"/>
                  </a:lnTo>
                  <a:lnTo>
                    <a:pt x="407657" y="175539"/>
                  </a:lnTo>
                  <a:lnTo>
                    <a:pt x="454101" y="175539"/>
                  </a:lnTo>
                  <a:lnTo>
                    <a:pt x="454101" y="30975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14225" y="8186496"/>
              <a:ext cx="82575" cy="103263"/>
            </a:xfrm>
            <a:prstGeom prst="rect">
              <a:avLst/>
            </a:prstGeom>
          </p:spPr>
        </p:pic>
        <p:sp>
          <p:nvSpPr>
            <p:cNvPr id="79" name="object 79" descr=""/>
            <p:cNvSpPr/>
            <p:nvPr/>
          </p:nvSpPr>
          <p:spPr>
            <a:xfrm>
              <a:off x="5287289" y="7994434"/>
              <a:ext cx="350520" cy="259715"/>
            </a:xfrm>
            <a:custGeom>
              <a:avLst/>
              <a:gdLst/>
              <a:ahLst/>
              <a:cxnLst/>
              <a:rect l="l" t="t" r="r" b="b"/>
              <a:pathLst>
                <a:path w="350520" h="259715">
                  <a:moveTo>
                    <a:pt x="54698" y="235140"/>
                  </a:moveTo>
                  <a:lnTo>
                    <a:pt x="47764" y="228206"/>
                  </a:lnTo>
                  <a:lnTo>
                    <a:pt x="30670" y="228206"/>
                  </a:lnTo>
                  <a:lnTo>
                    <a:pt x="23736" y="235140"/>
                  </a:lnTo>
                  <a:lnTo>
                    <a:pt x="23736" y="252247"/>
                  </a:lnTo>
                  <a:lnTo>
                    <a:pt x="30670" y="259181"/>
                  </a:lnTo>
                  <a:lnTo>
                    <a:pt x="47764" y="259181"/>
                  </a:lnTo>
                  <a:lnTo>
                    <a:pt x="54698" y="252247"/>
                  </a:lnTo>
                  <a:lnTo>
                    <a:pt x="54698" y="243700"/>
                  </a:lnTo>
                  <a:lnTo>
                    <a:pt x="54698" y="235140"/>
                  </a:lnTo>
                  <a:close/>
                </a:path>
                <a:path w="350520" h="259715">
                  <a:moveTo>
                    <a:pt x="299300" y="54216"/>
                  </a:moveTo>
                  <a:lnTo>
                    <a:pt x="277622" y="0"/>
                  </a:lnTo>
                  <a:lnTo>
                    <a:pt x="0" y="113588"/>
                  </a:lnTo>
                  <a:lnTo>
                    <a:pt x="158940" y="82092"/>
                  </a:lnTo>
                  <a:lnTo>
                    <a:pt x="260591" y="40792"/>
                  </a:lnTo>
                  <a:lnTo>
                    <a:pt x="268338" y="60401"/>
                  </a:lnTo>
                  <a:lnTo>
                    <a:pt x="299300" y="54216"/>
                  </a:lnTo>
                  <a:close/>
                </a:path>
                <a:path w="350520" h="259715">
                  <a:moveTo>
                    <a:pt x="312712" y="235140"/>
                  </a:moveTo>
                  <a:lnTo>
                    <a:pt x="305777" y="228206"/>
                  </a:lnTo>
                  <a:lnTo>
                    <a:pt x="288683" y="228206"/>
                  </a:lnTo>
                  <a:lnTo>
                    <a:pt x="281749" y="235140"/>
                  </a:lnTo>
                  <a:lnTo>
                    <a:pt x="281749" y="252247"/>
                  </a:lnTo>
                  <a:lnTo>
                    <a:pt x="288683" y="259181"/>
                  </a:lnTo>
                  <a:lnTo>
                    <a:pt x="305777" y="259181"/>
                  </a:lnTo>
                  <a:lnTo>
                    <a:pt x="312712" y="252247"/>
                  </a:lnTo>
                  <a:lnTo>
                    <a:pt x="312712" y="243700"/>
                  </a:lnTo>
                  <a:lnTo>
                    <a:pt x="312712" y="235140"/>
                  </a:lnTo>
                  <a:close/>
                </a:path>
                <a:path w="350520" h="259715">
                  <a:moveTo>
                    <a:pt x="350380" y="119786"/>
                  </a:moveTo>
                  <a:lnTo>
                    <a:pt x="340055" y="67119"/>
                  </a:lnTo>
                  <a:lnTo>
                    <a:pt x="75336" y="119786"/>
                  </a:lnTo>
                  <a:lnTo>
                    <a:pt x="233756" y="119786"/>
                  </a:lnTo>
                  <a:lnTo>
                    <a:pt x="315290" y="103771"/>
                  </a:lnTo>
                  <a:lnTo>
                    <a:pt x="318909" y="119786"/>
                  </a:lnTo>
                  <a:lnTo>
                    <a:pt x="350380" y="119786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4503534" y="7539711"/>
              <a:ext cx="247650" cy="366395"/>
            </a:xfrm>
            <a:custGeom>
              <a:avLst/>
              <a:gdLst/>
              <a:ahLst/>
              <a:cxnLst/>
              <a:rect l="l" t="t" r="r" b="b"/>
              <a:pathLst>
                <a:path w="247650" h="366395">
                  <a:moveTo>
                    <a:pt x="247599" y="0"/>
                  </a:moveTo>
                  <a:lnTo>
                    <a:pt x="16065" y="0"/>
                  </a:lnTo>
                  <a:lnTo>
                    <a:pt x="16065" y="32283"/>
                  </a:lnTo>
                  <a:lnTo>
                    <a:pt x="225196" y="32283"/>
                  </a:lnTo>
                  <a:lnTo>
                    <a:pt x="225196" y="333578"/>
                  </a:lnTo>
                  <a:lnTo>
                    <a:pt x="16065" y="333578"/>
                  </a:lnTo>
                  <a:lnTo>
                    <a:pt x="16065" y="365861"/>
                  </a:lnTo>
                  <a:lnTo>
                    <a:pt x="247599" y="365861"/>
                  </a:lnTo>
                  <a:lnTo>
                    <a:pt x="247599" y="0"/>
                  </a:lnTo>
                  <a:close/>
                </a:path>
                <a:path w="247650" h="366395">
                  <a:moveTo>
                    <a:pt x="38468" y="32283"/>
                  </a:moveTo>
                  <a:lnTo>
                    <a:pt x="11201" y="32283"/>
                  </a:lnTo>
                  <a:lnTo>
                    <a:pt x="5232" y="32816"/>
                  </a:lnTo>
                  <a:lnTo>
                    <a:pt x="1117" y="39814"/>
                  </a:lnTo>
                  <a:lnTo>
                    <a:pt x="1117" y="48425"/>
                  </a:lnTo>
                  <a:lnTo>
                    <a:pt x="749" y="57022"/>
                  </a:lnTo>
                  <a:lnTo>
                    <a:pt x="5232" y="64020"/>
                  </a:lnTo>
                  <a:lnTo>
                    <a:pt x="11201" y="64566"/>
                  </a:lnTo>
                  <a:lnTo>
                    <a:pt x="16065" y="64566"/>
                  </a:lnTo>
                  <a:lnTo>
                    <a:pt x="16065" y="86080"/>
                  </a:lnTo>
                  <a:lnTo>
                    <a:pt x="4851" y="86080"/>
                  </a:lnTo>
                  <a:lnTo>
                    <a:pt x="0" y="93078"/>
                  </a:lnTo>
                  <a:lnTo>
                    <a:pt x="0" y="111366"/>
                  </a:lnTo>
                  <a:lnTo>
                    <a:pt x="4851" y="118363"/>
                  </a:lnTo>
                  <a:lnTo>
                    <a:pt x="16065" y="118363"/>
                  </a:lnTo>
                  <a:lnTo>
                    <a:pt x="16065" y="139890"/>
                  </a:lnTo>
                  <a:lnTo>
                    <a:pt x="4851" y="139890"/>
                  </a:lnTo>
                  <a:lnTo>
                    <a:pt x="0" y="146888"/>
                  </a:lnTo>
                  <a:lnTo>
                    <a:pt x="0" y="165176"/>
                  </a:lnTo>
                  <a:lnTo>
                    <a:pt x="4851" y="172173"/>
                  </a:lnTo>
                  <a:lnTo>
                    <a:pt x="16065" y="172173"/>
                  </a:lnTo>
                  <a:lnTo>
                    <a:pt x="16065" y="193687"/>
                  </a:lnTo>
                  <a:lnTo>
                    <a:pt x="4851" y="193687"/>
                  </a:lnTo>
                  <a:lnTo>
                    <a:pt x="0" y="200685"/>
                  </a:lnTo>
                  <a:lnTo>
                    <a:pt x="0" y="218986"/>
                  </a:lnTo>
                  <a:lnTo>
                    <a:pt x="4851" y="225971"/>
                  </a:lnTo>
                  <a:lnTo>
                    <a:pt x="16065" y="225971"/>
                  </a:lnTo>
                  <a:lnTo>
                    <a:pt x="16065" y="247497"/>
                  </a:lnTo>
                  <a:lnTo>
                    <a:pt x="4851" y="247497"/>
                  </a:lnTo>
                  <a:lnTo>
                    <a:pt x="0" y="254495"/>
                  </a:lnTo>
                  <a:lnTo>
                    <a:pt x="0" y="272783"/>
                  </a:lnTo>
                  <a:lnTo>
                    <a:pt x="4851" y="279780"/>
                  </a:lnTo>
                  <a:lnTo>
                    <a:pt x="16065" y="279780"/>
                  </a:lnTo>
                  <a:lnTo>
                    <a:pt x="16065" y="301307"/>
                  </a:lnTo>
                  <a:lnTo>
                    <a:pt x="4851" y="301307"/>
                  </a:lnTo>
                  <a:lnTo>
                    <a:pt x="0" y="308292"/>
                  </a:lnTo>
                  <a:lnTo>
                    <a:pt x="0" y="326593"/>
                  </a:lnTo>
                  <a:lnTo>
                    <a:pt x="4851" y="333578"/>
                  </a:lnTo>
                  <a:lnTo>
                    <a:pt x="38468" y="333578"/>
                  </a:lnTo>
                  <a:lnTo>
                    <a:pt x="38468" y="32283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63655" y="7603198"/>
              <a:ext cx="143408" cy="238887"/>
            </a:xfrm>
            <a:prstGeom prst="rect">
              <a:avLst/>
            </a:prstGeom>
          </p:spPr>
        </p:pic>
        <p:sp>
          <p:nvSpPr>
            <p:cNvPr id="82" name="object 82" descr=""/>
            <p:cNvSpPr/>
            <p:nvPr/>
          </p:nvSpPr>
          <p:spPr>
            <a:xfrm>
              <a:off x="522452" y="6534531"/>
              <a:ext cx="681990" cy="3271520"/>
            </a:xfrm>
            <a:custGeom>
              <a:avLst/>
              <a:gdLst/>
              <a:ahLst/>
              <a:cxnLst/>
              <a:rect l="l" t="t" r="r" b="b"/>
              <a:pathLst>
                <a:path w="681990" h="3271520">
                  <a:moveTo>
                    <a:pt x="568121" y="0"/>
                  </a:moveTo>
                  <a:lnTo>
                    <a:pt x="113626" y="0"/>
                  </a:lnTo>
                  <a:lnTo>
                    <a:pt x="69399" y="8915"/>
                  </a:lnTo>
                  <a:lnTo>
                    <a:pt x="33281" y="33237"/>
                  </a:lnTo>
                  <a:lnTo>
                    <a:pt x="8929" y="69324"/>
                  </a:lnTo>
                  <a:lnTo>
                    <a:pt x="0" y="113537"/>
                  </a:lnTo>
                  <a:lnTo>
                    <a:pt x="0" y="3157626"/>
                  </a:lnTo>
                  <a:lnTo>
                    <a:pt x="8929" y="3201853"/>
                  </a:lnTo>
                  <a:lnTo>
                    <a:pt x="33281" y="3237971"/>
                  </a:lnTo>
                  <a:lnTo>
                    <a:pt x="69399" y="3262323"/>
                  </a:lnTo>
                  <a:lnTo>
                    <a:pt x="113626" y="3271253"/>
                  </a:lnTo>
                  <a:lnTo>
                    <a:pt x="568121" y="3271253"/>
                  </a:lnTo>
                  <a:lnTo>
                    <a:pt x="612354" y="3262323"/>
                  </a:lnTo>
                  <a:lnTo>
                    <a:pt x="648471" y="3237971"/>
                  </a:lnTo>
                  <a:lnTo>
                    <a:pt x="672820" y="3201853"/>
                  </a:lnTo>
                  <a:lnTo>
                    <a:pt x="681748" y="3157626"/>
                  </a:lnTo>
                  <a:lnTo>
                    <a:pt x="681748" y="113537"/>
                  </a:lnTo>
                  <a:lnTo>
                    <a:pt x="672820" y="69324"/>
                  </a:lnTo>
                  <a:lnTo>
                    <a:pt x="648471" y="33237"/>
                  </a:lnTo>
                  <a:lnTo>
                    <a:pt x="612354" y="8915"/>
                  </a:lnTo>
                  <a:lnTo>
                    <a:pt x="568121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606109" y="7546833"/>
            <a:ext cx="527050" cy="125031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64"/>
              </a:lnSpc>
            </a:pPr>
            <a:r>
              <a:rPr dirty="0" sz="1700">
                <a:solidFill>
                  <a:srgbClr val="FFFFFF"/>
                </a:solidFill>
                <a:latin typeface="Times New Roman"/>
                <a:cs typeface="Times New Roman"/>
              </a:rPr>
              <a:t>Aspiration</a:t>
            </a:r>
            <a:r>
              <a:rPr dirty="0" sz="17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17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5"/>
              </a:spcBef>
            </a:pPr>
            <a:r>
              <a:rPr dirty="0" sz="1700" spc="-10" i="1">
                <a:solidFill>
                  <a:srgbClr val="FFFFFF"/>
                </a:solidFill>
                <a:latin typeface="Times New Roman"/>
                <a:cs typeface="Times New Roman"/>
              </a:rPr>
              <a:t>Viksit</a:t>
            </a:r>
            <a:r>
              <a:rPr dirty="0" sz="1700" spc="-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700" spc="-10" i="1">
                <a:solidFill>
                  <a:srgbClr val="FFFFFF"/>
                </a:solidFill>
                <a:latin typeface="Times New Roman"/>
                <a:cs typeface="Times New Roman"/>
              </a:rPr>
              <a:t>Bharat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4" name="object 8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r>
              <a:rPr dirty="0" spc="-25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182262" y="6565062"/>
            <a:ext cx="2773680" cy="2932430"/>
            <a:chOff x="4182262" y="6565062"/>
            <a:chExt cx="2773680" cy="2932430"/>
          </a:xfrm>
        </p:grpSpPr>
        <p:sp>
          <p:nvSpPr>
            <p:cNvPr id="3" name="object 3" descr=""/>
            <p:cNvSpPr/>
            <p:nvPr/>
          </p:nvSpPr>
          <p:spPr>
            <a:xfrm>
              <a:off x="4188295" y="6571094"/>
              <a:ext cx="2761615" cy="2920365"/>
            </a:xfrm>
            <a:custGeom>
              <a:avLst/>
              <a:gdLst/>
              <a:ahLst/>
              <a:cxnLst/>
              <a:rect l="l" t="t" r="r" b="b"/>
              <a:pathLst>
                <a:path w="2761615" h="2920365">
                  <a:moveTo>
                    <a:pt x="2300795" y="0"/>
                  </a:moveTo>
                  <a:lnTo>
                    <a:pt x="460159" y="0"/>
                  </a:lnTo>
                  <a:lnTo>
                    <a:pt x="413097" y="2376"/>
                  </a:lnTo>
                  <a:lnTo>
                    <a:pt x="367398" y="9351"/>
                  </a:lnTo>
                  <a:lnTo>
                    <a:pt x="323293" y="20692"/>
                  </a:lnTo>
                  <a:lnTo>
                    <a:pt x="281011" y="36170"/>
                  </a:lnTo>
                  <a:lnTo>
                    <a:pt x="240785" y="55552"/>
                  </a:lnTo>
                  <a:lnTo>
                    <a:pt x="202845" y="78607"/>
                  </a:lnTo>
                  <a:lnTo>
                    <a:pt x="167423" y="105103"/>
                  </a:lnTo>
                  <a:lnTo>
                    <a:pt x="134748" y="134810"/>
                  </a:lnTo>
                  <a:lnTo>
                    <a:pt x="105053" y="167496"/>
                  </a:lnTo>
                  <a:lnTo>
                    <a:pt x="78567" y="202929"/>
                  </a:lnTo>
                  <a:lnTo>
                    <a:pt x="55523" y="240879"/>
                  </a:lnTo>
                  <a:lnTo>
                    <a:pt x="36150" y="281113"/>
                  </a:lnTo>
                  <a:lnTo>
                    <a:pt x="20681" y="323401"/>
                  </a:lnTo>
                  <a:lnTo>
                    <a:pt x="9345" y="367511"/>
                  </a:lnTo>
                  <a:lnTo>
                    <a:pt x="2374" y="413212"/>
                  </a:lnTo>
                  <a:lnTo>
                    <a:pt x="0" y="460273"/>
                  </a:lnTo>
                  <a:lnTo>
                    <a:pt x="0" y="2459977"/>
                  </a:lnTo>
                  <a:lnTo>
                    <a:pt x="2374" y="2507030"/>
                  </a:lnTo>
                  <a:lnTo>
                    <a:pt x="9345" y="2552724"/>
                  </a:lnTo>
                  <a:lnTo>
                    <a:pt x="20681" y="2596827"/>
                  </a:lnTo>
                  <a:lnTo>
                    <a:pt x="36150" y="2639109"/>
                  </a:lnTo>
                  <a:lnTo>
                    <a:pt x="55523" y="2679336"/>
                  </a:lnTo>
                  <a:lnTo>
                    <a:pt x="78567" y="2717280"/>
                  </a:lnTo>
                  <a:lnTo>
                    <a:pt x="105053" y="2752707"/>
                  </a:lnTo>
                  <a:lnTo>
                    <a:pt x="134748" y="2785387"/>
                  </a:lnTo>
                  <a:lnTo>
                    <a:pt x="167423" y="2815089"/>
                  </a:lnTo>
                  <a:lnTo>
                    <a:pt x="202845" y="2841581"/>
                  </a:lnTo>
                  <a:lnTo>
                    <a:pt x="240785" y="2864632"/>
                  </a:lnTo>
                  <a:lnTo>
                    <a:pt x="281011" y="2884010"/>
                  </a:lnTo>
                  <a:lnTo>
                    <a:pt x="323293" y="2899485"/>
                  </a:lnTo>
                  <a:lnTo>
                    <a:pt x="367398" y="2910825"/>
                  </a:lnTo>
                  <a:lnTo>
                    <a:pt x="413097" y="2917798"/>
                  </a:lnTo>
                  <a:lnTo>
                    <a:pt x="460159" y="2920174"/>
                  </a:lnTo>
                  <a:lnTo>
                    <a:pt x="2300795" y="2920174"/>
                  </a:lnTo>
                  <a:lnTo>
                    <a:pt x="2347855" y="2917798"/>
                  </a:lnTo>
                  <a:lnTo>
                    <a:pt x="2393556" y="2910825"/>
                  </a:lnTo>
                  <a:lnTo>
                    <a:pt x="2437667" y="2899485"/>
                  </a:lnTo>
                  <a:lnTo>
                    <a:pt x="2479955" y="2884010"/>
                  </a:lnTo>
                  <a:lnTo>
                    <a:pt x="2520189" y="2864632"/>
                  </a:lnTo>
                  <a:lnTo>
                    <a:pt x="2558139" y="2841581"/>
                  </a:lnTo>
                  <a:lnTo>
                    <a:pt x="2593572" y="2815089"/>
                  </a:lnTo>
                  <a:lnTo>
                    <a:pt x="2626258" y="2785387"/>
                  </a:lnTo>
                  <a:lnTo>
                    <a:pt x="2655965" y="2752707"/>
                  </a:lnTo>
                  <a:lnTo>
                    <a:pt x="2682461" y="2717280"/>
                  </a:lnTo>
                  <a:lnTo>
                    <a:pt x="2705516" y="2679336"/>
                  </a:lnTo>
                  <a:lnTo>
                    <a:pt x="2724898" y="2639109"/>
                  </a:lnTo>
                  <a:lnTo>
                    <a:pt x="2740376" y="2596827"/>
                  </a:lnTo>
                  <a:lnTo>
                    <a:pt x="2751717" y="2552724"/>
                  </a:lnTo>
                  <a:lnTo>
                    <a:pt x="2758692" y="2507030"/>
                  </a:lnTo>
                  <a:lnTo>
                    <a:pt x="2761068" y="2459977"/>
                  </a:lnTo>
                  <a:lnTo>
                    <a:pt x="2761068" y="460273"/>
                  </a:lnTo>
                  <a:lnTo>
                    <a:pt x="2758692" y="413212"/>
                  </a:lnTo>
                  <a:lnTo>
                    <a:pt x="2751717" y="367511"/>
                  </a:lnTo>
                  <a:lnTo>
                    <a:pt x="2740376" y="323401"/>
                  </a:lnTo>
                  <a:lnTo>
                    <a:pt x="2724898" y="281113"/>
                  </a:lnTo>
                  <a:lnTo>
                    <a:pt x="2705516" y="240879"/>
                  </a:lnTo>
                  <a:lnTo>
                    <a:pt x="2682461" y="202929"/>
                  </a:lnTo>
                  <a:lnTo>
                    <a:pt x="2655965" y="167496"/>
                  </a:lnTo>
                  <a:lnTo>
                    <a:pt x="2626258" y="134810"/>
                  </a:lnTo>
                  <a:lnTo>
                    <a:pt x="2593572" y="105103"/>
                  </a:lnTo>
                  <a:lnTo>
                    <a:pt x="2558139" y="78607"/>
                  </a:lnTo>
                  <a:lnTo>
                    <a:pt x="2520189" y="55552"/>
                  </a:lnTo>
                  <a:lnTo>
                    <a:pt x="2479955" y="36170"/>
                  </a:lnTo>
                  <a:lnTo>
                    <a:pt x="2437667" y="20692"/>
                  </a:lnTo>
                  <a:lnTo>
                    <a:pt x="2393556" y="9351"/>
                  </a:lnTo>
                  <a:lnTo>
                    <a:pt x="2347855" y="2376"/>
                  </a:lnTo>
                  <a:lnTo>
                    <a:pt x="2300795" y="0"/>
                  </a:lnTo>
                  <a:close/>
                </a:path>
              </a:pathLst>
            </a:custGeom>
            <a:solidFill>
              <a:srgbClr val="ECD3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188295" y="6571094"/>
              <a:ext cx="2761615" cy="2920365"/>
            </a:xfrm>
            <a:custGeom>
              <a:avLst/>
              <a:gdLst/>
              <a:ahLst/>
              <a:cxnLst/>
              <a:rect l="l" t="t" r="r" b="b"/>
              <a:pathLst>
                <a:path w="2761615" h="2920365">
                  <a:moveTo>
                    <a:pt x="0" y="460273"/>
                  </a:moveTo>
                  <a:lnTo>
                    <a:pt x="2374" y="413212"/>
                  </a:lnTo>
                  <a:lnTo>
                    <a:pt x="9345" y="367511"/>
                  </a:lnTo>
                  <a:lnTo>
                    <a:pt x="20681" y="323401"/>
                  </a:lnTo>
                  <a:lnTo>
                    <a:pt x="36150" y="281113"/>
                  </a:lnTo>
                  <a:lnTo>
                    <a:pt x="55523" y="240879"/>
                  </a:lnTo>
                  <a:lnTo>
                    <a:pt x="78567" y="202929"/>
                  </a:lnTo>
                  <a:lnTo>
                    <a:pt x="105053" y="167496"/>
                  </a:lnTo>
                  <a:lnTo>
                    <a:pt x="134748" y="134810"/>
                  </a:lnTo>
                  <a:lnTo>
                    <a:pt x="167423" y="105103"/>
                  </a:lnTo>
                  <a:lnTo>
                    <a:pt x="202845" y="78607"/>
                  </a:lnTo>
                  <a:lnTo>
                    <a:pt x="240785" y="55552"/>
                  </a:lnTo>
                  <a:lnTo>
                    <a:pt x="281011" y="36170"/>
                  </a:lnTo>
                  <a:lnTo>
                    <a:pt x="323293" y="20692"/>
                  </a:lnTo>
                  <a:lnTo>
                    <a:pt x="367398" y="9351"/>
                  </a:lnTo>
                  <a:lnTo>
                    <a:pt x="413097" y="2376"/>
                  </a:lnTo>
                  <a:lnTo>
                    <a:pt x="460159" y="0"/>
                  </a:lnTo>
                  <a:lnTo>
                    <a:pt x="2300795" y="0"/>
                  </a:lnTo>
                  <a:lnTo>
                    <a:pt x="2347855" y="2376"/>
                  </a:lnTo>
                  <a:lnTo>
                    <a:pt x="2393556" y="9351"/>
                  </a:lnTo>
                  <a:lnTo>
                    <a:pt x="2437667" y="20692"/>
                  </a:lnTo>
                  <a:lnTo>
                    <a:pt x="2479955" y="36170"/>
                  </a:lnTo>
                  <a:lnTo>
                    <a:pt x="2520189" y="55552"/>
                  </a:lnTo>
                  <a:lnTo>
                    <a:pt x="2558139" y="78607"/>
                  </a:lnTo>
                  <a:lnTo>
                    <a:pt x="2593572" y="105103"/>
                  </a:lnTo>
                  <a:lnTo>
                    <a:pt x="2626258" y="134810"/>
                  </a:lnTo>
                  <a:lnTo>
                    <a:pt x="2655965" y="167496"/>
                  </a:lnTo>
                  <a:lnTo>
                    <a:pt x="2682461" y="202929"/>
                  </a:lnTo>
                  <a:lnTo>
                    <a:pt x="2705516" y="240879"/>
                  </a:lnTo>
                  <a:lnTo>
                    <a:pt x="2724898" y="281113"/>
                  </a:lnTo>
                  <a:lnTo>
                    <a:pt x="2740376" y="323401"/>
                  </a:lnTo>
                  <a:lnTo>
                    <a:pt x="2751717" y="367511"/>
                  </a:lnTo>
                  <a:lnTo>
                    <a:pt x="2758692" y="413212"/>
                  </a:lnTo>
                  <a:lnTo>
                    <a:pt x="2761068" y="460273"/>
                  </a:lnTo>
                  <a:lnTo>
                    <a:pt x="2761068" y="2459977"/>
                  </a:lnTo>
                  <a:lnTo>
                    <a:pt x="2758692" y="2507030"/>
                  </a:lnTo>
                  <a:lnTo>
                    <a:pt x="2751717" y="2552724"/>
                  </a:lnTo>
                  <a:lnTo>
                    <a:pt x="2740376" y="2596827"/>
                  </a:lnTo>
                  <a:lnTo>
                    <a:pt x="2724898" y="2639109"/>
                  </a:lnTo>
                  <a:lnTo>
                    <a:pt x="2705516" y="2679336"/>
                  </a:lnTo>
                  <a:lnTo>
                    <a:pt x="2682461" y="2717280"/>
                  </a:lnTo>
                  <a:lnTo>
                    <a:pt x="2655965" y="2752707"/>
                  </a:lnTo>
                  <a:lnTo>
                    <a:pt x="2626258" y="2785387"/>
                  </a:lnTo>
                  <a:lnTo>
                    <a:pt x="2593572" y="2815089"/>
                  </a:lnTo>
                  <a:lnTo>
                    <a:pt x="2558139" y="2841581"/>
                  </a:lnTo>
                  <a:lnTo>
                    <a:pt x="2520189" y="2864632"/>
                  </a:lnTo>
                  <a:lnTo>
                    <a:pt x="2479955" y="2884010"/>
                  </a:lnTo>
                  <a:lnTo>
                    <a:pt x="2437667" y="2899485"/>
                  </a:lnTo>
                  <a:lnTo>
                    <a:pt x="2393556" y="2910825"/>
                  </a:lnTo>
                  <a:lnTo>
                    <a:pt x="2347855" y="2917798"/>
                  </a:lnTo>
                  <a:lnTo>
                    <a:pt x="2300795" y="2920174"/>
                  </a:lnTo>
                  <a:lnTo>
                    <a:pt x="460159" y="2920174"/>
                  </a:lnTo>
                  <a:lnTo>
                    <a:pt x="413097" y="2917798"/>
                  </a:lnTo>
                  <a:lnTo>
                    <a:pt x="367398" y="2910825"/>
                  </a:lnTo>
                  <a:lnTo>
                    <a:pt x="323293" y="2899485"/>
                  </a:lnTo>
                  <a:lnTo>
                    <a:pt x="281011" y="2884010"/>
                  </a:lnTo>
                  <a:lnTo>
                    <a:pt x="240785" y="2864632"/>
                  </a:lnTo>
                  <a:lnTo>
                    <a:pt x="202845" y="2841581"/>
                  </a:lnTo>
                  <a:lnTo>
                    <a:pt x="167423" y="2815089"/>
                  </a:lnTo>
                  <a:lnTo>
                    <a:pt x="134748" y="2785387"/>
                  </a:lnTo>
                  <a:lnTo>
                    <a:pt x="105053" y="2752707"/>
                  </a:lnTo>
                  <a:lnTo>
                    <a:pt x="78567" y="2717280"/>
                  </a:lnTo>
                  <a:lnTo>
                    <a:pt x="55523" y="2679336"/>
                  </a:lnTo>
                  <a:lnTo>
                    <a:pt x="36150" y="2639109"/>
                  </a:lnTo>
                  <a:lnTo>
                    <a:pt x="20681" y="2596827"/>
                  </a:lnTo>
                  <a:lnTo>
                    <a:pt x="9345" y="2552724"/>
                  </a:lnTo>
                  <a:lnTo>
                    <a:pt x="2374" y="2507030"/>
                  </a:lnTo>
                  <a:lnTo>
                    <a:pt x="0" y="2459977"/>
                  </a:lnTo>
                  <a:lnTo>
                    <a:pt x="0" y="460273"/>
                  </a:lnTo>
                  <a:close/>
                </a:path>
              </a:pathLst>
            </a:custGeom>
            <a:ln w="12065">
              <a:solidFill>
                <a:srgbClr val="E2BD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604672" y="6541046"/>
            <a:ext cx="3474085" cy="2959735"/>
            <a:chOff x="604672" y="6541046"/>
            <a:chExt cx="3474085" cy="2959735"/>
          </a:xfrm>
        </p:grpSpPr>
        <p:sp>
          <p:nvSpPr>
            <p:cNvPr id="6" name="object 6" descr=""/>
            <p:cNvSpPr/>
            <p:nvPr/>
          </p:nvSpPr>
          <p:spPr>
            <a:xfrm>
              <a:off x="610704" y="6547078"/>
              <a:ext cx="3462020" cy="2947670"/>
            </a:xfrm>
            <a:custGeom>
              <a:avLst/>
              <a:gdLst/>
              <a:ahLst/>
              <a:cxnLst/>
              <a:rect l="l" t="t" r="r" b="b"/>
              <a:pathLst>
                <a:path w="3462020" h="2947670">
                  <a:moveTo>
                    <a:pt x="2970237" y="0"/>
                  </a:moveTo>
                  <a:lnTo>
                    <a:pt x="491248" y="0"/>
                  </a:lnTo>
                  <a:lnTo>
                    <a:pt x="443938" y="2248"/>
                  </a:lnTo>
                  <a:lnTo>
                    <a:pt x="397899" y="8858"/>
                  </a:lnTo>
                  <a:lnTo>
                    <a:pt x="353339" y="19622"/>
                  </a:lnTo>
                  <a:lnTo>
                    <a:pt x="310463" y="34335"/>
                  </a:lnTo>
                  <a:lnTo>
                    <a:pt x="269477" y="52791"/>
                  </a:lnTo>
                  <a:lnTo>
                    <a:pt x="230587" y="74785"/>
                  </a:lnTo>
                  <a:lnTo>
                    <a:pt x="193999" y="100109"/>
                  </a:lnTo>
                  <a:lnTo>
                    <a:pt x="159918" y="128559"/>
                  </a:lnTo>
                  <a:lnTo>
                    <a:pt x="128551" y="159929"/>
                  </a:lnTo>
                  <a:lnTo>
                    <a:pt x="100103" y="194012"/>
                  </a:lnTo>
                  <a:lnTo>
                    <a:pt x="74780" y="230603"/>
                  </a:lnTo>
                  <a:lnTo>
                    <a:pt x="52788" y="269496"/>
                  </a:lnTo>
                  <a:lnTo>
                    <a:pt x="34333" y="310486"/>
                  </a:lnTo>
                  <a:lnTo>
                    <a:pt x="19621" y="353365"/>
                  </a:lnTo>
                  <a:lnTo>
                    <a:pt x="8857" y="397929"/>
                  </a:lnTo>
                  <a:lnTo>
                    <a:pt x="2248" y="443971"/>
                  </a:lnTo>
                  <a:lnTo>
                    <a:pt x="0" y="491286"/>
                  </a:lnTo>
                  <a:lnTo>
                    <a:pt x="0" y="2456116"/>
                  </a:lnTo>
                  <a:lnTo>
                    <a:pt x="2248" y="2503425"/>
                  </a:lnTo>
                  <a:lnTo>
                    <a:pt x="8857" y="2549461"/>
                  </a:lnTo>
                  <a:lnTo>
                    <a:pt x="19621" y="2594019"/>
                  </a:lnTo>
                  <a:lnTo>
                    <a:pt x="34333" y="2636894"/>
                  </a:lnTo>
                  <a:lnTo>
                    <a:pt x="52788" y="2677879"/>
                  </a:lnTo>
                  <a:lnTo>
                    <a:pt x="74780" y="2716768"/>
                  </a:lnTo>
                  <a:lnTo>
                    <a:pt x="100103" y="2753355"/>
                  </a:lnTo>
                  <a:lnTo>
                    <a:pt x="128551" y="2787435"/>
                  </a:lnTo>
                  <a:lnTo>
                    <a:pt x="159918" y="2818802"/>
                  </a:lnTo>
                  <a:lnTo>
                    <a:pt x="193999" y="2847249"/>
                  </a:lnTo>
                  <a:lnTo>
                    <a:pt x="230587" y="2872572"/>
                  </a:lnTo>
                  <a:lnTo>
                    <a:pt x="269477" y="2894564"/>
                  </a:lnTo>
                  <a:lnTo>
                    <a:pt x="310463" y="2913018"/>
                  </a:lnTo>
                  <a:lnTo>
                    <a:pt x="353339" y="2927731"/>
                  </a:lnTo>
                  <a:lnTo>
                    <a:pt x="397899" y="2938494"/>
                  </a:lnTo>
                  <a:lnTo>
                    <a:pt x="443938" y="2945103"/>
                  </a:lnTo>
                  <a:lnTo>
                    <a:pt x="491248" y="2947352"/>
                  </a:lnTo>
                  <a:lnTo>
                    <a:pt x="2970237" y="2947352"/>
                  </a:lnTo>
                  <a:lnTo>
                    <a:pt x="3017533" y="2945103"/>
                  </a:lnTo>
                  <a:lnTo>
                    <a:pt x="3063559" y="2938494"/>
                  </a:lnTo>
                  <a:lnTo>
                    <a:pt x="3108107" y="2927731"/>
                  </a:lnTo>
                  <a:lnTo>
                    <a:pt x="3150973" y="2913018"/>
                  </a:lnTo>
                  <a:lnTo>
                    <a:pt x="3191951" y="2894564"/>
                  </a:lnTo>
                  <a:lnTo>
                    <a:pt x="3230833" y="2872572"/>
                  </a:lnTo>
                  <a:lnTo>
                    <a:pt x="3267416" y="2847249"/>
                  </a:lnTo>
                  <a:lnTo>
                    <a:pt x="3301492" y="2818802"/>
                  </a:lnTo>
                  <a:lnTo>
                    <a:pt x="3332855" y="2787435"/>
                  </a:lnTo>
                  <a:lnTo>
                    <a:pt x="3361300" y="2753355"/>
                  </a:lnTo>
                  <a:lnTo>
                    <a:pt x="3386621" y="2716768"/>
                  </a:lnTo>
                  <a:lnTo>
                    <a:pt x="3408611" y="2677879"/>
                  </a:lnTo>
                  <a:lnTo>
                    <a:pt x="3427065" y="2636894"/>
                  </a:lnTo>
                  <a:lnTo>
                    <a:pt x="3441776" y="2594019"/>
                  </a:lnTo>
                  <a:lnTo>
                    <a:pt x="3452539" y="2549461"/>
                  </a:lnTo>
                  <a:lnTo>
                    <a:pt x="3459148" y="2503425"/>
                  </a:lnTo>
                  <a:lnTo>
                    <a:pt x="3461397" y="2456116"/>
                  </a:lnTo>
                  <a:lnTo>
                    <a:pt x="3461397" y="491286"/>
                  </a:lnTo>
                  <a:lnTo>
                    <a:pt x="3459148" y="443971"/>
                  </a:lnTo>
                  <a:lnTo>
                    <a:pt x="3452539" y="397929"/>
                  </a:lnTo>
                  <a:lnTo>
                    <a:pt x="3441776" y="353365"/>
                  </a:lnTo>
                  <a:lnTo>
                    <a:pt x="3427065" y="310486"/>
                  </a:lnTo>
                  <a:lnTo>
                    <a:pt x="3408611" y="269496"/>
                  </a:lnTo>
                  <a:lnTo>
                    <a:pt x="3386621" y="230603"/>
                  </a:lnTo>
                  <a:lnTo>
                    <a:pt x="3361300" y="194012"/>
                  </a:lnTo>
                  <a:lnTo>
                    <a:pt x="3332855" y="159929"/>
                  </a:lnTo>
                  <a:lnTo>
                    <a:pt x="3301492" y="128559"/>
                  </a:lnTo>
                  <a:lnTo>
                    <a:pt x="3267416" y="100109"/>
                  </a:lnTo>
                  <a:lnTo>
                    <a:pt x="3230833" y="74785"/>
                  </a:lnTo>
                  <a:lnTo>
                    <a:pt x="3191951" y="52791"/>
                  </a:lnTo>
                  <a:lnTo>
                    <a:pt x="3150973" y="34335"/>
                  </a:lnTo>
                  <a:lnTo>
                    <a:pt x="3108107" y="19622"/>
                  </a:lnTo>
                  <a:lnTo>
                    <a:pt x="3063559" y="8858"/>
                  </a:lnTo>
                  <a:lnTo>
                    <a:pt x="3017533" y="2248"/>
                  </a:lnTo>
                  <a:lnTo>
                    <a:pt x="2970237" y="0"/>
                  </a:lnTo>
                  <a:close/>
                </a:path>
              </a:pathLst>
            </a:custGeom>
            <a:solidFill>
              <a:srgbClr val="ECD3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0704" y="6547078"/>
              <a:ext cx="3462020" cy="2947670"/>
            </a:xfrm>
            <a:custGeom>
              <a:avLst/>
              <a:gdLst/>
              <a:ahLst/>
              <a:cxnLst/>
              <a:rect l="l" t="t" r="r" b="b"/>
              <a:pathLst>
                <a:path w="3462020" h="2947670">
                  <a:moveTo>
                    <a:pt x="0" y="491286"/>
                  </a:moveTo>
                  <a:lnTo>
                    <a:pt x="2248" y="443971"/>
                  </a:lnTo>
                  <a:lnTo>
                    <a:pt x="8857" y="397929"/>
                  </a:lnTo>
                  <a:lnTo>
                    <a:pt x="19621" y="353365"/>
                  </a:lnTo>
                  <a:lnTo>
                    <a:pt x="34333" y="310486"/>
                  </a:lnTo>
                  <a:lnTo>
                    <a:pt x="52788" y="269496"/>
                  </a:lnTo>
                  <a:lnTo>
                    <a:pt x="74779" y="230603"/>
                  </a:lnTo>
                  <a:lnTo>
                    <a:pt x="100102" y="194012"/>
                  </a:lnTo>
                  <a:lnTo>
                    <a:pt x="128550" y="159929"/>
                  </a:lnTo>
                  <a:lnTo>
                    <a:pt x="159916" y="128559"/>
                  </a:lnTo>
                  <a:lnTo>
                    <a:pt x="193996" y="100109"/>
                  </a:lnTo>
                  <a:lnTo>
                    <a:pt x="230584" y="74785"/>
                  </a:lnTo>
                  <a:lnTo>
                    <a:pt x="269473" y="52791"/>
                  </a:lnTo>
                  <a:lnTo>
                    <a:pt x="310458" y="34335"/>
                  </a:lnTo>
                  <a:lnTo>
                    <a:pt x="353332" y="19622"/>
                  </a:lnTo>
                  <a:lnTo>
                    <a:pt x="397891" y="8858"/>
                  </a:lnTo>
                  <a:lnTo>
                    <a:pt x="443927" y="2248"/>
                  </a:lnTo>
                  <a:lnTo>
                    <a:pt x="491236" y="0"/>
                  </a:lnTo>
                  <a:lnTo>
                    <a:pt x="2970237" y="0"/>
                  </a:lnTo>
                  <a:lnTo>
                    <a:pt x="3017533" y="2248"/>
                  </a:lnTo>
                  <a:lnTo>
                    <a:pt x="3063559" y="8858"/>
                  </a:lnTo>
                  <a:lnTo>
                    <a:pt x="3108107" y="19622"/>
                  </a:lnTo>
                  <a:lnTo>
                    <a:pt x="3150973" y="34335"/>
                  </a:lnTo>
                  <a:lnTo>
                    <a:pt x="3191951" y="52791"/>
                  </a:lnTo>
                  <a:lnTo>
                    <a:pt x="3230833" y="74785"/>
                  </a:lnTo>
                  <a:lnTo>
                    <a:pt x="3267416" y="100109"/>
                  </a:lnTo>
                  <a:lnTo>
                    <a:pt x="3301492" y="128559"/>
                  </a:lnTo>
                  <a:lnTo>
                    <a:pt x="3332855" y="159929"/>
                  </a:lnTo>
                  <a:lnTo>
                    <a:pt x="3361300" y="194012"/>
                  </a:lnTo>
                  <a:lnTo>
                    <a:pt x="3386621" y="230603"/>
                  </a:lnTo>
                  <a:lnTo>
                    <a:pt x="3408611" y="269496"/>
                  </a:lnTo>
                  <a:lnTo>
                    <a:pt x="3427065" y="310486"/>
                  </a:lnTo>
                  <a:lnTo>
                    <a:pt x="3441776" y="353365"/>
                  </a:lnTo>
                  <a:lnTo>
                    <a:pt x="3452539" y="397929"/>
                  </a:lnTo>
                  <a:lnTo>
                    <a:pt x="3459148" y="443971"/>
                  </a:lnTo>
                  <a:lnTo>
                    <a:pt x="3461397" y="491286"/>
                  </a:lnTo>
                  <a:lnTo>
                    <a:pt x="3461397" y="2456116"/>
                  </a:lnTo>
                  <a:lnTo>
                    <a:pt x="3459148" y="2503425"/>
                  </a:lnTo>
                  <a:lnTo>
                    <a:pt x="3452539" y="2549461"/>
                  </a:lnTo>
                  <a:lnTo>
                    <a:pt x="3441776" y="2594019"/>
                  </a:lnTo>
                  <a:lnTo>
                    <a:pt x="3427065" y="2636894"/>
                  </a:lnTo>
                  <a:lnTo>
                    <a:pt x="3408611" y="2677879"/>
                  </a:lnTo>
                  <a:lnTo>
                    <a:pt x="3386621" y="2716768"/>
                  </a:lnTo>
                  <a:lnTo>
                    <a:pt x="3361300" y="2753355"/>
                  </a:lnTo>
                  <a:lnTo>
                    <a:pt x="3332855" y="2787435"/>
                  </a:lnTo>
                  <a:lnTo>
                    <a:pt x="3301492" y="2818802"/>
                  </a:lnTo>
                  <a:lnTo>
                    <a:pt x="3267416" y="2847249"/>
                  </a:lnTo>
                  <a:lnTo>
                    <a:pt x="3230833" y="2872572"/>
                  </a:lnTo>
                  <a:lnTo>
                    <a:pt x="3191951" y="2894564"/>
                  </a:lnTo>
                  <a:lnTo>
                    <a:pt x="3150973" y="2913018"/>
                  </a:lnTo>
                  <a:lnTo>
                    <a:pt x="3108107" y="2927731"/>
                  </a:lnTo>
                  <a:lnTo>
                    <a:pt x="3063559" y="2938494"/>
                  </a:lnTo>
                  <a:lnTo>
                    <a:pt x="3017533" y="2945103"/>
                  </a:lnTo>
                  <a:lnTo>
                    <a:pt x="2970237" y="2947352"/>
                  </a:lnTo>
                  <a:lnTo>
                    <a:pt x="491236" y="2947352"/>
                  </a:lnTo>
                  <a:lnTo>
                    <a:pt x="443927" y="2945103"/>
                  </a:lnTo>
                  <a:lnTo>
                    <a:pt x="397891" y="2938494"/>
                  </a:lnTo>
                  <a:lnTo>
                    <a:pt x="353332" y="2927731"/>
                  </a:lnTo>
                  <a:lnTo>
                    <a:pt x="310458" y="2913018"/>
                  </a:lnTo>
                  <a:lnTo>
                    <a:pt x="269473" y="2894564"/>
                  </a:lnTo>
                  <a:lnTo>
                    <a:pt x="230584" y="2872572"/>
                  </a:lnTo>
                  <a:lnTo>
                    <a:pt x="193996" y="2847249"/>
                  </a:lnTo>
                  <a:lnTo>
                    <a:pt x="159916" y="2818802"/>
                  </a:lnTo>
                  <a:lnTo>
                    <a:pt x="128550" y="2787435"/>
                  </a:lnTo>
                  <a:lnTo>
                    <a:pt x="100102" y="2753355"/>
                  </a:lnTo>
                  <a:lnTo>
                    <a:pt x="74779" y="2716768"/>
                  </a:lnTo>
                  <a:lnTo>
                    <a:pt x="52788" y="2677879"/>
                  </a:lnTo>
                  <a:lnTo>
                    <a:pt x="34333" y="2636894"/>
                  </a:lnTo>
                  <a:lnTo>
                    <a:pt x="19621" y="2594019"/>
                  </a:lnTo>
                  <a:lnTo>
                    <a:pt x="8857" y="2549461"/>
                  </a:lnTo>
                  <a:lnTo>
                    <a:pt x="2248" y="2503425"/>
                  </a:lnTo>
                  <a:lnTo>
                    <a:pt x="0" y="2456116"/>
                  </a:lnTo>
                  <a:lnTo>
                    <a:pt x="0" y="491286"/>
                  </a:lnTo>
                  <a:close/>
                </a:path>
              </a:pathLst>
            </a:custGeom>
            <a:ln w="12065">
              <a:solidFill>
                <a:srgbClr val="E2BD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22452" y="640689"/>
            <a:ext cx="6515734" cy="701675"/>
          </a:xfrm>
          <a:prstGeom prst="rect">
            <a:avLst/>
          </a:prstGeom>
          <a:solidFill>
            <a:srgbClr val="9C85BE"/>
          </a:solidFill>
          <a:ln w="12065">
            <a:solidFill>
              <a:srgbClr val="9C85BE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dirty="0" sz="2050" b="1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dirty="0" sz="2050" spc="114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231F20"/>
                </a:solidFill>
                <a:latin typeface="Times New Roman"/>
                <a:cs typeface="Times New Roman"/>
              </a:rPr>
              <a:t>measures</a:t>
            </a:r>
            <a:r>
              <a:rPr dirty="0" sz="2050" spc="9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231F20"/>
                </a:solidFill>
                <a:latin typeface="Times New Roman"/>
                <a:cs typeface="Times New Roman"/>
              </a:rPr>
              <a:t>focusing</a:t>
            </a:r>
            <a:r>
              <a:rPr dirty="0" sz="2050" spc="8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5" b="1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2050" b="1" i="1">
                <a:solidFill>
                  <a:srgbClr val="231F20"/>
                </a:solidFill>
                <a:latin typeface="Times New Roman"/>
                <a:cs typeface="Times New Roman"/>
              </a:rPr>
              <a:t>Garib,</a:t>
            </a:r>
            <a:r>
              <a:rPr dirty="0" sz="2050" spc="1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5" b="1" i="1">
                <a:solidFill>
                  <a:srgbClr val="231F20"/>
                </a:solidFill>
                <a:latin typeface="Times New Roman"/>
                <a:cs typeface="Times New Roman"/>
              </a:rPr>
              <a:t>Youth,</a:t>
            </a:r>
            <a:r>
              <a:rPr dirty="0" sz="2050" spc="-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 i="1">
                <a:solidFill>
                  <a:srgbClr val="231F20"/>
                </a:solidFill>
                <a:latin typeface="Times New Roman"/>
                <a:cs typeface="Times New Roman"/>
              </a:rPr>
              <a:t>Annadata</a:t>
            </a:r>
            <a:r>
              <a:rPr dirty="0" sz="2050" spc="4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 i="1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2050" spc="6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0" b="1" i="1">
                <a:solidFill>
                  <a:srgbClr val="231F20"/>
                </a:solidFill>
                <a:latin typeface="Times New Roman"/>
                <a:cs typeface="Times New Roman"/>
              </a:rPr>
              <a:t>Nari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22452" y="1383855"/>
            <a:ext cx="3683000" cy="784225"/>
            <a:chOff x="522452" y="1383855"/>
            <a:chExt cx="3683000" cy="784225"/>
          </a:xfrm>
        </p:grpSpPr>
        <p:sp>
          <p:nvSpPr>
            <p:cNvPr id="10" name="object 10" descr=""/>
            <p:cNvSpPr/>
            <p:nvPr/>
          </p:nvSpPr>
          <p:spPr>
            <a:xfrm>
              <a:off x="522452" y="1523085"/>
              <a:ext cx="713105" cy="644525"/>
            </a:xfrm>
            <a:custGeom>
              <a:avLst/>
              <a:gdLst/>
              <a:ahLst/>
              <a:cxnLst/>
              <a:rect l="l" t="t" r="r" b="b"/>
              <a:pathLst>
                <a:path w="713105" h="644525">
                  <a:moveTo>
                    <a:pt x="712762" y="0"/>
                  </a:moveTo>
                  <a:lnTo>
                    <a:pt x="0" y="0"/>
                  </a:lnTo>
                  <a:lnTo>
                    <a:pt x="0" y="644512"/>
                  </a:lnTo>
                  <a:lnTo>
                    <a:pt x="712762" y="644512"/>
                  </a:lnTo>
                  <a:lnTo>
                    <a:pt x="712762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44905" y="1383855"/>
              <a:ext cx="3160395" cy="608330"/>
            </a:xfrm>
            <a:custGeom>
              <a:avLst/>
              <a:gdLst/>
              <a:ahLst/>
              <a:cxnLst/>
              <a:rect l="l" t="t" r="r" b="b"/>
              <a:pathLst>
                <a:path w="3160395" h="608330">
                  <a:moveTo>
                    <a:pt x="2856001" y="0"/>
                  </a:moveTo>
                  <a:lnTo>
                    <a:pt x="0" y="0"/>
                  </a:lnTo>
                  <a:lnTo>
                    <a:pt x="0" y="608317"/>
                  </a:lnTo>
                  <a:lnTo>
                    <a:pt x="2856001" y="608317"/>
                  </a:lnTo>
                  <a:lnTo>
                    <a:pt x="3160153" y="304152"/>
                  </a:lnTo>
                  <a:lnTo>
                    <a:pt x="2856001" y="0"/>
                  </a:lnTo>
                  <a:close/>
                </a:path>
              </a:pathLst>
            </a:custGeom>
            <a:solidFill>
              <a:srgbClr val="F9C9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44892" y="1986140"/>
              <a:ext cx="212725" cy="181610"/>
            </a:xfrm>
            <a:custGeom>
              <a:avLst/>
              <a:gdLst/>
              <a:ahLst/>
              <a:cxnLst/>
              <a:rect l="l" t="t" r="r" b="b"/>
              <a:pathLst>
                <a:path w="212725" h="181610">
                  <a:moveTo>
                    <a:pt x="212445" y="0"/>
                  </a:moveTo>
                  <a:lnTo>
                    <a:pt x="0" y="0"/>
                  </a:lnTo>
                  <a:lnTo>
                    <a:pt x="212445" y="181457"/>
                  </a:lnTo>
                  <a:lnTo>
                    <a:pt x="212445" y="0"/>
                  </a:lnTo>
                  <a:close/>
                </a:path>
              </a:pathLst>
            </a:custGeom>
            <a:solidFill>
              <a:srgbClr val="7C36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323126" y="1418691"/>
            <a:ext cx="2606040" cy="546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310" marR="5080" indent="-55244">
              <a:lnSpc>
                <a:spcPct val="100600"/>
              </a:lnSpc>
              <a:spcBef>
                <a:spcPts val="95"/>
              </a:spcBef>
            </a:pPr>
            <a:r>
              <a:rPr dirty="0" sz="1700">
                <a:solidFill>
                  <a:srgbClr val="231F20"/>
                </a:solidFill>
                <a:latin typeface="Times New Roman"/>
                <a:cs typeface="Times New Roman"/>
              </a:rPr>
              <a:t>Spurring</a:t>
            </a:r>
            <a:r>
              <a:rPr dirty="0" sz="1700" spc="-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231F20"/>
                </a:solidFill>
                <a:latin typeface="Times New Roman"/>
                <a:cs typeface="Times New Roman"/>
              </a:rPr>
              <a:t>Agricultural</a:t>
            </a:r>
            <a:r>
              <a:rPr dirty="0" sz="17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Growth </a:t>
            </a:r>
            <a:r>
              <a:rPr dirty="0" sz="1700">
                <a:solidFill>
                  <a:srgbClr val="231F20"/>
                </a:solidFill>
                <a:latin typeface="Times New Roman"/>
                <a:cs typeface="Times New Roman"/>
              </a:rPr>
              <a:t>&amp; Building Rural </a:t>
            </a: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Prosperity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271293" y="3116745"/>
            <a:ext cx="3174365" cy="2632075"/>
            <a:chOff x="2271293" y="3116745"/>
            <a:chExt cx="3174365" cy="2632075"/>
          </a:xfrm>
        </p:grpSpPr>
        <p:sp>
          <p:nvSpPr>
            <p:cNvPr id="15" name="object 15" descr=""/>
            <p:cNvSpPr/>
            <p:nvPr/>
          </p:nvSpPr>
          <p:spPr>
            <a:xfrm>
              <a:off x="2983223" y="4428934"/>
              <a:ext cx="628015" cy="566420"/>
            </a:xfrm>
            <a:custGeom>
              <a:avLst/>
              <a:gdLst/>
              <a:ahLst/>
              <a:cxnLst/>
              <a:rect l="l" t="t" r="r" b="b"/>
              <a:pathLst>
                <a:path w="628014" h="566420">
                  <a:moveTo>
                    <a:pt x="366896" y="0"/>
                  </a:moveTo>
                  <a:lnTo>
                    <a:pt x="260610" y="0"/>
                  </a:lnTo>
                  <a:lnTo>
                    <a:pt x="206496" y="6808"/>
                  </a:lnTo>
                  <a:lnTo>
                    <a:pt x="156895" y="26319"/>
                  </a:lnTo>
                  <a:lnTo>
                    <a:pt x="114238" y="57162"/>
                  </a:lnTo>
                  <a:lnTo>
                    <a:pt x="80956" y="97967"/>
                  </a:lnTo>
                  <a:lnTo>
                    <a:pt x="27870" y="184962"/>
                  </a:lnTo>
                  <a:lnTo>
                    <a:pt x="6967" y="232783"/>
                  </a:lnTo>
                  <a:lnTo>
                    <a:pt x="0" y="283151"/>
                  </a:lnTo>
                  <a:lnTo>
                    <a:pt x="6967" y="333497"/>
                  </a:lnTo>
                  <a:lnTo>
                    <a:pt x="27870" y="381254"/>
                  </a:lnTo>
                  <a:lnTo>
                    <a:pt x="80956" y="468007"/>
                  </a:lnTo>
                  <a:lnTo>
                    <a:pt x="114238" y="508968"/>
                  </a:lnTo>
                  <a:lnTo>
                    <a:pt x="156895" y="539794"/>
                  </a:lnTo>
                  <a:lnTo>
                    <a:pt x="206496" y="559219"/>
                  </a:lnTo>
                  <a:lnTo>
                    <a:pt x="260610" y="565975"/>
                  </a:lnTo>
                  <a:lnTo>
                    <a:pt x="366896" y="565975"/>
                  </a:lnTo>
                  <a:lnTo>
                    <a:pt x="421010" y="559219"/>
                  </a:lnTo>
                  <a:lnTo>
                    <a:pt x="470611" y="539794"/>
                  </a:lnTo>
                  <a:lnTo>
                    <a:pt x="513268" y="508968"/>
                  </a:lnTo>
                  <a:lnTo>
                    <a:pt x="546550" y="468007"/>
                  </a:lnTo>
                  <a:lnTo>
                    <a:pt x="599636" y="381254"/>
                  </a:lnTo>
                  <a:lnTo>
                    <a:pt x="620468" y="333497"/>
                  </a:lnTo>
                  <a:lnTo>
                    <a:pt x="627411" y="283151"/>
                  </a:lnTo>
                  <a:lnTo>
                    <a:pt x="620468" y="232783"/>
                  </a:lnTo>
                  <a:lnTo>
                    <a:pt x="599636" y="184962"/>
                  </a:lnTo>
                  <a:lnTo>
                    <a:pt x="546550" y="97967"/>
                  </a:lnTo>
                  <a:lnTo>
                    <a:pt x="513268" y="57162"/>
                  </a:lnTo>
                  <a:lnTo>
                    <a:pt x="470611" y="26319"/>
                  </a:lnTo>
                  <a:lnTo>
                    <a:pt x="421010" y="6808"/>
                  </a:lnTo>
                  <a:lnTo>
                    <a:pt x="366896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167926" y="4032605"/>
              <a:ext cx="628015" cy="566420"/>
            </a:xfrm>
            <a:custGeom>
              <a:avLst/>
              <a:gdLst/>
              <a:ahLst/>
              <a:cxnLst/>
              <a:rect l="l" t="t" r="r" b="b"/>
              <a:pathLst>
                <a:path w="628014" h="566420">
                  <a:moveTo>
                    <a:pt x="366445" y="0"/>
                  </a:moveTo>
                  <a:lnTo>
                    <a:pt x="260629" y="0"/>
                  </a:lnTo>
                  <a:lnTo>
                    <a:pt x="206467" y="6806"/>
                  </a:lnTo>
                  <a:lnTo>
                    <a:pt x="156873" y="26314"/>
                  </a:lnTo>
                  <a:lnTo>
                    <a:pt x="114246" y="57157"/>
                  </a:lnTo>
                  <a:lnTo>
                    <a:pt x="80987" y="97967"/>
                  </a:lnTo>
                  <a:lnTo>
                    <a:pt x="27774" y="185077"/>
                  </a:lnTo>
                  <a:lnTo>
                    <a:pt x="6943" y="232694"/>
                  </a:lnTo>
                  <a:lnTo>
                    <a:pt x="0" y="283084"/>
                  </a:lnTo>
                  <a:lnTo>
                    <a:pt x="6943" y="333543"/>
                  </a:lnTo>
                  <a:lnTo>
                    <a:pt x="27774" y="381368"/>
                  </a:lnTo>
                  <a:lnTo>
                    <a:pt x="80987" y="467995"/>
                  </a:lnTo>
                  <a:lnTo>
                    <a:pt x="114246" y="508853"/>
                  </a:lnTo>
                  <a:lnTo>
                    <a:pt x="156873" y="539691"/>
                  </a:lnTo>
                  <a:lnTo>
                    <a:pt x="206467" y="559172"/>
                  </a:lnTo>
                  <a:lnTo>
                    <a:pt x="260629" y="565962"/>
                  </a:lnTo>
                  <a:lnTo>
                    <a:pt x="366445" y="565962"/>
                  </a:lnTo>
                  <a:lnTo>
                    <a:pt x="420663" y="559172"/>
                  </a:lnTo>
                  <a:lnTo>
                    <a:pt x="470381" y="539691"/>
                  </a:lnTo>
                  <a:lnTo>
                    <a:pt x="513133" y="508853"/>
                  </a:lnTo>
                  <a:lnTo>
                    <a:pt x="546455" y="467995"/>
                  </a:lnTo>
                  <a:lnTo>
                    <a:pt x="599655" y="381368"/>
                  </a:lnTo>
                  <a:lnTo>
                    <a:pt x="620494" y="333543"/>
                  </a:lnTo>
                  <a:lnTo>
                    <a:pt x="627440" y="283084"/>
                  </a:lnTo>
                  <a:lnTo>
                    <a:pt x="620494" y="232694"/>
                  </a:lnTo>
                  <a:lnTo>
                    <a:pt x="599655" y="185077"/>
                  </a:lnTo>
                  <a:lnTo>
                    <a:pt x="546455" y="97967"/>
                  </a:lnTo>
                  <a:lnTo>
                    <a:pt x="513133" y="57157"/>
                  </a:lnTo>
                  <a:lnTo>
                    <a:pt x="470381" y="26314"/>
                  </a:lnTo>
                  <a:lnTo>
                    <a:pt x="420663" y="6806"/>
                  </a:lnTo>
                  <a:lnTo>
                    <a:pt x="366445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758231" y="3943680"/>
              <a:ext cx="626110" cy="566420"/>
            </a:xfrm>
            <a:custGeom>
              <a:avLst/>
              <a:gdLst/>
              <a:ahLst/>
              <a:cxnLst/>
              <a:rect l="l" t="t" r="r" b="b"/>
              <a:pathLst>
                <a:path w="626110" h="566420">
                  <a:moveTo>
                    <a:pt x="365394" y="0"/>
                  </a:moveTo>
                  <a:lnTo>
                    <a:pt x="259705" y="0"/>
                  </a:lnTo>
                  <a:lnTo>
                    <a:pt x="205679" y="6813"/>
                  </a:lnTo>
                  <a:lnTo>
                    <a:pt x="156170" y="26365"/>
                  </a:lnTo>
                  <a:lnTo>
                    <a:pt x="113606" y="57317"/>
                  </a:lnTo>
                  <a:lnTo>
                    <a:pt x="80419" y="98336"/>
                  </a:lnTo>
                  <a:lnTo>
                    <a:pt x="27689" y="185077"/>
                  </a:lnTo>
                  <a:lnTo>
                    <a:pt x="6922" y="232678"/>
                  </a:lnTo>
                  <a:lnTo>
                    <a:pt x="0" y="283002"/>
                  </a:lnTo>
                  <a:lnTo>
                    <a:pt x="6922" y="333347"/>
                  </a:lnTo>
                  <a:lnTo>
                    <a:pt x="27689" y="381012"/>
                  </a:lnTo>
                  <a:lnTo>
                    <a:pt x="80419" y="468007"/>
                  </a:lnTo>
                  <a:lnTo>
                    <a:pt x="113606" y="508866"/>
                  </a:lnTo>
                  <a:lnTo>
                    <a:pt x="156170" y="539703"/>
                  </a:lnTo>
                  <a:lnTo>
                    <a:pt x="205679" y="559185"/>
                  </a:lnTo>
                  <a:lnTo>
                    <a:pt x="259705" y="565975"/>
                  </a:lnTo>
                  <a:lnTo>
                    <a:pt x="365394" y="565975"/>
                  </a:lnTo>
                  <a:lnTo>
                    <a:pt x="419454" y="559185"/>
                  </a:lnTo>
                  <a:lnTo>
                    <a:pt x="469060" y="539703"/>
                  </a:lnTo>
                  <a:lnTo>
                    <a:pt x="511743" y="508866"/>
                  </a:lnTo>
                  <a:lnTo>
                    <a:pt x="545036" y="468007"/>
                  </a:lnTo>
                  <a:lnTo>
                    <a:pt x="598008" y="381012"/>
                  </a:lnTo>
                  <a:lnTo>
                    <a:pt x="618839" y="333347"/>
                  </a:lnTo>
                  <a:lnTo>
                    <a:pt x="625782" y="283002"/>
                  </a:lnTo>
                  <a:lnTo>
                    <a:pt x="618839" y="232678"/>
                  </a:lnTo>
                  <a:lnTo>
                    <a:pt x="598008" y="185077"/>
                  </a:lnTo>
                  <a:lnTo>
                    <a:pt x="545036" y="98336"/>
                  </a:lnTo>
                  <a:lnTo>
                    <a:pt x="511743" y="57317"/>
                  </a:lnTo>
                  <a:lnTo>
                    <a:pt x="469060" y="26365"/>
                  </a:lnTo>
                  <a:lnTo>
                    <a:pt x="419454" y="6813"/>
                  </a:lnTo>
                  <a:lnTo>
                    <a:pt x="365394" y="0"/>
                  </a:lnTo>
                  <a:close/>
                </a:path>
              </a:pathLst>
            </a:custGeom>
            <a:solidFill>
              <a:srgbClr val="DC7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951090" y="4255681"/>
              <a:ext cx="628015" cy="566420"/>
            </a:xfrm>
            <a:custGeom>
              <a:avLst/>
              <a:gdLst/>
              <a:ahLst/>
              <a:cxnLst/>
              <a:rect l="l" t="t" r="r" b="b"/>
              <a:pathLst>
                <a:path w="628014" h="566420">
                  <a:moveTo>
                    <a:pt x="366896" y="0"/>
                  </a:moveTo>
                  <a:lnTo>
                    <a:pt x="260610" y="0"/>
                  </a:lnTo>
                  <a:lnTo>
                    <a:pt x="206496" y="6808"/>
                  </a:lnTo>
                  <a:lnTo>
                    <a:pt x="156895" y="26319"/>
                  </a:lnTo>
                  <a:lnTo>
                    <a:pt x="114238" y="57162"/>
                  </a:lnTo>
                  <a:lnTo>
                    <a:pt x="80956" y="97967"/>
                  </a:lnTo>
                  <a:lnTo>
                    <a:pt x="27870" y="184962"/>
                  </a:lnTo>
                  <a:lnTo>
                    <a:pt x="6967" y="232562"/>
                  </a:lnTo>
                  <a:lnTo>
                    <a:pt x="0" y="282913"/>
                  </a:lnTo>
                  <a:lnTo>
                    <a:pt x="6967" y="333333"/>
                  </a:lnTo>
                  <a:lnTo>
                    <a:pt x="27870" y="381139"/>
                  </a:lnTo>
                  <a:lnTo>
                    <a:pt x="80956" y="467766"/>
                  </a:lnTo>
                  <a:lnTo>
                    <a:pt x="114238" y="508782"/>
                  </a:lnTo>
                  <a:lnTo>
                    <a:pt x="156895" y="539730"/>
                  </a:lnTo>
                  <a:lnTo>
                    <a:pt x="206496" y="559277"/>
                  </a:lnTo>
                  <a:lnTo>
                    <a:pt x="260610" y="566089"/>
                  </a:lnTo>
                  <a:lnTo>
                    <a:pt x="366896" y="566089"/>
                  </a:lnTo>
                  <a:lnTo>
                    <a:pt x="421010" y="559277"/>
                  </a:lnTo>
                  <a:lnTo>
                    <a:pt x="470611" y="539730"/>
                  </a:lnTo>
                  <a:lnTo>
                    <a:pt x="513268" y="508782"/>
                  </a:lnTo>
                  <a:lnTo>
                    <a:pt x="546550" y="467766"/>
                  </a:lnTo>
                  <a:lnTo>
                    <a:pt x="599636" y="381139"/>
                  </a:lnTo>
                  <a:lnTo>
                    <a:pt x="620539" y="333333"/>
                  </a:lnTo>
                  <a:lnTo>
                    <a:pt x="627507" y="282913"/>
                  </a:lnTo>
                  <a:lnTo>
                    <a:pt x="620539" y="232562"/>
                  </a:lnTo>
                  <a:lnTo>
                    <a:pt x="599636" y="184962"/>
                  </a:lnTo>
                  <a:lnTo>
                    <a:pt x="546550" y="97967"/>
                  </a:lnTo>
                  <a:lnTo>
                    <a:pt x="513268" y="57162"/>
                  </a:lnTo>
                  <a:lnTo>
                    <a:pt x="470611" y="26319"/>
                  </a:lnTo>
                  <a:lnTo>
                    <a:pt x="421010" y="6808"/>
                  </a:lnTo>
                  <a:lnTo>
                    <a:pt x="366896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190190" y="4614621"/>
              <a:ext cx="628015" cy="566420"/>
            </a:xfrm>
            <a:custGeom>
              <a:avLst/>
              <a:gdLst/>
              <a:ahLst/>
              <a:cxnLst/>
              <a:rect l="l" t="t" r="r" b="b"/>
              <a:pathLst>
                <a:path w="628014" h="566420">
                  <a:moveTo>
                    <a:pt x="366925" y="0"/>
                  </a:moveTo>
                  <a:lnTo>
                    <a:pt x="260638" y="0"/>
                  </a:lnTo>
                  <a:lnTo>
                    <a:pt x="206471" y="6738"/>
                  </a:lnTo>
                  <a:lnTo>
                    <a:pt x="156876" y="26133"/>
                  </a:lnTo>
                  <a:lnTo>
                    <a:pt x="114249" y="56953"/>
                  </a:lnTo>
                  <a:lnTo>
                    <a:pt x="80984" y="97967"/>
                  </a:lnTo>
                  <a:lnTo>
                    <a:pt x="27784" y="184594"/>
                  </a:lnTo>
                  <a:lnTo>
                    <a:pt x="6946" y="232418"/>
                  </a:lnTo>
                  <a:lnTo>
                    <a:pt x="0" y="282878"/>
                  </a:lnTo>
                  <a:lnTo>
                    <a:pt x="6946" y="333268"/>
                  </a:lnTo>
                  <a:lnTo>
                    <a:pt x="27784" y="380885"/>
                  </a:lnTo>
                  <a:lnTo>
                    <a:pt x="80984" y="467639"/>
                  </a:lnTo>
                  <a:lnTo>
                    <a:pt x="114249" y="508655"/>
                  </a:lnTo>
                  <a:lnTo>
                    <a:pt x="156876" y="539603"/>
                  </a:lnTo>
                  <a:lnTo>
                    <a:pt x="206471" y="559150"/>
                  </a:lnTo>
                  <a:lnTo>
                    <a:pt x="260638" y="565962"/>
                  </a:lnTo>
                  <a:lnTo>
                    <a:pt x="366925" y="565962"/>
                  </a:lnTo>
                  <a:lnTo>
                    <a:pt x="421022" y="559150"/>
                  </a:lnTo>
                  <a:lnTo>
                    <a:pt x="470596" y="539603"/>
                  </a:lnTo>
                  <a:lnTo>
                    <a:pt x="513248" y="508655"/>
                  </a:lnTo>
                  <a:lnTo>
                    <a:pt x="546579" y="467639"/>
                  </a:lnTo>
                  <a:lnTo>
                    <a:pt x="599665" y="380885"/>
                  </a:lnTo>
                  <a:lnTo>
                    <a:pt x="620496" y="333268"/>
                  </a:lnTo>
                  <a:lnTo>
                    <a:pt x="627440" y="282878"/>
                  </a:lnTo>
                  <a:lnTo>
                    <a:pt x="620496" y="232418"/>
                  </a:lnTo>
                  <a:lnTo>
                    <a:pt x="599665" y="184594"/>
                  </a:lnTo>
                  <a:lnTo>
                    <a:pt x="546579" y="97967"/>
                  </a:lnTo>
                  <a:lnTo>
                    <a:pt x="513248" y="56953"/>
                  </a:lnTo>
                  <a:lnTo>
                    <a:pt x="470596" y="26133"/>
                  </a:lnTo>
                  <a:lnTo>
                    <a:pt x="421022" y="6738"/>
                  </a:lnTo>
                  <a:lnTo>
                    <a:pt x="366925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747533" y="4102823"/>
              <a:ext cx="627380" cy="566420"/>
            </a:xfrm>
            <a:custGeom>
              <a:avLst/>
              <a:gdLst/>
              <a:ahLst/>
              <a:cxnLst/>
              <a:rect l="l" t="t" r="r" b="b"/>
              <a:pathLst>
                <a:path w="627379" h="566420">
                  <a:moveTo>
                    <a:pt x="366836" y="0"/>
                  </a:moveTo>
                  <a:lnTo>
                    <a:pt x="260550" y="0"/>
                  </a:lnTo>
                  <a:lnTo>
                    <a:pt x="206436" y="6811"/>
                  </a:lnTo>
                  <a:lnTo>
                    <a:pt x="156835" y="26358"/>
                  </a:lnTo>
                  <a:lnTo>
                    <a:pt x="114178" y="57307"/>
                  </a:lnTo>
                  <a:lnTo>
                    <a:pt x="80895" y="98323"/>
                  </a:lnTo>
                  <a:lnTo>
                    <a:pt x="28051" y="184950"/>
                  </a:lnTo>
                  <a:lnTo>
                    <a:pt x="7012" y="232704"/>
                  </a:lnTo>
                  <a:lnTo>
                    <a:pt x="0" y="283038"/>
                  </a:lnTo>
                  <a:lnTo>
                    <a:pt x="7012" y="333372"/>
                  </a:lnTo>
                  <a:lnTo>
                    <a:pt x="28051" y="381127"/>
                  </a:lnTo>
                  <a:lnTo>
                    <a:pt x="80895" y="467753"/>
                  </a:lnTo>
                  <a:lnTo>
                    <a:pt x="114178" y="508752"/>
                  </a:lnTo>
                  <a:lnTo>
                    <a:pt x="156835" y="539661"/>
                  </a:lnTo>
                  <a:lnTo>
                    <a:pt x="206436" y="559168"/>
                  </a:lnTo>
                  <a:lnTo>
                    <a:pt x="260550" y="565962"/>
                  </a:lnTo>
                  <a:lnTo>
                    <a:pt x="366836" y="565962"/>
                  </a:lnTo>
                  <a:lnTo>
                    <a:pt x="420949" y="559168"/>
                  </a:lnTo>
                  <a:lnTo>
                    <a:pt x="470550" y="539661"/>
                  </a:lnTo>
                  <a:lnTo>
                    <a:pt x="513208" y="508752"/>
                  </a:lnTo>
                  <a:lnTo>
                    <a:pt x="546490" y="467753"/>
                  </a:lnTo>
                  <a:lnTo>
                    <a:pt x="599576" y="381127"/>
                  </a:lnTo>
                  <a:lnTo>
                    <a:pt x="620407" y="333372"/>
                  </a:lnTo>
                  <a:lnTo>
                    <a:pt x="627351" y="283038"/>
                  </a:lnTo>
                  <a:lnTo>
                    <a:pt x="620407" y="232704"/>
                  </a:lnTo>
                  <a:lnTo>
                    <a:pt x="599576" y="184950"/>
                  </a:lnTo>
                  <a:lnTo>
                    <a:pt x="546490" y="98323"/>
                  </a:lnTo>
                  <a:lnTo>
                    <a:pt x="513208" y="57307"/>
                  </a:lnTo>
                  <a:lnTo>
                    <a:pt x="470550" y="26358"/>
                  </a:lnTo>
                  <a:lnTo>
                    <a:pt x="420949" y="6811"/>
                  </a:lnTo>
                  <a:lnTo>
                    <a:pt x="366836" y="0"/>
                  </a:lnTo>
                  <a:close/>
                </a:path>
              </a:pathLst>
            </a:custGeom>
            <a:solidFill>
              <a:srgbClr val="DC7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084656" y="3815791"/>
              <a:ext cx="628015" cy="566420"/>
            </a:xfrm>
            <a:custGeom>
              <a:avLst/>
              <a:gdLst/>
              <a:ahLst/>
              <a:cxnLst/>
              <a:rect l="l" t="t" r="r" b="b"/>
              <a:pathLst>
                <a:path w="628014" h="566420">
                  <a:moveTo>
                    <a:pt x="366896" y="0"/>
                  </a:moveTo>
                  <a:lnTo>
                    <a:pt x="260965" y="0"/>
                  </a:lnTo>
                  <a:lnTo>
                    <a:pt x="206795" y="6756"/>
                  </a:lnTo>
                  <a:lnTo>
                    <a:pt x="157068" y="26181"/>
                  </a:lnTo>
                  <a:lnTo>
                    <a:pt x="114288" y="57007"/>
                  </a:lnTo>
                  <a:lnTo>
                    <a:pt x="80956" y="97967"/>
                  </a:lnTo>
                  <a:lnTo>
                    <a:pt x="27870" y="184721"/>
                  </a:lnTo>
                  <a:lnTo>
                    <a:pt x="6967" y="232562"/>
                  </a:lnTo>
                  <a:lnTo>
                    <a:pt x="0" y="282973"/>
                  </a:lnTo>
                  <a:lnTo>
                    <a:pt x="6967" y="333363"/>
                  </a:lnTo>
                  <a:lnTo>
                    <a:pt x="27870" y="381139"/>
                  </a:lnTo>
                  <a:lnTo>
                    <a:pt x="80956" y="467880"/>
                  </a:lnTo>
                  <a:lnTo>
                    <a:pt x="114288" y="508914"/>
                  </a:lnTo>
                  <a:lnTo>
                    <a:pt x="157068" y="539778"/>
                  </a:lnTo>
                  <a:lnTo>
                    <a:pt x="206795" y="559217"/>
                  </a:lnTo>
                  <a:lnTo>
                    <a:pt x="260965" y="565975"/>
                  </a:lnTo>
                  <a:lnTo>
                    <a:pt x="366896" y="565975"/>
                  </a:lnTo>
                  <a:lnTo>
                    <a:pt x="421009" y="559217"/>
                  </a:lnTo>
                  <a:lnTo>
                    <a:pt x="470609" y="539778"/>
                  </a:lnTo>
                  <a:lnTo>
                    <a:pt x="513263" y="508914"/>
                  </a:lnTo>
                  <a:lnTo>
                    <a:pt x="546538" y="467880"/>
                  </a:lnTo>
                  <a:lnTo>
                    <a:pt x="599624" y="381139"/>
                  </a:lnTo>
                  <a:lnTo>
                    <a:pt x="620462" y="333363"/>
                  </a:lnTo>
                  <a:lnTo>
                    <a:pt x="627408" y="282973"/>
                  </a:lnTo>
                  <a:lnTo>
                    <a:pt x="620462" y="232562"/>
                  </a:lnTo>
                  <a:lnTo>
                    <a:pt x="599624" y="184721"/>
                  </a:lnTo>
                  <a:lnTo>
                    <a:pt x="546538" y="97967"/>
                  </a:lnTo>
                  <a:lnTo>
                    <a:pt x="513263" y="57007"/>
                  </a:lnTo>
                  <a:lnTo>
                    <a:pt x="470609" y="26181"/>
                  </a:lnTo>
                  <a:lnTo>
                    <a:pt x="421009" y="6756"/>
                  </a:lnTo>
                  <a:lnTo>
                    <a:pt x="366896" y="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60599" y="4247959"/>
              <a:ext cx="2272030" cy="912494"/>
            </a:xfrm>
            <a:custGeom>
              <a:avLst/>
              <a:gdLst/>
              <a:ahLst/>
              <a:cxnLst/>
              <a:rect l="l" t="t" r="r" b="b"/>
              <a:pathLst>
                <a:path w="2272029" h="912495">
                  <a:moveTo>
                    <a:pt x="625868" y="629323"/>
                  </a:moveTo>
                  <a:lnTo>
                    <a:pt x="618921" y="578993"/>
                  </a:lnTo>
                  <a:lnTo>
                    <a:pt x="598093" y="531228"/>
                  </a:lnTo>
                  <a:lnTo>
                    <a:pt x="545122" y="444601"/>
                  </a:lnTo>
                  <a:lnTo>
                    <a:pt x="511924" y="403606"/>
                  </a:lnTo>
                  <a:lnTo>
                    <a:pt x="469455" y="372694"/>
                  </a:lnTo>
                  <a:lnTo>
                    <a:pt x="419989" y="353187"/>
                  </a:lnTo>
                  <a:lnTo>
                    <a:pt x="365836" y="346392"/>
                  </a:lnTo>
                  <a:lnTo>
                    <a:pt x="260146" y="346392"/>
                  </a:lnTo>
                  <a:lnTo>
                    <a:pt x="205955" y="353187"/>
                  </a:lnTo>
                  <a:lnTo>
                    <a:pt x="156425" y="372694"/>
                  </a:lnTo>
                  <a:lnTo>
                    <a:pt x="113842" y="403606"/>
                  </a:lnTo>
                  <a:lnTo>
                    <a:pt x="80505" y="444601"/>
                  </a:lnTo>
                  <a:lnTo>
                    <a:pt x="27774" y="531228"/>
                  </a:lnTo>
                  <a:lnTo>
                    <a:pt x="6934" y="578993"/>
                  </a:lnTo>
                  <a:lnTo>
                    <a:pt x="0" y="629323"/>
                  </a:lnTo>
                  <a:lnTo>
                    <a:pt x="6934" y="679653"/>
                  </a:lnTo>
                  <a:lnTo>
                    <a:pt x="27774" y="727405"/>
                  </a:lnTo>
                  <a:lnTo>
                    <a:pt x="80505" y="814031"/>
                  </a:lnTo>
                  <a:lnTo>
                    <a:pt x="113842" y="855052"/>
                  </a:lnTo>
                  <a:lnTo>
                    <a:pt x="156425" y="886002"/>
                  </a:lnTo>
                  <a:lnTo>
                    <a:pt x="205955" y="905548"/>
                  </a:lnTo>
                  <a:lnTo>
                    <a:pt x="260146" y="912355"/>
                  </a:lnTo>
                  <a:lnTo>
                    <a:pt x="365836" y="912355"/>
                  </a:lnTo>
                  <a:lnTo>
                    <a:pt x="419989" y="905548"/>
                  </a:lnTo>
                  <a:lnTo>
                    <a:pt x="469455" y="886002"/>
                  </a:lnTo>
                  <a:lnTo>
                    <a:pt x="511924" y="855052"/>
                  </a:lnTo>
                  <a:lnTo>
                    <a:pt x="545122" y="814031"/>
                  </a:lnTo>
                  <a:lnTo>
                    <a:pt x="598093" y="727405"/>
                  </a:lnTo>
                  <a:lnTo>
                    <a:pt x="618921" y="679653"/>
                  </a:lnTo>
                  <a:lnTo>
                    <a:pt x="625868" y="629323"/>
                  </a:lnTo>
                  <a:close/>
                </a:path>
                <a:path w="2272029" h="912495">
                  <a:moveTo>
                    <a:pt x="2271420" y="283070"/>
                  </a:moveTo>
                  <a:lnTo>
                    <a:pt x="2264473" y="232651"/>
                  </a:lnTo>
                  <a:lnTo>
                    <a:pt x="2243645" y="184835"/>
                  </a:lnTo>
                  <a:lnTo>
                    <a:pt x="2190445" y="98209"/>
                  </a:lnTo>
                  <a:lnTo>
                    <a:pt x="2157145" y="57213"/>
                  </a:lnTo>
                  <a:lnTo>
                    <a:pt x="2114461" y="26301"/>
                  </a:lnTo>
                  <a:lnTo>
                    <a:pt x="2064753" y="6794"/>
                  </a:lnTo>
                  <a:lnTo>
                    <a:pt x="2010435" y="0"/>
                  </a:lnTo>
                  <a:lnTo>
                    <a:pt x="1904504" y="0"/>
                  </a:lnTo>
                  <a:lnTo>
                    <a:pt x="1850390" y="6794"/>
                  </a:lnTo>
                  <a:lnTo>
                    <a:pt x="1800783" y="26301"/>
                  </a:lnTo>
                  <a:lnTo>
                    <a:pt x="1758124" y="57213"/>
                  </a:lnTo>
                  <a:lnTo>
                    <a:pt x="1724850" y="98209"/>
                  </a:lnTo>
                  <a:lnTo>
                    <a:pt x="1672132" y="184835"/>
                  </a:lnTo>
                  <a:lnTo>
                    <a:pt x="1651088" y="232651"/>
                  </a:lnTo>
                  <a:lnTo>
                    <a:pt x="1644078" y="283070"/>
                  </a:lnTo>
                  <a:lnTo>
                    <a:pt x="1651088" y="333425"/>
                  </a:lnTo>
                  <a:lnTo>
                    <a:pt x="1672132" y="381012"/>
                  </a:lnTo>
                  <a:lnTo>
                    <a:pt x="1724850" y="467639"/>
                  </a:lnTo>
                  <a:lnTo>
                    <a:pt x="1758124" y="508660"/>
                  </a:lnTo>
                  <a:lnTo>
                    <a:pt x="1800783" y="539610"/>
                  </a:lnTo>
                  <a:lnTo>
                    <a:pt x="1850390" y="559168"/>
                  </a:lnTo>
                  <a:lnTo>
                    <a:pt x="1904504" y="565975"/>
                  </a:lnTo>
                  <a:lnTo>
                    <a:pt x="2010435" y="565975"/>
                  </a:lnTo>
                  <a:lnTo>
                    <a:pt x="2064753" y="559168"/>
                  </a:lnTo>
                  <a:lnTo>
                    <a:pt x="2114461" y="539610"/>
                  </a:lnTo>
                  <a:lnTo>
                    <a:pt x="2157145" y="508660"/>
                  </a:lnTo>
                  <a:lnTo>
                    <a:pt x="2190445" y="467639"/>
                  </a:lnTo>
                  <a:lnTo>
                    <a:pt x="2243645" y="381012"/>
                  </a:lnTo>
                  <a:lnTo>
                    <a:pt x="2264473" y="333425"/>
                  </a:lnTo>
                  <a:lnTo>
                    <a:pt x="2271420" y="28307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026159" y="3820502"/>
              <a:ext cx="628015" cy="566420"/>
            </a:xfrm>
            <a:custGeom>
              <a:avLst/>
              <a:gdLst/>
              <a:ahLst/>
              <a:cxnLst/>
              <a:rect l="l" t="t" r="r" b="b"/>
              <a:pathLst>
                <a:path w="628014" h="566420">
                  <a:moveTo>
                    <a:pt x="366810" y="0"/>
                  </a:moveTo>
                  <a:lnTo>
                    <a:pt x="260511" y="0"/>
                  </a:lnTo>
                  <a:lnTo>
                    <a:pt x="206398" y="6788"/>
                  </a:lnTo>
                  <a:lnTo>
                    <a:pt x="156798" y="26255"/>
                  </a:lnTo>
                  <a:lnTo>
                    <a:pt x="114145" y="57055"/>
                  </a:lnTo>
                  <a:lnTo>
                    <a:pt x="80870" y="97840"/>
                  </a:lnTo>
                  <a:lnTo>
                    <a:pt x="27784" y="184835"/>
                  </a:lnTo>
                  <a:lnTo>
                    <a:pt x="6946" y="232435"/>
                  </a:lnTo>
                  <a:lnTo>
                    <a:pt x="0" y="282786"/>
                  </a:lnTo>
                  <a:lnTo>
                    <a:pt x="6946" y="333206"/>
                  </a:lnTo>
                  <a:lnTo>
                    <a:pt x="27784" y="381012"/>
                  </a:lnTo>
                  <a:lnTo>
                    <a:pt x="80870" y="467639"/>
                  </a:lnTo>
                  <a:lnTo>
                    <a:pt x="114145" y="508655"/>
                  </a:lnTo>
                  <a:lnTo>
                    <a:pt x="156798" y="539603"/>
                  </a:lnTo>
                  <a:lnTo>
                    <a:pt x="206398" y="559150"/>
                  </a:lnTo>
                  <a:lnTo>
                    <a:pt x="260511" y="565962"/>
                  </a:lnTo>
                  <a:lnTo>
                    <a:pt x="366810" y="565962"/>
                  </a:lnTo>
                  <a:lnTo>
                    <a:pt x="420924" y="559150"/>
                  </a:lnTo>
                  <a:lnTo>
                    <a:pt x="470523" y="539603"/>
                  </a:lnTo>
                  <a:lnTo>
                    <a:pt x="513177" y="508655"/>
                  </a:lnTo>
                  <a:lnTo>
                    <a:pt x="546452" y="467639"/>
                  </a:lnTo>
                  <a:lnTo>
                    <a:pt x="599665" y="381012"/>
                  </a:lnTo>
                  <a:lnTo>
                    <a:pt x="620496" y="333206"/>
                  </a:lnTo>
                  <a:lnTo>
                    <a:pt x="627440" y="282786"/>
                  </a:lnTo>
                  <a:lnTo>
                    <a:pt x="620496" y="232435"/>
                  </a:lnTo>
                  <a:lnTo>
                    <a:pt x="599665" y="184835"/>
                  </a:lnTo>
                  <a:lnTo>
                    <a:pt x="546452" y="97840"/>
                  </a:lnTo>
                  <a:lnTo>
                    <a:pt x="513177" y="57055"/>
                  </a:lnTo>
                  <a:lnTo>
                    <a:pt x="470523" y="26255"/>
                  </a:lnTo>
                  <a:lnTo>
                    <a:pt x="420924" y="6788"/>
                  </a:lnTo>
                  <a:lnTo>
                    <a:pt x="366810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425123" y="3690924"/>
              <a:ext cx="626110" cy="566420"/>
            </a:xfrm>
            <a:custGeom>
              <a:avLst/>
              <a:gdLst/>
              <a:ahLst/>
              <a:cxnLst/>
              <a:rect l="l" t="t" r="r" b="b"/>
              <a:pathLst>
                <a:path w="626110" h="566420">
                  <a:moveTo>
                    <a:pt x="365750" y="0"/>
                  </a:moveTo>
                  <a:lnTo>
                    <a:pt x="260061" y="0"/>
                  </a:lnTo>
                  <a:lnTo>
                    <a:pt x="205895" y="6758"/>
                  </a:lnTo>
                  <a:lnTo>
                    <a:pt x="156389" y="26195"/>
                  </a:lnTo>
                  <a:lnTo>
                    <a:pt x="113805" y="57055"/>
                  </a:lnTo>
                  <a:lnTo>
                    <a:pt x="80406" y="98082"/>
                  </a:lnTo>
                  <a:lnTo>
                    <a:pt x="27689" y="184835"/>
                  </a:lnTo>
                  <a:lnTo>
                    <a:pt x="6922" y="232554"/>
                  </a:lnTo>
                  <a:lnTo>
                    <a:pt x="0" y="282817"/>
                  </a:lnTo>
                  <a:lnTo>
                    <a:pt x="6922" y="333102"/>
                  </a:lnTo>
                  <a:lnTo>
                    <a:pt x="27689" y="380885"/>
                  </a:lnTo>
                  <a:lnTo>
                    <a:pt x="80406" y="467995"/>
                  </a:lnTo>
                  <a:lnTo>
                    <a:pt x="113805" y="508805"/>
                  </a:lnTo>
                  <a:lnTo>
                    <a:pt x="156389" y="539648"/>
                  </a:lnTo>
                  <a:lnTo>
                    <a:pt x="205895" y="559156"/>
                  </a:lnTo>
                  <a:lnTo>
                    <a:pt x="260061" y="565962"/>
                  </a:lnTo>
                  <a:lnTo>
                    <a:pt x="365750" y="565962"/>
                  </a:lnTo>
                  <a:lnTo>
                    <a:pt x="419770" y="559156"/>
                  </a:lnTo>
                  <a:lnTo>
                    <a:pt x="469280" y="539648"/>
                  </a:lnTo>
                  <a:lnTo>
                    <a:pt x="511847" y="508805"/>
                  </a:lnTo>
                  <a:lnTo>
                    <a:pt x="545036" y="467995"/>
                  </a:lnTo>
                  <a:lnTo>
                    <a:pt x="598122" y="380885"/>
                  </a:lnTo>
                  <a:lnTo>
                    <a:pt x="618889" y="333102"/>
                  </a:lnTo>
                  <a:lnTo>
                    <a:pt x="625811" y="282817"/>
                  </a:lnTo>
                  <a:lnTo>
                    <a:pt x="618889" y="232554"/>
                  </a:lnTo>
                  <a:lnTo>
                    <a:pt x="598122" y="184835"/>
                  </a:lnTo>
                  <a:lnTo>
                    <a:pt x="545036" y="98082"/>
                  </a:lnTo>
                  <a:lnTo>
                    <a:pt x="511847" y="57055"/>
                  </a:lnTo>
                  <a:lnTo>
                    <a:pt x="469280" y="26195"/>
                  </a:lnTo>
                  <a:lnTo>
                    <a:pt x="419770" y="6758"/>
                  </a:lnTo>
                  <a:lnTo>
                    <a:pt x="365750" y="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404311" y="4350892"/>
              <a:ext cx="972185" cy="1397635"/>
            </a:xfrm>
            <a:custGeom>
              <a:avLst/>
              <a:gdLst/>
              <a:ahLst/>
              <a:cxnLst/>
              <a:rect l="l" t="t" r="r" b="b"/>
              <a:pathLst>
                <a:path w="972185" h="1397635">
                  <a:moveTo>
                    <a:pt x="971956" y="453986"/>
                  </a:moveTo>
                  <a:lnTo>
                    <a:pt x="445147" y="730504"/>
                  </a:lnTo>
                  <a:lnTo>
                    <a:pt x="442849" y="692137"/>
                  </a:lnTo>
                  <a:lnTo>
                    <a:pt x="439496" y="647001"/>
                  </a:lnTo>
                  <a:lnTo>
                    <a:pt x="435597" y="602665"/>
                  </a:lnTo>
                  <a:lnTo>
                    <a:pt x="432244" y="569722"/>
                  </a:lnTo>
                  <a:lnTo>
                    <a:pt x="782891" y="243459"/>
                  </a:lnTo>
                  <a:lnTo>
                    <a:pt x="419595" y="464527"/>
                  </a:lnTo>
                  <a:lnTo>
                    <a:pt x="414693" y="429031"/>
                  </a:lnTo>
                  <a:lnTo>
                    <a:pt x="408216" y="385445"/>
                  </a:lnTo>
                  <a:lnTo>
                    <a:pt x="401269" y="341350"/>
                  </a:lnTo>
                  <a:lnTo>
                    <a:pt x="393865" y="296532"/>
                  </a:lnTo>
                  <a:lnTo>
                    <a:pt x="391121" y="280822"/>
                  </a:lnTo>
                  <a:lnTo>
                    <a:pt x="568502" y="60909"/>
                  </a:lnTo>
                  <a:lnTo>
                    <a:pt x="379488" y="213893"/>
                  </a:lnTo>
                  <a:lnTo>
                    <a:pt x="377748" y="203822"/>
                  </a:lnTo>
                  <a:lnTo>
                    <a:pt x="340715" y="0"/>
                  </a:lnTo>
                  <a:lnTo>
                    <a:pt x="330212" y="0"/>
                  </a:lnTo>
                  <a:lnTo>
                    <a:pt x="332943" y="55397"/>
                  </a:lnTo>
                  <a:lnTo>
                    <a:pt x="335216" y="108572"/>
                  </a:lnTo>
                  <a:lnTo>
                    <a:pt x="337007" y="159804"/>
                  </a:lnTo>
                  <a:lnTo>
                    <a:pt x="338302" y="209308"/>
                  </a:lnTo>
                  <a:lnTo>
                    <a:pt x="339090" y="257327"/>
                  </a:lnTo>
                  <a:lnTo>
                    <a:pt x="339331" y="304126"/>
                  </a:lnTo>
                  <a:lnTo>
                    <a:pt x="339090" y="338632"/>
                  </a:lnTo>
                  <a:lnTo>
                    <a:pt x="194602" y="221500"/>
                  </a:lnTo>
                  <a:lnTo>
                    <a:pt x="338010" y="399072"/>
                  </a:lnTo>
                  <a:lnTo>
                    <a:pt x="336689" y="439508"/>
                  </a:lnTo>
                  <a:lnTo>
                    <a:pt x="334606" y="483768"/>
                  </a:lnTo>
                  <a:lnTo>
                    <a:pt x="331914" y="528015"/>
                  </a:lnTo>
                  <a:lnTo>
                    <a:pt x="328561" y="572465"/>
                  </a:lnTo>
                  <a:lnTo>
                    <a:pt x="326656" y="593737"/>
                  </a:lnTo>
                  <a:lnTo>
                    <a:pt x="0" y="394754"/>
                  </a:lnTo>
                  <a:lnTo>
                    <a:pt x="316776" y="689521"/>
                  </a:lnTo>
                  <a:lnTo>
                    <a:pt x="308343" y="757275"/>
                  </a:lnTo>
                  <a:lnTo>
                    <a:pt x="301498" y="806437"/>
                  </a:lnTo>
                  <a:lnTo>
                    <a:pt x="293878" y="857262"/>
                  </a:lnTo>
                  <a:lnTo>
                    <a:pt x="285496" y="909993"/>
                  </a:lnTo>
                  <a:lnTo>
                    <a:pt x="276313" y="964869"/>
                  </a:lnTo>
                  <a:lnTo>
                    <a:pt x="266319" y="1022146"/>
                  </a:lnTo>
                  <a:lnTo>
                    <a:pt x="255498" y="1082052"/>
                  </a:lnTo>
                  <a:lnTo>
                    <a:pt x="243814" y="1144828"/>
                  </a:lnTo>
                  <a:lnTo>
                    <a:pt x="222123" y="1258227"/>
                  </a:lnTo>
                  <a:lnTo>
                    <a:pt x="212572" y="1305204"/>
                  </a:lnTo>
                  <a:lnTo>
                    <a:pt x="202666" y="1351661"/>
                  </a:lnTo>
                  <a:lnTo>
                    <a:pt x="192430" y="1397609"/>
                  </a:lnTo>
                  <a:lnTo>
                    <a:pt x="432282" y="1397609"/>
                  </a:lnTo>
                  <a:lnTo>
                    <a:pt x="435216" y="1357718"/>
                  </a:lnTo>
                  <a:lnTo>
                    <a:pt x="437870" y="1317586"/>
                  </a:lnTo>
                  <a:lnTo>
                    <a:pt x="440232" y="1277150"/>
                  </a:lnTo>
                  <a:lnTo>
                    <a:pt x="445350" y="1171003"/>
                  </a:lnTo>
                  <a:lnTo>
                    <a:pt x="447700" y="1108710"/>
                  </a:lnTo>
                  <a:lnTo>
                    <a:pt x="449364" y="1049197"/>
                  </a:lnTo>
                  <a:lnTo>
                    <a:pt x="450342" y="992251"/>
                  </a:lnTo>
                  <a:lnTo>
                    <a:pt x="450672" y="937653"/>
                  </a:lnTo>
                  <a:lnTo>
                    <a:pt x="450342" y="885177"/>
                  </a:lnTo>
                  <a:lnTo>
                    <a:pt x="450088" y="872350"/>
                  </a:lnTo>
                  <a:lnTo>
                    <a:pt x="971956" y="453986"/>
                  </a:lnTo>
                  <a:close/>
                </a:path>
              </a:pathLst>
            </a:custGeom>
            <a:solidFill>
              <a:srgbClr val="6F68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273198" y="3319678"/>
              <a:ext cx="3170555" cy="1501140"/>
            </a:xfrm>
            <a:custGeom>
              <a:avLst/>
              <a:gdLst/>
              <a:ahLst/>
              <a:cxnLst/>
              <a:rect l="l" t="t" r="r" b="b"/>
              <a:pathLst>
                <a:path w="3170554" h="1501139">
                  <a:moveTo>
                    <a:pt x="0" y="1500530"/>
                  </a:moveTo>
                  <a:lnTo>
                    <a:pt x="754" y="1453791"/>
                  </a:lnTo>
                  <a:lnTo>
                    <a:pt x="3002" y="1407407"/>
                  </a:lnTo>
                  <a:lnTo>
                    <a:pt x="6723" y="1361401"/>
                  </a:lnTo>
                  <a:lnTo>
                    <a:pt x="11894" y="1315792"/>
                  </a:lnTo>
                  <a:lnTo>
                    <a:pt x="18494" y="1270601"/>
                  </a:lnTo>
                  <a:lnTo>
                    <a:pt x="26499" y="1225849"/>
                  </a:lnTo>
                  <a:lnTo>
                    <a:pt x="35890" y="1181557"/>
                  </a:lnTo>
                  <a:lnTo>
                    <a:pt x="46642" y="1137746"/>
                  </a:lnTo>
                  <a:lnTo>
                    <a:pt x="58736" y="1094436"/>
                  </a:lnTo>
                  <a:lnTo>
                    <a:pt x="72147" y="1051648"/>
                  </a:lnTo>
                  <a:lnTo>
                    <a:pt x="86856" y="1009403"/>
                  </a:lnTo>
                  <a:lnTo>
                    <a:pt x="102839" y="967721"/>
                  </a:lnTo>
                  <a:lnTo>
                    <a:pt x="120075" y="926623"/>
                  </a:lnTo>
                  <a:lnTo>
                    <a:pt x="138542" y="886131"/>
                  </a:lnTo>
                  <a:lnTo>
                    <a:pt x="158217" y="846264"/>
                  </a:lnTo>
                  <a:lnTo>
                    <a:pt x="179080" y="807044"/>
                  </a:lnTo>
                  <a:lnTo>
                    <a:pt x="201108" y="768491"/>
                  </a:lnTo>
                  <a:lnTo>
                    <a:pt x="224278" y="730626"/>
                  </a:lnTo>
                  <a:lnTo>
                    <a:pt x="248570" y="693469"/>
                  </a:lnTo>
                  <a:lnTo>
                    <a:pt x="273961" y="657043"/>
                  </a:lnTo>
                  <a:lnTo>
                    <a:pt x="300429" y="621366"/>
                  </a:lnTo>
                  <a:lnTo>
                    <a:pt x="327952" y="586461"/>
                  </a:lnTo>
                  <a:lnTo>
                    <a:pt x="356509" y="552347"/>
                  </a:lnTo>
                  <a:lnTo>
                    <a:pt x="386077" y="519045"/>
                  </a:lnTo>
                  <a:lnTo>
                    <a:pt x="416635" y="486577"/>
                  </a:lnTo>
                  <a:lnTo>
                    <a:pt x="448160" y="454963"/>
                  </a:lnTo>
                  <a:lnTo>
                    <a:pt x="480630" y="424224"/>
                  </a:lnTo>
                  <a:lnTo>
                    <a:pt x="514024" y="394380"/>
                  </a:lnTo>
                  <a:lnTo>
                    <a:pt x="548320" y="365452"/>
                  </a:lnTo>
                  <a:lnTo>
                    <a:pt x="583496" y="337462"/>
                  </a:lnTo>
                  <a:lnTo>
                    <a:pt x="619529" y="310429"/>
                  </a:lnTo>
                  <a:lnTo>
                    <a:pt x="656398" y="284374"/>
                  </a:lnTo>
                  <a:lnTo>
                    <a:pt x="694081" y="259319"/>
                  </a:lnTo>
                  <a:lnTo>
                    <a:pt x="732556" y="235284"/>
                  </a:lnTo>
                  <a:lnTo>
                    <a:pt x="771801" y="212289"/>
                  </a:lnTo>
                  <a:lnTo>
                    <a:pt x="811793" y="190356"/>
                  </a:lnTo>
                  <a:lnTo>
                    <a:pt x="852512" y="169505"/>
                  </a:lnTo>
                  <a:lnTo>
                    <a:pt x="893936" y="149757"/>
                  </a:lnTo>
                  <a:lnTo>
                    <a:pt x="936041" y="131133"/>
                  </a:lnTo>
                  <a:lnTo>
                    <a:pt x="978807" y="113653"/>
                  </a:lnTo>
                  <a:lnTo>
                    <a:pt x="1022210" y="97338"/>
                  </a:lnTo>
                  <a:lnTo>
                    <a:pt x="1066231" y="82209"/>
                  </a:lnTo>
                  <a:lnTo>
                    <a:pt x="1110845" y="68287"/>
                  </a:lnTo>
                  <a:lnTo>
                    <a:pt x="1156033" y="55593"/>
                  </a:lnTo>
                  <a:lnTo>
                    <a:pt x="1201770" y="44146"/>
                  </a:lnTo>
                  <a:lnTo>
                    <a:pt x="1248037" y="33969"/>
                  </a:lnTo>
                  <a:lnTo>
                    <a:pt x="1294810" y="25081"/>
                  </a:lnTo>
                  <a:lnTo>
                    <a:pt x="1342067" y="17504"/>
                  </a:lnTo>
                  <a:lnTo>
                    <a:pt x="1389788" y="11258"/>
                  </a:lnTo>
                  <a:lnTo>
                    <a:pt x="1437949" y="6363"/>
                  </a:lnTo>
                  <a:lnTo>
                    <a:pt x="1486529" y="2842"/>
                  </a:lnTo>
                  <a:lnTo>
                    <a:pt x="1535506" y="713"/>
                  </a:lnTo>
                  <a:lnTo>
                    <a:pt x="1584858" y="0"/>
                  </a:lnTo>
                  <a:lnTo>
                    <a:pt x="1634251" y="713"/>
                  </a:lnTo>
                  <a:lnTo>
                    <a:pt x="1683267" y="2842"/>
                  </a:lnTo>
                  <a:lnTo>
                    <a:pt x="1731884" y="6363"/>
                  </a:lnTo>
                  <a:lnTo>
                    <a:pt x="1780081" y="11258"/>
                  </a:lnTo>
                  <a:lnTo>
                    <a:pt x="1827835" y="17504"/>
                  </a:lnTo>
                  <a:lnTo>
                    <a:pt x="1875125" y="25081"/>
                  </a:lnTo>
                  <a:lnTo>
                    <a:pt x="1921928" y="33969"/>
                  </a:lnTo>
                  <a:lnTo>
                    <a:pt x="1968223" y="44146"/>
                  </a:lnTo>
                  <a:lnTo>
                    <a:pt x="2013989" y="55593"/>
                  </a:lnTo>
                  <a:lnTo>
                    <a:pt x="2059202" y="68287"/>
                  </a:lnTo>
                  <a:lnTo>
                    <a:pt x="2103841" y="82209"/>
                  </a:lnTo>
                  <a:lnTo>
                    <a:pt x="2147884" y="97338"/>
                  </a:lnTo>
                  <a:lnTo>
                    <a:pt x="2191310" y="113653"/>
                  </a:lnTo>
                  <a:lnTo>
                    <a:pt x="2234096" y="131133"/>
                  </a:lnTo>
                  <a:lnTo>
                    <a:pt x="2276221" y="149757"/>
                  </a:lnTo>
                  <a:lnTo>
                    <a:pt x="2317662" y="169505"/>
                  </a:lnTo>
                  <a:lnTo>
                    <a:pt x="2358397" y="190356"/>
                  </a:lnTo>
                  <a:lnTo>
                    <a:pt x="2398406" y="212289"/>
                  </a:lnTo>
                  <a:lnTo>
                    <a:pt x="2437665" y="235284"/>
                  </a:lnTo>
                  <a:lnTo>
                    <a:pt x="2476153" y="259319"/>
                  </a:lnTo>
                  <a:lnTo>
                    <a:pt x="2513848" y="284374"/>
                  </a:lnTo>
                  <a:lnTo>
                    <a:pt x="2550729" y="310429"/>
                  </a:lnTo>
                  <a:lnTo>
                    <a:pt x="2586772" y="337462"/>
                  </a:lnTo>
                  <a:lnTo>
                    <a:pt x="2621957" y="365452"/>
                  </a:lnTo>
                  <a:lnTo>
                    <a:pt x="2656261" y="394380"/>
                  </a:lnTo>
                  <a:lnTo>
                    <a:pt x="2689663" y="424224"/>
                  </a:lnTo>
                  <a:lnTo>
                    <a:pt x="2722140" y="454963"/>
                  </a:lnTo>
                  <a:lnTo>
                    <a:pt x="2753671" y="486577"/>
                  </a:lnTo>
                  <a:lnTo>
                    <a:pt x="2784234" y="519045"/>
                  </a:lnTo>
                  <a:lnTo>
                    <a:pt x="2813807" y="552347"/>
                  </a:lnTo>
                  <a:lnTo>
                    <a:pt x="2842368" y="586461"/>
                  </a:lnTo>
                  <a:lnTo>
                    <a:pt x="2869895" y="621366"/>
                  </a:lnTo>
                  <a:lnTo>
                    <a:pt x="2896365" y="657043"/>
                  </a:lnTo>
                  <a:lnTo>
                    <a:pt x="2921759" y="693469"/>
                  </a:lnTo>
                  <a:lnTo>
                    <a:pt x="2946052" y="730626"/>
                  </a:lnTo>
                  <a:lnTo>
                    <a:pt x="2969224" y="768491"/>
                  </a:lnTo>
                  <a:lnTo>
                    <a:pt x="2991253" y="807044"/>
                  </a:lnTo>
                  <a:lnTo>
                    <a:pt x="3012116" y="846264"/>
                  </a:lnTo>
                  <a:lnTo>
                    <a:pt x="3031792" y="886131"/>
                  </a:lnTo>
                  <a:lnTo>
                    <a:pt x="3050259" y="926623"/>
                  </a:lnTo>
                  <a:lnTo>
                    <a:pt x="3067494" y="967721"/>
                  </a:lnTo>
                  <a:lnTo>
                    <a:pt x="3083477" y="1009403"/>
                  </a:lnTo>
                  <a:lnTo>
                    <a:pt x="3098185" y="1051648"/>
                  </a:lnTo>
                  <a:lnTo>
                    <a:pt x="3111596" y="1094436"/>
                  </a:lnTo>
                  <a:lnTo>
                    <a:pt x="3123688" y="1137746"/>
                  </a:lnTo>
                  <a:lnTo>
                    <a:pt x="3134440" y="1181557"/>
                  </a:lnTo>
                  <a:lnTo>
                    <a:pt x="3143829" y="1225849"/>
                  </a:lnTo>
                  <a:lnTo>
                    <a:pt x="3151834" y="1270601"/>
                  </a:lnTo>
                  <a:lnTo>
                    <a:pt x="3158433" y="1315792"/>
                  </a:lnTo>
                  <a:lnTo>
                    <a:pt x="3163603" y="1361401"/>
                  </a:lnTo>
                  <a:lnTo>
                    <a:pt x="3167323" y="1407407"/>
                  </a:lnTo>
                  <a:lnTo>
                    <a:pt x="3169572" y="1453791"/>
                  </a:lnTo>
                  <a:lnTo>
                    <a:pt x="3170326" y="1500530"/>
                  </a:lnTo>
                </a:path>
              </a:pathLst>
            </a:custGeom>
            <a:ln w="3416">
              <a:solidFill>
                <a:srgbClr val="A6B6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643439" y="3116745"/>
              <a:ext cx="428625" cy="405765"/>
            </a:xfrm>
            <a:custGeom>
              <a:avLst/>
              <a:gdLst/>
              <a:ahLst/>
              <a:cxnLst/>
              <a:rect l="l" t="t" r="r" b="b"/>
              <a:pathLst>
                <a:path w="428625" h="405764">
                  <a:moveTo>
                    <a:pt x="213791" y="0"/>
                  </a:moveTo>
                  <a:lnTo>
                    <a:pt x="164871" y="5358"/>
                  </a:lnTo>
                  <a:lnTo>
                    <a:pt x="119911" y="20617"/>
                  </a:lnTo>
                  <a:lnTo>
                    <a:pt x="80210" y="44554"/>
                  </a:lnTo>
                  <a:lnTo>
                    <a:pt x="47068" y="75942"/>
                  </a:lnTo>
                  <a:lnTo>
                    <a:pt x="21785" y="113558"/>
                  </a:lnTo>
                  <a:lnTo>
                    <a:pt x="5663" y="156178"/>
                  </a:lnTo>
                  <a:lnTo>
                    <a:pt x="0" y="202577"/>
                  </a:lnTo>
                  <a:lnTo>
                    <a:pt x="5663" y="249065"/>
                  </a:lnTo>
                  <a:lnTo>
                    <a:pt x="21785" y="291747"/>
                  </a:lnTo>
                  <a:lnTo>
                    <a:pt x="47068" y="329404"/>
                  </a:lnTo>
                  <a:lnTo>
                    <a:pt x="80210" y="360815"/>
                  </a:lnTo>
                  <a:lnTo>
                    <a:pt x="119911" y="384762"/>
                  </a:lnTo>
                  <a:lnTo>
                    <a:pt x="164871" y="400025"/>
                  </a:lnTo>
                  <a:lnTo>
                    <a:pt x="213791" y="405384"/>
                  </a:lnTo>
                  <a:lnTo>
                    <a:pt x="262979" y="400025"/>
                  </a:lnTo>
                  <a:lnTo>
                    <a:pt x="308132" y="384762"/>
                  </a:lnTo>
                  <a:lnTo>
                    <a:pt x="347962" y="360815"/>
                  </a:lnTo>
                  <a:lnTo>
                    <a:pt x="381182" y="329404"/>
                  </a:lnTo>
                  <a:lnTo>
                    <a:pt x="406504" y="291747"/>
                  </a:lnTo>
                  <a:lnTo>
                    <a:pt x="422642" y="249065"/>
                  </a:lnTo>
                  <a:lnTo>
                    <a:pt x="428307" y="202577"/>
                  </a:lnTo>
                  <a:lnTo>
                    <a:pt x="422642" y="156178"/>
                  </a:lnTo>
                  <a:lnTo>
                    <a:pt x="406504" y="113558"/>
                  </a:lnTo>
                  <a:lnTo>
                    <a:pt x="381182" y="75942"/>
                  </a:lnTo>
                  <a:lnTo>
                    <a:pt x="347962" y="44554"/>
                  </a:lnTo>
                  <a:lnTo>
                    <a:pt x="308132" y="20617"/>
                  </a:lnTo>
                  <a:lnTo>
                    <a:pt x="262979" y="5358"/>
                  </a:lnTo>
                  <a:lnTo>
                    <a:pt x="213791" y="0"/>
                  </a:lnTo>
                  <a:close/>
                </a:path>
              </a:pathLst>
            </a:custGeom>
            <a:solidFill>
              <a:srgbClr val="DC7F2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3773342" y="3216011"/>
            <a:ext cx="17018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03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4799266" y="3584867"/>
            <a:ext cx="430530" cy="405765"/>
          </a:xfrm>
          <a:custGeom>
            <a:avLst/>
            <a:gdLst/>
            <a:ahLst/>
            <a:cxnLst/>
            <a:rect l="l" t="t" r="r" b="b"/>
            <a:pathLst>
              <a:path w="430529" h="405764">
                <a:moveTo>
                  <a:pt x="214998" y="0"/>
                </a:moveTo>
                <a:lnTo>
                  <a:pt x="165707" y="5359"/>
                </a:lnTo>
                <a:lnTo>
                  <a:pt x="120456" y="20623"/>
                </a:lnTo>
                <a:lnTo>
                  <a:pt x="80536" y="44573"/>
                </a:lnTo>
                <a:lnTo>
                  <a:pt x="47239" y="75987"/>
                </a:lnTo>
                <a:lnTo>
                  <a:pt x="21856" y="113646"/>
                </a:lnTo>
                <a:lnTo>
                  <a:pt x="5679" y="156330"/>
                </a:lnTo>
                <a:lnTo>
                  <a:pt x="0" y="202819"/>
                </a:lnTo>
                <a:lnTo>
                  <a:pt x="5679" y="249171"/>
                </a:lnTo>
                <a:lnTo>
                  <a:pt x="21856" y="291757"/>
                </a:lnTo>
                <a:lnTo>
                  <a:pt x="47239" y="329351"/>
                </a:lnTo>
                <a:lnTo>
                  <a:pt x="80536" y="360725"/>
                </a:lnTo>
                <a:lnTo>
                  <a:pt x="120456" y="384654"/>
                </a:lnTo>
                <a:lnTo>
                  <a:pt x="165707" y="399911"/>
                </a:lnTo>
                <a:lnTo>
                  <a:pt x="214998" y="405269"/>
                </a:lnTo>
                <a:lnTo>
                  <a:pt x="264288" y="399911"/>
                </a:lnTo>
                <a:lnTo>
                  <a:pt x="309540" y="384654"/>
                </a:lnTo>
                <a:lnTo>
                  <a:pt x="349460" y="360725"/>
                </a:lnTo>
                <a:lnTo>
                  <a:pt x="382757" y="329351"/>
                </a:lnTo>
                <a:lnTo>
                  <a:pt x="408140" y="291757"/>
                </a:lnTo>
                <a:lnTo>
                  <a:pt x="424317" y="249171"/>
                </a:lnTo>
                <a:lnTo>
                  <a:pt x="429996" y="202819"/>
                </a:lnTo>
                <a:lnTo>
                  <a:pt x="424317" y="156330"/>
                </a:lnTo>
                <a:lnTo>
                  <a:pt x="408140" y="113646"/>
                </a:lnTo>
                <a:lnTo>
                  <a:pt x="382757" y="75987"/>
                </a:lnTo>
                <a:lnTo>
                  <a:pt x="349460" y="44573"/>
                </a:lnTo>
                <a:lnTo>
                  <a:pt x="309540" y="20623"/>
                </a:lnTo>
                <a:lnTo>
                  <a:pt x="264288" y="5359"/>
                </a:lnTo>
                <a:lnTo>
                  <a:pt x="214998" y="0"/>
                </a:lnTo>
                <a:close/>
              </a:path>
            </a:pathLst>
          </a:custGeom>
          <a:solidFill>
            <a:srgbClr val="E6BB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4929286" y="3684261"/>
            <a:ext cx="17081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04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2502433" y="3584867"/>
            <a:ext cx="428625" cy="405765"/>
          </a:xfrm>
          <a:custGeom>
            <a:avLst/>
            <a:gdLst/>
            <a:ahLst/>
            <a:cxnLst/>
            <a:rect l="l" t="t" r="r" b="b"/>
            <a:pathLst>
              <a:path w="428625" h="405764">
                <a:moveTo>
                  <a:pt x="214401" y="0"/>
                </a:moveTo>
                <a:lnTo>
                  <a:pt x="165219" y="5359"/>
                </a:lnTo>
                <a:lnTo>
                  <a:pt x="120083" y="20623"/>
                </a:lnTo>
                <a:lnTo>
                  <a:pt x="80275" y="44573"/>
                </a:lnTo>
                <a:lnTo>
                  <a:pt x="47080" y="75987"/>
                </a:lnTo>
                <a:lnTo>
                  <a:pt x="21780" y="113646"/>
                </a:lnTo>
                <a:lnTo>
                  <a:pt x="5658" y="156330"/>
                </a:lnTo>
                <a:lnTo>
                  <a:pt x="0" y="202819"/>
                </a:lnTo>
                <a:lnTo>
                  <a:pt x="5658" y="249171"/>
                </a:lnTo>
                <a:lnTo>
                  <a:pt x="21780" y="291757"/>
                </a:lnTo>
                <a:lnTo>
                  <a:pt x="47080" y="329351"/>
                </a:lnTo>
                <a:lnTo>
                  <a:pt x="80275" y="360725"/>
                </a:lnTo>
                <a:lnTo>
                  <a:pt x="120083" y="384654"/>
                </a:lnTo>
                <a:lnTo>
                  <a:pt x="165219" y="399911"/>
                </a:lnTo>
                <a:lnTo>
                  <a:pt x="214401" y="405269"/>
                </a:lnTo>
                <a:lnTo>
                  <a:pt x="263403" y="399911"/>
                </a:lnTo>
                <a:lnTo>
                  <a:pt x="308410" y="384654"/>
                </a:lnTo>
                <a:lnTo>
                  <a:pt x="348129" y="360725"/>
                </a:lnTo>
                <a:lnTo>
                  <a:pt x="381270" y="329351"/>
                </a:lnTo>
                <a:lnTo>
                  <a:pt x="406541" y="291757"/>
                </a:lnTo>
                <a:lnTo>
                  <a:pt x="422650" y="249171"/>
                </a:lnTo>
                <a:lnTo>
                  <a:pt x="428307" y="202819"/>
                </a:lnTo>
                <a:lnTo>
                  <a:pt x="422650" y="156330"/>
                </a:lnTo>
                <a:lnTo>
                  <a:pt x="406541" y="113646"/>
                </a:lnTo>
                <a:lnTo>
                  <a:pt x="381270" y="75987"/>
                </a:lnTo>
                <a:lnTo>
                  <a:pt x="348129" y="44573"/>
                </a:lnTo>
                <a:lnTo>
                  <a:pt x="308410" y="20623"/>
                </a:lnTo>
                <a:lnTo>
                  <a:pt x="263403" y="5359"/>
                </a:lnTo>
                <a:lnTo>
                  <a:pt x="214401" y="0"/>
                </a:lnTo>
                <a:close/>
              </a:path>
            </a:pathLst>
          </a:custGeom>
          <a:solidFill>
            <a:srgbClr val="A6B6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2632232" y="3684261"/>
            <a:ext cx="17018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02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5227929" y="4510011"/>
            <a:ext cx="428625" cy="407034"/>
          </a:xfrm>
          <a:custGeom>
            <a:avLst/>
            <a:gdLst/>
            <a:ahLst/>
            <a:cxnLst/>
            <a:rect l="l" t="t" r="r" b="b"/>
            <a:pathLst>
              <a:path w="428625" h="407035">
                <a:moveTo>
                  <a:pt x="214401" y="0"/>
                </a:moveTo>
                <a:lnTo>
                  <a:pt x="165255" y="5373"/>
                </a:lnTo>
                <a:lnTo>
                  <a:pt x="120133" y="20679"/>
                </a:lnTo>
                <a:lnTo>
                  <a:pt x="80323" y="44695"/>
                </a:lnTo>
                <a:lnTo>
                  <a:pt x="47116" y="76199"/>
                </a:lnTo>
                <a:lnTo>
                  <a:pt x="21800" y="113969"/>
                </a:lnTo>
                <a:lnTo>
                  <a:pt x="5664" y="156782"/>
                </a:lnTo>
                <a:lnTo>
                  <a:pt x="0" y="203415"/>
                </a:lnTo>
                <a:lnTo>
                  <a:pt x="5664" y="250053"/>
                </a:lnTo>
                <a:lnTo>
                  <a:pt x="21800" y="292867"/>
                </a:lnTo>
                <a:lnTo>
                  <a:pt x="47116" y="330637"/>
                </a:lnTo>
                <a:lnTo>
                  <a:pt x="80323" y="362139"/>
                </a:lnTo>
                <a:lnTo>
                  <a:pt x="120133" y="386154"/>
                </a:lnTo>
                <a:lnTo>
                  <a:pt x="165255" y="401458"/>
                </a:lnTo>
                <a:lnTo>
                  <a:pt x="214401" y="406831"/>
                </a:lnTo>
                <a:lnTo>
                  <a:pt x="263515" y="401458"/>
                </a:lnTo>
                <a:lnTo>
                  <a:pt x="308565" y="386154"/>
                </a:lnTo>
                <a:lnTo>
                  <a:pt x="348278" y="362139"/>
                </a:lnTo>
                <a:lnTo>
                  <a:pt x="381382" y="330637"/>
                </a:lnTo>
                <a:lnTo>
                  <a:pt x="406603" y="292867"/>
                </a:lnTo>
                <a:lnTo>
                  <a:pt x="422669" y="250053"/>
                </a:lnTo>
                <a:lnTo>
                  <a:pt x="428307" y="203415"/>
                </a:lnTo>
                <a:lnTo>
                  <a:pt x="422669" y="156782"/>
                </a:lnTo>
                <a:lnTo>
                  <a:pt x="406603" y="113969"/>
                </a:lnTo>
                <a:lnTo>
                  <a:pt x="381382" y="76199"/>
                </a:lnTo>
                <a:lnTo>
                  <a:pt x="348278" y="44695"/>
                </a:lnTo>
                <a:lnTo>
                  <a:pt x="308565" y="20679"/>
                </a:lnTo>
                <a:lnTo>
                  <a:pt x="263515" y="5373"/>
                </a:lnTo>
                <a:lnTo>
                  <a:pt x="214401" y="0"/>
                </a:lnTo>
                <a:close/>
              </a:path>
            </a:pathLst>
          </a:custGeom>
          <a:solidFill>
            <a:srgbClr val="D091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5358203" y="4610244"/>
            <a:ext cx="17018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05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2073770" y="4510011"/>
            <a:ext cx="428625" cy="407034"/>
          </a:xfrm>
          <a:custGeom>
            <a:avLst/>
            <a:gdLst/>
            <a:ahLst/>
            <a:cxnLst/>
            <a:rect l="l" t="t" r="r" b="b"/>
            <a:pathLst>
              <a:path w="428625" h="407035">
                <a:moveTo>
                  <a:pt x="213906" y="0"/>
                </a:moveTo>
                <a:lnTo>
                  <a:pt x="164791" y="5373"/>
                </a:lnTo>
                <a:lnTo>
                  <a:pt x="119741" y="20679"/>
                </a:lnTo>
                <a:lnTo>
                  <a:pt x="80028" y="44695"/>
                </a:lnTo>
                <a:lnTo>
                  <a:pt x="46925" y="76199"/>
                </a:lnTo>
                <a:lnTo>
                  <a:pt x="21704" y="113969"/>
                </a:lnTo>
                <a:lnTo>
                  <a:pt x="5638" y="156782"/>
                </a:lnTo>
                <a:lnTo>
                  <a:pt x="0" y="203415"/>
                </a:lnTo>
                <a:lnTo>
                  <a:pt x="5638" y="250053"/>
                </a:lnTo>
                <a:lnTo>
                  <a:pt x="21704" y="292867"/>
                </a:lnTo>
                <a:lnTo>
                  <a:pt x="46925" y="330637"/>
                </a:lnTo>
                <a:lnTo>
                  <a:pt x="80028" y="362139"/>
                </a:lnTo>
                <a:lnTo>
                  <a:pt x="119741" y="386154"/>
                </a:lnTo>
                <a:lnTo>
                  <a:pt x="164791" y="401458"/>
                </a:lnTo>
                <a:lnTo>
                  <a:pt x="213906" y="406831"/>
                </a:lnTo>
                <a:lnTo>
                  <a:pt x="263051" y="401458"/>
                </a:lnTo>
                <a:lnTo>
                  <a:pt x="308174" y="386154"/>
                </a:lnTo>
                <a:lnTo>
                  <a:pt x="347983" y="362139"/>
                </a:lnTo>
                <a:lnTo>
                  <a:pt x="381191" y="330637"/>
                </a:lnTo>
                <a:lnTo>
                  <a:pt x="406507" y="292867"/>
                </a:lnTo>
                <a:lnTo>
                  <a:pt x="422642" y="250053"/>
                </a:lnTo>
                <a:lnTo>
                  <a:pt x="428307" y="203415"/>
                </a:lnTo>
                <a:lnTo>
                  <a:pt x="422642" y="156782"/>
                </a:lnTo>
                <a:lnTo>
                  <a:pt x="406507" y="113969"/>
                </a:lnTo>
                <a:lnTo>
                  <a:pt x="381191" y="76199"/>
                </a:lnTo>
                <a:lnTo>
                  <a:pt x="347983" y="44695"/>
                </a:lnTo>
                <a:lnTo>
                  <a:pt x="308174" y="20679"/>
                </a:lnTo>
                <a:lnTo>
                  <a:pt x="263051" y="5373"/>
                </a:lnTo>
                <a:lnTo>
                  <a:pt x="213906" y="0"/>
                </a:lnTo>
                <a:close/>
              </a:path>
            </a:pathLst>
          </a:custGeom>
          <a:solidFill>
            <a:srgbClr val="F3A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2203441" y="4610244"/>
            <a:ext cx="17018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01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366941" y="7205316"/>
            <a:ext cx="2372995" cy="2292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84480" algn="l"/>
                <a:tab pos="815340" algn="l"/>
                <a:tab pos="1736089" algn="l"/>
                <a:tab pos="2144395" algn="l"/>
              </a:tabLst>
            </a:pP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Rural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community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1300" spc="-25">
                <a:solidFill>
                  <a:srgbClr val="231F20"/>
                </a:solidFill>
                <a:latin typeface="Times New Roman"/>
                <a:cs typeface="Times New Roman"/>
              </a:rPr>
              <a:t>hub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1300" spc="-25">
                <a:solidFill>
                  <a:srgbClr val="231F20"/>
                </a:solidFill>
                <a:latin typeface="Times New Roman"/>
                <a:cs typeface="Times New Roman"/>
              </a:rPr>
              <a:t>co-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366941" y="7407720"/>
            <a:ext cx="2372995" cy="837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135"/>
              </a:spcBef>
            </a:pP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location</a:t>
            </a:r>
            <a:endParaRPr sz="13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84480" algn="l"/>
              </a:tabLst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Institutional</a:t>
            </a:r>
            <a:r>
              <a:rPr dirty="0" sz="1300" spc="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account</a:t>
            </a:r>
            <a:r>
              <a:rPr dirty="0" sz="1300" spc="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services;</a:t>
            </a:r>
            <a:endParaRPr sz="1300">
              <a:latin typeface="Times New Roman"/>
              <a:cs typeface="Times New Roman"/>
            </a:endParaRPr>
          </a:p>
          <a:p>
            <a:pPr marL="284480" marR="5080" indent="-272415">
              <a:lnSpc>
                <a:spcPct val="102299"/>
              </a:lnSpc>
              <a:spcBef>
                <a:spcPts val="5"/>
              </a:spcBef>
              <a:buFont typeface="Arial MT"/>
              <a:buChar char="•"/>
              <a:tabLst>
                <a:tab pos="284480" algn="l"/>
              </a:tabLst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DBT,</a:t>
            </a:r>
            <a:r>
              <a:rPr dirty="0" sz="1300" spc="1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cash</a:t>
            </a:r>
            <a:r>
              <a:rPr dirty="0" sz="1300" spc="1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out</a:t>
            </a:r>
            <a:r>
              <a:rPr dirty="0" sz="1300" spc="1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300" spc="1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EMI</a:t>
            </a:r>
            <a:r>
              <a:rPr dirty="0" sz="1300" spc="1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pick- </a:t>
            </a:r>
            <a:r>
              <a:rPr dirty="0" sz="1300" spc="-25">
                <a:solidFill>
                  <a:srgbClr val="231F20"/>
                </a:solidFill>
                <a:latin typeface="Times New Roman"/>
                <a:cs typeface="Times New Roman"/>
              </a:rPr>
              <a:t>up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366914" y="8219090"/>
            <a:ext cx="2372360" cy="2292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84480" algn="l"/>
                <a:tab pos="901065" algn="l"/>
                <a:tab pos="1638935" algn="l"/>
                <a:tab pos="1965960" algn="l"/>
              </a:tabLst>
            </a:pP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Credit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services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1300" spc="-2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1300" spc="-20">
                <a:solidFill>
                  <a:srgbClr val="231F20"/>
                </a:solidFill>
                <a:latin typeface="Times New Roman"/>
                <a:cs typeface="Times New Roman"/>
              </a:rPr>
              <a:t>micro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366914" y="8421713"/>
            <a:ext cx="1979930" cy="6343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130"/>
              </a:spcBef>
            </a:pP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enterprises</a:t>
            </a:r>
            <a:endParaRPr sz="13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284480" algn="l"/>
              </a:tabLst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Insurance;</a:t>
            </a:r>
            <a:r>
              <a:rPr dirty="0" sz="1300" spc="1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25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endParaRPr sz="13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84480" algn="l"/>
              </a:tabLst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Assisted</a:t>
            </a:r>
            <a:r>
              <a:rPr dirty="0" sz="1300" spc="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digital</a:t>
            </a:r>
            <a:r>
              <a:rPr dirty="0" sz="1300" spc="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services.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053237" y="4945539"/>
            <a:ext cx="1625600" cy="118110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35"/>
              </a:spcBef>
            </a:pP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Makhana</a:t>
            </a:r>
            <a:r>
              <a:rPr dirty="0" sz="1150" spc="-4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Board</a:t>
            </a:r>
            <a:r>
              <a:rPr dirty="0" sz="1150" spc="-2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150" spc="-3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Bihar</a:t>
            </a:r>
            <a:endParaRPr sz="1150">
              <a:latin typeface="Times New Roman"/>
              <a:cs typeface="Times New Roman"/>
            </a:endParaRPr>
          </a:p>
          <a:p>
            <a:pPr algn="r" marL="258445" marR="5080" indent="-17780">
              <a:lnSpc>
                <a:spcPts val="1370"/>
              </a:lnSpc>
              <a:spcBef>
                <a:spcPts val="484"/>
              </a:spcBef>
            </a:pP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set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up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improve production,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processing,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value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addition,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marketing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organisation</a:t>
            </a:r>
            <a:r>
              <a:rPr dirty="0" sz="11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FPOs.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84935" y="4991867"/>
            <a:ext cx="1853564" cy="11366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252729">
              <a:lnSpc>
                <a:spcPts val="1370"/>
              </a:lnSpc>
              <a:spcBef>
                <a:spcPts val="140"/>
              </a:spcBef>
            </a:pP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National</a:t>
            </a:r>
            <a:r>
              <a:rPr dirty="0" sz="1150" spc="-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Mission</a:t>
            </a:r>
            <a:r>
              <a:rPr dirty="0" sz="1150" spc="-2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dirty="0" sz="1150" spc="-20" b="1">
                <a:solidFill>
                  <a:srgbClr val="231F20"/>
                </a:solidFill>
                <a:latin typeface="Times New Roman"/>
                <a:cs typeface="Times New Roman"/>
              </a:rPr>
              <a:t> High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Yielding</a:t>
            </a:r>
            <a:r>
              <a:rPr dirty="0" sz="1150" spc="-5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Seeds</a:t>
            </a:r>
            <a:endParaRPr sz="1150">
              <a:latin typeface="Times New Roman"/>
              <a:cs typeface="Times New Roman"/>
            </a:endParaRPr>
          </a:p>
          <a:p>
            <a:pPr marL="48895" marR="5080">
              <a:lnSpc>
                <a:spcPts val="1370"/>
              </a:lnSpc>
              <a:spcBef>
                <a:spcPts val="535"/>
              </a:spcBef>
            </a:pP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Targeted</a:t>
            </a:r>
            <a:r>
              <a:rPr dirty="0" sz="1150" spc="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dirty="0" sz="1150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propagation</a:t>
            </a:r>
            <a:r>
              <a:rPr dirty="0" sz="11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seeds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high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yield,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pest</a:t>
            </a:r>
            <a:r>
              <a:rPr dirty="0" sz="1150" spc="-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resistance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climate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resilience.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579526" y="2226279"/>
            <a:ext cx="2925445" cy="7569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97815" marR="5080" indent="-285750">
              <a:lnSpc>
                <a:spcPts val="1370"/>
              </a:lnSpc>
              <a:spcBef>
                <a:spcPts val="140"/>
              </a:spcBef>
            </a:pP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Prime</a:t>
            </a:r>
            <a:r>
              <a:rPr dirty="0" sz="1150" spc="2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Minister</a:t>
            </a:r>
            <a:r>
              <a:rPr dirty="0" sz="1150" spc="-2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Dhan-Dhaanya</a:t>
            </a:r>
            <a:r>
              <a:rPr dirty="0" sz="1150" spc="-5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Krishi</a:t>
            </a:r>
            <a:r>
              <a:rPr dirty="0" sz="1150" spc="-4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30" b="1">
                <a:solidFill>
                  <a:srgbClr val="231F20"/>
                </a:solidFill>
                <a:latin typeface="Times New Roman"/>
                <a:cs typeface="Times New Roman"/>
              </a:rPr>
              <a:t>Yojana</a:t>
            </a:r>
            <a:r>
              <a:rPr dirty="0" sz="1150" spc="-4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50" b="1">
                <a:solidFill>
                  <a:srgbClr val="231F20"/>
                </a:solidFill>
                <a:latin typeface="Times New Roman"/>
                <a:cs typeface="Times New Roman"/>
              </a:rPr>
              <a:t>- </a:t>
            </a:r>
            <a:r>
              <a:rPr dirty="0" sz="1150" spc="-20" b="1">
                <a:solidFill>
                  <a:srgbClr val="231F20"/>
                </a:solidFill>
                <a:latin typeface="Times New Roman"/>
                <a:cs typeface="Times New Roman"/>
              </a:rPr>
              <a:t>Developing</a:t>
            </a:r>
            <a:r>
              <a:rPr dirty="0" sz="1150" spc="-6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Agri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 Districts</a:t>
            </a:r>
            <a:r>
              <a:rPr dirty="0" sz="1150" spc="2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Programme</a:t>
            </a:r>
            <a:endParaRPr sz="1150">
              <a:latin typeface="Times New Roman"/>
              <a:cs typeface="Times New Roman"/>
            </a:endParaRPr>
          </a:p>
          <a:p>
            <a:pPr marL="353060" marR="713740">
              <a:lnSpc>
                <a:spcPts val="1370"/>
              </a:lnSpc>
              <a:spcBef>
                <a:spcPts val="285"/>
              </a:spcBef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160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cover</a:t>
            </a:r>
            <a:r>
              <a:rPr dirty="0" sz="1150" spc="160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100</a:t>
            </a:r>
            <a:r>
              <a:rPr dirty="0" sz="1150" spc="165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districts</a:t>
            </a:r>
            <a:r>
              <a:rPr dirty="0" sz="1150" spc="160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likely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help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1.7</a:t>
            </a:r>
            <a:r>
              <a:rPr dirty="0" sz="11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farmers.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796457" y="3057506"/>
            <a:ext cx="1991360" cy="72834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Mission</a:t>
            </a:r>
            <a:r>
              <a:rPr dirty="0" sz="1150" spc="-4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4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Cotton</a:t>
            </a:r>
            <a:r>
              <a:rPr dirty="0" sz="1150" spc="-3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Productivity</a:t>
            </a:r>
            <a:endParaRPr sz="1150">
              <a:latin typeface="Times New Roman"/>
              <a:cs typeface="Times New Roman"/>
            </a:endParaRPr>
          </a:p>
          <a:p>
            <a:pPr algn="r" marR="19050">
              <a:lnSpc>
                <a:spcPts val="1375"/>
              </a:lnSpc>
              <a:spcBef>
                <a:spcPts val="700"/>
              </a:spcBef>
            </a:pP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5-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year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mission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facilitate</a:t>
            </a:r>
            <a:endParaRPr sz="1150">
              <a:latin typeface="Times New Roman"/>
              <a:cs typeface="Times New Roman"/>
            </a:endParaRPr>
          </a:p>
          <a:p>
            <a:pPr algn="r" marR="19050">
              <a:lnSpc>
                <a:spcPts val="1375"/>
              </a:lnSpc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improvements</a:t>
            </a:r>
            <a:r>
              <a:rPr dirty="0" sz="11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417804" y="3760384"/>
            <a:ext cx="1356360" cy="54673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r" marL="12700" marR="5080" indent="374650">
              <a:lnSpc>
                <a:spcPts val="1370"/>
              </a:lnSpc>
              <a:spcBef>
                <a:spcPts val="140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productivity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sustainability</a:t>
            </a:r>
            <a:r>
              <a:rPr dirty="0" sz="115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cotton</a:t>
            </a:r>
            <a:endParaRPr sz="1150">
              <a:latin typeface="Times New Roman"/>
              <a:cs typeface="Times New Roman"/>
            </a:endParaRPr>
          </a:p>
          <a:p>
            <a:pPr algn="r" marR="5080">
              <a:lnSpc>
                <a:spcPts val="1320"/>
              </a:lnSpc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farming.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00571" y="3121547"/>
            <a:ext cx="1966595" cy="67945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Enhanced</a:t>
            </a:r>
            <a:r>
              <a:rPr dirty="0" sz="1150" spc="-3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Credit</a:t>
            </a:r>
            <a:r>
              <a:rPr dirty="0" sz="1150" spc="-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through</a:t>
            </a:r>
            <a:r>
              <a:rPr dirty="0" sz="1150" spc="-25" b="1">
                <a:solidFill>
                  <a:srgbClr val="231F20"/>
                </a:solidFill>
                <a:latin typeface="Times New Roman"/>
                <a:cs typeface="Times New Roman"/>
              </a:rPr>
              <a:t> KCC</a:t>
            </a:r>
            <a:endParaRPr sz="1150">
              <a:latin typeface="Times New Roman"/>
              <a:cs typeface="Times New Roman"/>
            </a:endParaRPr>
          </a:p>
          <a:p>
            <a:pPr marL="33020" marR="408305">
              <a:lnSpc>
                <a:spcPts val="1370"/>
              </a:lnSpc>
              <a:spcBef>
                <a:spcPts val="565"/>
              </a:spcBef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Facilitate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short</a:t>
            </a:r>
            <a:r>
              <a:rPr dirty="0" sz="1150" spc="-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term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loans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7.7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farmers,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721419" y="3775472"/>
            <a:ext cx="1346835" cy="54673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140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fishermen,</a:t>
            </a:r>
            <a:r>
              <a:rPr dirty="0" sz="115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dairy farmers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enhanced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loan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₹5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lakh.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522452" y="6274892"/>
            <a:ext cx="6515734" cy="0"/>
          </a:xfrm>
          <a:custGeom>
            <a:avLst/>
            <a:gdLst/>
            <a:ahLst/>
            <a:cxnLst/>
            <a:rect l="l" t="t" r="r" b="b"/>
            <a:pathLst>
              <a:path w="6515734" h="0">
                <a:moveTo>
                  <a:pt x="0" y="0"/>
                </a:moveTo>
                <a:lnTo>
                  <a:pt x="6515112" y="0"/>
                </a:lnTo>
              </a:path>
            </a:pathLst>
          </a:custGeom>
          <a:ln w="27152">
            <a:solidFill>
              <a:srgbClr val="3BA3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787439" y="7097328"/>
            <a:ext cx="2974975" cy="43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5"/>
              </a:spcBef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Launch</a:t>
            </a:r>
            <a:r>
              <a:rPr dirty="0" sz="13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300" spc="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6-year</a:t>
            </a:r>
            <a:r>
              <a:rPr dirty="0" sz="1300" spc="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Mission</a:t>
            </a:r>
            <a:r>
              <a:rPr dirty="0" sz="13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3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special</a:t>
            </a:r>
            <a:r>
              <a:rPr dirty="0" sz="13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focus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dirty="0" sz="13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Tur,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Urad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300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Masoor,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emphasising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787439" y="7562142"/>
            <a:ext cx="2775585" cy="1626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4480" marR="5080" indent="-272415">
              <a:lnSpc>
                <a:spcPct val="102299"/>
              </a:lnSpc>
              <a:spcBef>
                <a:spcPts val="95"/>
              </a:spcBef>
              <a:buFont typeface="Arial MT"/>
              <a:buChar char="•"/>
              <a:tabLst>
                <a:tab pos="284480" algn="l"/>
              </a:tabLst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dirty="0" sz="1300" spc="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300" spc="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commercial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availability</a:t>
            </a:r>
            <a:r>
              <a:rPr dirty="0" sz="1300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300" spc="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climate</a:t>
            </a:r>
            <a:r>
              <a:rPr dirty="0" sz="1300" spc="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resilient</a:t>
            </a:r>
            <a:r>
              <a:rPr dirty="0" sz="1300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seeds</a:t>
            </a:r>
            <a:endParaRPr sz="13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84480" algn="l"/>
              </a:tabLst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Enhancing</a:t>
            </a:r>
            <a:r>
              <a:rPr dirty="0" sz="130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protein</a:t>
            </a:r>
            <a:r>
              <a:rPr dirty="0" sz="130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content</a:t>
            </a:r>
            <a:endParaRPr sz="13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84480" algn="l"/>
              </a:tabLst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Increasing</a:t>
            </a:r>
            <a:r>
              <a:rPr dirty="0" sz="1300" spc="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productivity</a:t>
            </a:r>
            <a:endParaRPr sz="1300">
              <a:latin typeface="Times New Roman"/>
              <a:cs typeface="Times New Roman"/>
            </a:endParaRPr>
          </a:p>
          <a:p>
            <a:pPr algn="just" marL="284480" marR="35560" indent="-272415">
              <a:lnSpc>
                <a:spcPct val="102400"/>
              </a:lnSpc>
              <a:spcBef>
                <a:spcPts val="465"/>
              </a:spcBef>
              <a:buFont typeface="Arial MT"/>
              <a:buChar char="•"/>
              <a:tabLst>
                <a:tab pos="284480" algn="l"/>
              </a:tabLst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Improving</a:t>
            </a:r>
            <a:r>
              <a:rPr dirty="0" sz="1300" spc="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post-harvest</a:t>
            </a:r>
            <a:r>
              <a:rPr dirty="0" sz="1300" spc="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storage</a:t>
            </a:r>
            <a:r>
              <a:rPr dirty="0" sz="1300" spc="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2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management,</a:t>
            </a:r>
            <a:r>
              <a:rPr dirty="0" sz="1300" spc="1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assuring</a:t>
            </a:r>
            <a:r>
              <a:rPr dirty="0" sz="130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remunerative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prices</a:t>
            </a:r>
            <a:r>
              <a:rPr dirty="0" sz="1300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300" spc="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300" spc="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farmers.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1068400" y="6625501"/>
            <a:ext cx="2409825" cy="429259"/>
          </a:xfrm>
          <a:custGeom>
            <a:avLst/>
            <a:gdLst/>
            <a:ahLst/>
            <a:cxnLst/>
            <a:rect l="l" t="t" r="r" b="b"/>
            <a:pathLst>
              <a:path w="2409825" h="429259">
                <a:moveTo>
                  <a:pt x="2195220" y="0"/>
                </a:moveTo>
                <a:lnTo>
                  <a:pt x="0" y="0"/>
                </a:lnTo>
                <a:lnTo>
                  <a:pt x="0" y="428917"/>
                </a:lnTo>
                <a:lnTo>
                  <a:pt x="2195220" y="428917"/>
                </a:lnTo>
                <a:lnTo>
                  <a:pt x="2409736" y="214401"/>
                </a:lnTo>
                <a:lnTo>
                  <a:pt x="2195220" y="0"/>
                </a:lnTo>
                <a:close/>
              </a:path>
            </a:pathLst>
          </a:custGeom>
          <a:solidFill>
            <a:srgbClr val="F0D6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1284036" y="6728990"/>
            <a:ext cx="1892300" cy="2292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Aatmanirbharta</a:t>
            </a:r>
            <a:r>
              <a:rPr dirty="0" sz="1300" spc="5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300" spc="9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 b="1">
                <a:solidFill>
                  <a:srgbClr val="231F20"/>
                </a:solidFill>
                <a:latin typeface="Times New Roman"/>
                <a:cs typeface="Times New Roman"/>
              </a:rPr>
              <a:t>Pulses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4437189" y="6642392"/>
            <a:ext cx="2409825" cy="429259"/>
          </a:xfrm>
          <a:custGeom>
            <a:avLst/>
            <a:gdLst/>
            <a:ahLst/>
            <a:cxnLst/>
            <a:rect l="l" t="t" r="r" b="b"/>
            <a:pathLst>
              <a:path w="2409825" h="429259">
                <a:moveTo>
                  <a:pt x="2195233" y="0"/>
                </a:moveTo>
                <a:lnTo>
                  <a:pt x="0" y="0"/>
                </a:lnTo>
                <a:lnTo>
                  <a:pt x="0" y="428790"/>
                </a:lnTo>
                <a:lnTo>
                  <a:pt x="2195233" y="428790"/>
                </a:lnTo>
                <a:lnTo>
                  <a:pt x="2409621" y="214401"/>
                </a:lnTo>
                <a:lnTo>
                  <a:pt x="2195233" y="0"/>
                </a:lnTo>
                <a:close/>
              </a:path>
            </a:pathLst>
          </a:custGeom>
          <a:solidFill>
            <a:srgbClr val="F1D7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4613664" y="6583111"/>
            <a:ext cx="1980564" cy="492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5750" marR="5080" indent="-273685">
              <a:lnSpc>
                <a:spcPct val="117600"/>
              </a:lnSpc>
              <a:spcBef>
                <a:spcPts val="90"/>
              </a:spcBef>
            </a:pP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India</a:t>
            </a:r>
            <a:r>
              <a:rPr dirty="0" sz="1300" spc="3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Post</a:t>
            </a:r>
            <a:r>
              <a:rPr dirty="0" sz="1300" spc="3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as</a:t>
            </a:r>
            <a:r>
              <a:rPr dirty="0" sz="1300" spc="6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300" spc="4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Catalyst</a:t>
            </a:r>
            <a:r>
              <a:rPr dirty="0" sz="1300" spc="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25" b="1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300" spc="4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Rural</a:t>
            </a:r>
            <a:r>
              <a:rPr dirty="0" sz="1300" spc="4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 b="1">
                <a:solidFill>
                  <a:srgbClr val="231F20"/>
                </a:solidFill>
                <a:latin typeface="Times New Roman"/>
                <a:cs typeface="Times New Roman"/>
              </a:rPr>
              <a:t>Economy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5" name="object 5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4303" y="1449298"/>
            <a:ext cx="792137" cy="792137"/>
          </a:xfrm>
          <a:prstGeom prst="rect">
            <a:avLst/>
          </a:prstGeom>
        </p:spPr>
      </p:pic>
      <p:sp>
        <p:nvSpPr>
          <p:cNvPr id="56" name="object 5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r>
              <a:rPr dirty="0" spc="-25"/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848417" y="7903794"/>
            <a:ext cx="3002280" cy="316230"/>
          </a:xfrm>
          <a:custGeom>
            <a:avLst/>
            <a:gdLst/>
            <a:ahLst/>
            <a:cxnLst/>
            <a:rect l="l" t="t" r="r" b="b"/>
            <a:pathLst>
              <a:path w="3002279" h="316229">
                <a:moveTo>
                  <a:pt x="2949536" y="0"/>
                </a:moveTo>
                <a:lnTo>
                  <a:pt x="52730" y="0"/>
                </a:lnTo>
                <a:lnTo>
                  <a:pt x="32221" y="4129"/>
                </a:lnTo>
                <a:lnTo>
                  <a:pt x="15459" y="15395"/>
                </a:lnTo>
                <a:lnTo>
                  <a:pt x="4149" y="32114"/>
                </a:lnTo>
                <a:lnTo>
                  <a:pt x="0" y="52603"/>
                </a:lnTo>
                <a:lnTo>
                  <a:pt x="0" y="263372"/>
                </a:lnTo>
                <a:lnTo>
                  <a:pt x="4149" y="283861"/>
                </a:lnTo>
                <a:lnTo>
                  <a:pt x="15459" y="300580"/>
                </a:lnTo>
                <a:lnTo>
                  <a:pt x="32221" y="311846"/>
                </a:lnTo>
                <a:lnTo>
                  <a:pt x="52730" y="315975"/>
                </a:lnTo>
                <a:lnTo>
                  <a:pt x="2949536" y="315975"/>
                </a:lnTo>
                <a:lnTo>
                  <a:pt x="2970038" y="311846"/>
                </a:lnTo>
                <a:lnTo>
                  <a:pt x="2986797" y="300580"/>
                </a:lnTo>
                <a:lnTo>
                  <a:pt x="2998105" y="283861"/>
                </a:lnTo>
                <a:lnTo>
                  <a:pt x="3002254" y="263372"/>
                </a:lnTo>
                <a:lnTo>
                  <a:pt x="3002254" y="52603"/>
                </a:lnTo>
                <a:lnTo>
                  <a:pt x="2998105" y="32114"/>
                </a:lnTo>
                <a:lnTo>
                  <a:pt x="2986797" y="15395"/>
                </a:lnTo>
                <a:lnTo>
                  <a:pt x="2970038" y="4129"/>
                </a:lnTo>
                <a:lnTo>
                  <a:pt x="2949536" y="0"/>
                </a:lnTo>
                <a:close/>
              </a:path>
            </a:pathLst>
          </a:custGeom>
          <a:solidFill>
            <a:srgbClr val="ECD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938747" y="7959012"/>
            <a:ext cx="273558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0" b="1" i="1">
                <a:solidFill>
                  <a:srgbClr val="344E6D"/>
                </a:solidFill>
                <a:latin typeface="Times New Roman"/>
                <a:cs typeface="Times New Roman"/>
              </a:rPr>
              <a:t>Revision</a:t>
            </a:r>
            <a:r>
              <a:rPr dirty="0" sz="1150" spc="-45" b="1" i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344E6D"/>
                </a:solidFill>
                <a:latin typeface="Times New Roman"/>
                <a:cs typeface="Times New Roman"/>
              </a:rPr>
              <a:t>in</a:t>
            </a:r>
            <a:r>
              <a:rPr dirty="0" sz="1150" spc="-35" b="1" i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344E6D"/>
                </a:solidFill>
                <a:latin typeface="Times New Roman"/>
                <a:cs typeface="Times New Roman"/>
              </a:rPr>
              <a:t>classification</a:t>
            </a:r>
            <a:r>
              <a:rPr dirty="0" sz="1150" spc="-30" b="1" i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344E6D"/>
                </a:solidFill>
                <a:latin typeface="Times New Roman"/>
                <a:cs typeface="Times New Roman"/>
              </a:rPr>
              <a:t>criteria</a:t>
            </a:r>
            <a:r>
              <a:rPr dirty="0" sz="1150" spc="-20" b="1" i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344E6D"/>
                </a:solidFill>
                <a:latin typeface="Times New Roman"/>
                <a:cs typeface="Times New Roman"/>
              </a:rPr>
              <a:t>for</a:t>
            </a:r>
            <a:r>
              <a:rPr dirty="0" sz="1150" spc="-30" b="1" i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344E6D"/>
                </a:solidFill>
                <a:latin typeface="Times New Roman"/>
                <a:cs typeface="Times New Roman"/>
              </a:rPr>
              <a:t>MSMEs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513293" y="2355329"/>
            <a:ext cx="5222875" cy="564515"/>
          </a:xfrm>
          <a:custGeom>
            <a:avLst/>
            <a:gdLst/>
            <a:ahLst/>
            <a:cxnLst/>
            <a:rect l="l" t="t" r="r" b="b"/>
            <a:pathLst>
              <a:path w="5222875" h="564514">
                <a:moveTo>
                  <a:pt x="5128298" y="0"/>
                </a:moveTo>
                <a:lnTo>
                  <a:pt x="94056" y="0"/>
                </a:lnTo>
                <a:lnTo>
                  <a:pt x="57446" y="7390"/>
                </a:lnTo>
                <a:lnTo>
                  <a:pt x="27549" y="27551"/>
                </a:lnTo>
                <a:lnTo>
                  <a:pt x="7391" y="57462"/>
                </a:lnTo>
                <a:lnTo>
                  <a:pt x="0" y="94106"/>
                </a:lnTo>
                <a:lnTo>
                  <a:pt x="0" y="470293"/>
                </a:lnTo>
                <a:lnTo>
                  <a:pt x="7391" y="506932"/>
                </a:lnTo>
                <a:lnTo>
                  <a:pt x="27549" y="536844"/>
                </a:lnTo>
                <a:lnTo>
                  <a:pt x="57446" y="557008"/>
                </a:lnTo>
                <a:lnTo>
                  <a:pt x="94056" y="564400"/>
                </a:lnTo>
                <a:lnTo>
                  <a:pt x="5128298" y="564400"/>
                </a:lnTo>
                <a:lnTo>
                  <a:pt x="5164937" y="557008"/>
                </a:lnTo>
                <a:lnTo>
                  <a:pt x="5194849" y="536844"/>
                </a:lnTo>
                <a:lnTo>
                  <a:pt x="5215012" y="506932"/>
                </a:lnTo>
                <a:lnTo>
                  <a:pt x="5222405" y="470293"/>
                </a:lnTo>
                <a:lnTo>
                  <a:pt x="5222405" y="94106"/>
                </a:lnTo>
                <a:lnTo>
                  <a:pt x="5215012" y="57462"/>
                </a:lnTo>
                <a:lnTo>
                  <a:pt x="5194849" y="27551"/>
                </a:lnTo>
                <a:lnTo>
                  <a:pt x="5164937" y="7390"/>
                </a:lnTo>
                <a:lnTo>
                  <a:pt x="5128298" y="0"/>
                </a:lnTo>
                <a:close/>
              </a:path>
            </a:pathLst>
          </a:custGeom>
          <a:solidFill>
            <a:srgbClr val="ECD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64641" y="3180816"/>
            <a:ext cx="5088890" cy="669290"/>
          </a:xfrm>
          <a:custGeom>
            <a:avLst/>
            <a:gdLst/>
            <a:ahLst/>
            <a:cxnLst/>
            <a:rect l="l" t="t" r="r" b="b"/>
            <a:pathLst>
              <a:path w="5088890" h="669289">
                <a:moveTo>
                  <a:pt x="4977358" y="0"/>
                </a:moveTo>
                <a:lnTo>
                  <a:pt x="111493" y="0"/>
                </a:lnTo>
                <a:lnTo>
                  <a:pt x="68092" y="8765"/>
                </a:lnTo>
                <a:lnTo>
                  <a:pt x="32653" y="32665"/>
                </a:lnTo>
                <a:lnTo>
                  <a:pt x="8760" y="68103"/>
                </a:lnTo>
                <a:lnTo>
                  <a:pt x="0" y="111480"/>
                </a:lnTo>
                <a:lnTo>
                  <a:pt x="0" y="557517"/>
                </a:lnTo>
                <a:lnTo>
                  <a:pt x="8760" y="600894"/>
                </a:lnTo>
                <a:lnTo>
                  <a:pt x="32653" y="636331"/>
                </a:lnTo>
                <a:lnTo>
                  <a:pt x="68092" y="660231"/>
                </a:lnTo>
                <a:lnTo>
                  <a:pt x="111493" y="668997"/>
                </a:lnTo>
                <a:lnTo>
                  <a:pt x="4977358" y="668997"/>
                </a:lnTo>
                <a:lnTo>
                  <a:pt x="5020789" y="660231"/>
                </a:lnTo>
                <a:lnTo>
                  <a:pt x="5056220" y="636331"/>
                </a:lnTo>
                <a:lnTo>
                  <a:pt x="5080091" y="600894"/>
                </a:lnTo>
                <a:lnTo>
                  <a:pt x="5088839" y="557517"/>
                </a:lnTo>
                <a:lnTo>
                  <a:pt x="5088839" y="111480"/>
                </a:lnTo>
                <a:lnTo>
                  <a:pt x="5080091" y="68103"/>
                </a:lnTo>
                <a:lnTo>
                  <a:pt x="5056220" y="32665"/>
                </a:lnTo>
                <a:lnTo>
                  <a:pt x="5020789" y="8765"/>
                </a:lnTo>
                <a:lnTo>
                  <a:pt x="4977358" y="0"/>
                </a:lnTo>
                <a:close/>
              </a:path>
            </a:pathLst>
          </a:custGeom>
          <a:solidFill>
            <a:srgbClr val="F5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71513" y="2360118"/>
            <a:ext cx="5862320" cy="142494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just" marL="855980" marR="5080">
              <a:lnSpc>
                <a:spcPts val="1370"/>
              </a:lnSpc>
              <a:spcBef>
                <a:spcPts val="140"/>
              </a:spcBef>
            </a:pPr>
            <a:r>
              <a:rPr dirty="0" sz="1150" b="1" i="1">
                <a:solidFill>
                  <a:srgbClr val="B65475"/>
                </a:solidFill>
                <a:latin typeface="Times New Roman"/>
                <a:cs typeface="Times New Roman"/>
              </a:rPr>
              <a:t>Credit</a:t>
            </a:r>
            <a:r>
              <a:rPr dirty="0" sz="1150" spc="35" b="1" i="1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B65475"/>
                </a:solidFill>
                <a:latin typeface="Times New Roman"/>
                <a:cs typeface="Times New Roman"/>
              </a:rPr>
              <a:t>Cards</a:t>
            </a:r>
            <a:r>
              <a:rPr dirty="0" sz="1150" spc="35" b="1" i="1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B65475"/>
                </a:solidFill>
                <a:latin typeface="Times New Roman"/>
                <a:cs typeface="Times New Roman"/>
              </a:rPr>
              <a:t>for</a:t>
            </a:r>
            <a:r>
              <a:rPr dirty="0" sz="1150" spc="25" b="1" i="1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B65475"/>
                </a:solidFill>
                <a:latin typeface="Times New Roman"/>
                <a:cs typeface="Times New Roman"/>
              </a:rPr>
              <a:t>Micro</a:t>
            </a:r>
            <a:r>
              <a:rPr dirty="0" sz="1150" spc="30" b="1" i="1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B65475"/>
                </a:solidFill>
                <a:latin typeface="Times New Roman"/>
                <a:cs typeface="Times New Roman"/>
              </a:rPr>
              <a:t>Enterprises</a:t>
            </a:r>
            <a:r>
              <a:rPr dirty="0" sz="1150" b="1">
                <a:solidFill>
                  <a:srgbClr val="B65475"/>
                </a:solidFill>
                <a:latin typeface="Times New Roman"/>
                <a:cs typeface="Times New Roman"/>
              </a:rPr>
              <a:t>:</a:t>
            </a:r>
            <a:r>
              <a:rPr dirty="0" sz="1150" spc="35" b="1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Customised</a:t>
            </a:r>
            <a:r>
              <a:rPr dirty="0" sz="1150" spc="2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Credit</a:t>
            </a:r>
            <a:r>
              <a:rPr dirty="0" sz="1150" spc="3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Cards</a:t>
            </a:r>
            <a:r>
              <a:rPr dirty="0" sz="1150" spc="3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with</a:t>
            </a:r>
            <a:r>
              <a:rPr dirty="0" sz="1150" spc="3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a</a:t>
            </a:r>
            <a:r>
              <a:rPr dirty="0" sz="1150" spc="3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₹</a:t>
            </a:r>
            <a:r>
              <a:rPr dirty="0" sz="1150" spc="3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5</a:t>
            </a:r>
            <a:r>
              <a:rPr dirty="0" sz="1150" spc="4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lakh</a:t>
            </a:r>
            <a:r>
              <a:rPr dirty="0" sz="1150" spc="3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limit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for</a:t>
            </a:r>
            <a:r>
              <a:rPr dirty="0" sz="1150" spc="-3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micro</a:t>
            </a:r>
            <a:r>
              <a:rPr dirty="0" sz="1150" spc="-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enterprises</a:t>
            </a:r>
            <a:r>
              <a:rPr dirty="0" sz="1150" spc="-1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registered</a:t>
            </a:r>
            <a:r>
              <a:rPr dirty="0" sz="1150" spc="-2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on</a:t>
            </a: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Udyam</a:t>
            </a:r>
            <a:r>
              <a:rPr dirty="0" sz="1150" spc="-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portal.</a:t>
            </a:r>
            <a:r>
              <a:rPr dirty="0" sz="1150" spc="-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In</a:t>
            </a:r>
            <a:r>
              <a:rPr dirty="0" sz="1150" spc="-2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the</a:t>
            </a:r>
            <a:r>
              <a:rPr dirty="0" sz="1150" spc="-1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first</a:t>
            </a:r>
            <a:r>
              <a:rPr dirty="0" sz="1150" spc="1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year,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10</a:t>
            </a:r>
            <a:r>
              <a:rPr dirty="0" sz="1150" spc="-2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lakh</a:t>
            </a: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such</a:t>
            </a:r>
            <a:r>
              <a:rPr dirty="0" sz="1150" spc="-1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cards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will</a:t>
            </a:r>
            <a:r>
              <a:rPr dirty="0" sz="1150" spc="-3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be</a:t>
            </a:r>
            <a:r>
              <a:rPr dirty="0" sz="1150" spc="-3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issued.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992505">
              <a:lnSpc>
                <a:spcPts val="1370"/>
              </a:lnSpc>
            </a:pPr>
            <a:r>
              <a:rPr dirty="0" sz="1150" b="1" i="1">
                <a:solidFill>
                  <a:srgbClr val="7A6327"/>
                </a:solidFill>
                <a:latin typeface="Times New Roman"/>
                <a:cs typeface="Times New Roman"/>
              </a:rPr>
              <a:t>Scheme</a:t>
            </a:r>
            <a:r>
              <a:rPr dirty="0" sz="1150" spc="445" b="1" i="1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7A6327"/>
                </a:solidFill>
                <a:latin typeface="Times New Roman"/>
                <a:cs typeface="Times New Roman"/>
              </a:rPr>
              <a:t>for</a:t>
            </a:r>
            <a:r>
              <a:rPr dirty="0" sz="1150" spc="450" b="1" i="1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7A6327"/>
                </a:solidFill>
                <a:latin typeface="Times New Roman"/>
                <a:cs typeface="Times New Roman"/>
              </a:rPr>
              <a:t>first</a:t>
            </a:r>
            <a:r>
              <a:rPr dirty="0" sz="1150" spc="455" b="1" i="1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7A6327"/>
                </a:solidFill>
                <a:latin typeface="Times New Roman"/>
                <a:cs typeface="Times New Roman"/>
              </a:rPr>
              <a:t>time</a:t>
            </a:r>
            <a:r>
              <a:rPr dirty="0" sz="1150" spc="455" b="1" i="1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7A6327"/>
                </a:solidFill>
                <a:latin typeface="Times New Roman"/>
                <a:cs typeface="Times New Roman"/>
              </a:rPr>
              <a:t>Entrepreneurs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:</a:t>
            </a:r>
            <a:r>
              <a:rPr dirty="0" sz="1150" spc="455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For</a:t>
            </a:r>
            <a:r>
              <a:rPr dirty="0" sz="1150" spc="459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5</a:t>
            </a:r>
            <a:r>
              <a:rPr dirty="0" sz="1150" spc="450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lakh</a:t>
            </a:r>
            <a:r>
              <a:rPr dirty="0" sz="1150" spc="455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7A6327"/>
                </a:solidFill>
                <a:latin typeface="Times New Roman"/>
                <a:cs typeface="Times New Roman"/>
              </a:rPr>
              <a:t>first-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time</a:t>
            </a:r>
            <a:r>
              <a:rPr dirty="0" sz="1150" spc="459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7A6327"/>
                </a:solidFill>
                <a:latin typeface="Times New Roman"/>
                <a:cs typeface="Times New Roman"/>
              </a:rPr>
              <a:t>entrepreneurs,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including</a:t>
            </a:r>
            <a:r>
              <a:rPr dirty="0" sz="1150" spc="75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women,</a:t>
            </a:r>
            <a:r>
              <a:rPr dirty="0" sz="1150" spc="80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Scheduled</a:t>
            </a:r>
            <a:r>
              <a:rPr dirty="0" sz="1150" spc="85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Castes</a:t>
            </a:r>
            <a:r>
              <a:rPr dirty="0" sz="1150" spc="95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and</a:t>
            </a:r>
            <a:r>
              <a:rPr dirty="0" sz="1150" spc="80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Scheduled</a:t>
            </a:r>
            <a:r>
              <a:rPr dirty="0" sz="1150" spc="90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Tribes,</a:t>
            </a:r>
            <a:r>
              <a:rPr dirty="0" sz="1150" spc="95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a</a:t>
            </a:r>
            <a:r>
              <a:rPr dirty="0" sz="1150" spc="85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new</a:t>
            </a:r>
            <a:r>
              <a:rPr dirty="0" sz="1150" spc="80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scheme</a:t>
            </a:r>
            <a:r>
              <a:rPr dirty="0" sz="1150" b="1" i="1">
                <a:solidFill>
                  <a:srgbClr val="7A6327"/>
                </a:solidFill>
                <a:latin typeface="Times New Roman"/>
                <a:cs typeface="Times New Roman"/>
              </a:rPr>
              <a:t>,</a:t>
            </a:r>
            <a:r>
              <a:rPr dirty="0" sz="1150" spc="85" b="1" i="1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to</a:t>
            </a:r>
            <a:r>
              <a:rPr dirty="0" sz="1150" spc="80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7A6327"/>
                </a:solidFill>
                <a:latin typeface="Times New Roman"/>
                <a:cs typeface="Times New Roman"/>
              </a:rPr>
              <a:t>be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launched,</a:t>
            </a:r>
            <a:r>
              <a:rPr dirty="0" sz="1150" spc="-20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to</a:t>
            </a:r>
            <a:r>
              <a:rPr dirty="0" sz="1150" spc="-25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provide</a:t>
            </a:r>
            <a:r>
              <a:rPr dirty="0" sz="1150" spc="-35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term</a:t>
            </a:r>
            <a:r>
              <a:rPr dirty="0" sz="1150" spc="-25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loans</a:t>
            </a:r>
            <a:r>
              <a:rPr dirty="0" sz="1150" spc="-35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up</a:t>
            </a:r>
            <a:r>
              <a:rPr dirty="0" sz="1150" spc="-40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to</a:t>
            </a:r>
            <a:r>
              <a:rPr dirty="0" sz="1150" spc="-40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₹</a:t>
            </a:r>
            <a:r>
              <a:rPr dirty="0" sz="1150" spc="-40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2</a:t>
            </a:r>
            <a:r>
              <a:rPr dirty="0" sz="1150" spc="-40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crore</a:t>
            </a:r>
            <a:r>
              <a:rPr dirty="0" sz="1150" spc="-20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7A6327"/>
                </a:solidFill>
                <a:latin typeface="Times New Roman"/>
                <a:cs typeface="Times New Roman"/>
              </a:rPr>
              <a:t>during</a:t>
            </a:r>
            <a:r>
              <a:rPr dirty="0" sz="1150" spc="-35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the</a:t>
            </a:r>
            <a:r>
              <a:rPr dirty="0" sz="1150" spc="-35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next</a:t>
            </a:r>
            <a:r>
              <a:rPr dirty="0" sz="1150" spc="-35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7A6327"/>
                </a:solidFill>
                <a:latin typeface="Times New Roman"/>
                <a:cs typeface="Times New Roman"/>
              </a:rPr>
              <a:t>5</a:t>
            </a:r>
            <a:r>
              <a:rPr dirty="0" sz="1150" spc="-40">
                <a:solidFill>
                  <a:srgbClr val="7A6327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7A6327"/>
                </a:solidFill>
                <a:latin typeface="Times New Roman"/>
                <a:cs typeface="Times New Roman"/>
              </a:rPr>
              <a:t>years.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393325" y="4110901"/>
            <a:ext cx="3457575" cy="3115310"/>
          </a:xfrm>
          <a:custGeom>
            <a:avLst/>
            <a:gdLst/>
            <a:ahLst/>
            <a:cxnLst/>
            <a:rect l="l" t="t" r="r" b="b"/>
            <a:pathLst>
              <a:path w="3457575" h="3115309">
                <a:moveTo>
                  <a:pt x="2938195" y="0"/>
                </a:moveTo>
                <a:lnTo>
                  <a:pt x="519163" y="0"/>
                </a:lnTo>
                <a:lnTo>
                  <a:pt x="471918" y="2122"/>
                </a:lnTo>
                <a:lnTo>
                  <a:pt x="425859" y="8366"/>
                </a:lnTo>
                <a:lnTo>
                  <a:pt x="381170" y="18549"/>
                </a:lnTo>
                <a:lnTo>
                  <a:pt x="338035" y="32487"/>
                </a:lnTo>
                <a:lnTo>
                  <a:pt x="296636" y="49996"/>
                </a:lnTo>
                <a:lnTo>
                  <a:pt x="257159" y="70894"/>
                </a:lnTo>
                <a:lnTo>
                  <a:pt x="219784" y="94997"/>
                </a:lnTo>
                <a:lnTo>
                  <a:pt x="184698" y="122120"/>
                </a:lnTo>
                <a:lnTo>
                  <a:pt x="152082" y="152082"/>
                </a:lnTo>
                <a:lnTo>
                  <a:pt x="122120" y="184698"/>
                </a:lnTo>
                <a:lnTo>
                  <a:pt x="94997" y="219784"/>
                </a:lnTo>
                <a:lnTo>
                  <a:pt x="70894" y="257159"/>
                </a:lnTo>
                <a:lnTo>
                  <a:pt x="49996" y="296636"/>
                </a:lnTo>
                <a:lnTo>
                  <a:pt x="32487" y="338035"/>
                </a:lnTo>
                <a:lnTo>
                  <a:pt x="18549" y="381170"/>
                </a:lnTo>
                <a:lnTo>
                  <a:pt x="8366" y="425859"/>
                </a:lnTo>
                <a:lnTo>
                  <a:pt x="2122" y="471918"/>
                </a:lnTo>
                <a:lnTo>
                  <a:pt x="0" y="519163"/>
                </a:lnTo>
                <a:lnTo>
                  <a:pt x="0" y="2595549"/>
                </a:lnTo>
                <a:lnTo>
                  <a:pt x="2122" y="2642811"/>
                </a:lnTo>
                <a:lnTo>
                  <a:pt x="8366" y="2688883"/>
                </a:lnTo>
                <a:lnTo>
                  <a:pt x="18549" y="2733581"/>
                </a:lnTo>
                <a:lnTo>
                  <a:pt x="32487" y="2776722"/>
                </a:lnTo>
                <a:lnTo>
                  <a:pt x="49996" y="2818123"/>
                </a:lnTo>
                <a:lnTo>
                  <a:pt x="70894" y="2857601"/>
                </a:lnTo>
                <a:lnTo>
                  <a:pt x="94997" y="2894973"/>
                </a:lnTo>
                <a:lnTo>
                  <a:pt x="122120" y="2930056"/>
                </a:lnTo>
                <a:lnTo>
                  <a:pt x="152082" y="2962667"/>
                </a:lnTo>
                <a:lnTo>
                  <a:pt x="184698" y="2992622"/>
                </a:lnTo>
                <a:lnTo>
                  <a:pt x="219784" y="3019739"/>
                </a:lnTo>
                <a:lnTo>
                  <a:pt x="257159" y="3043834"/>
                </a:lnTo>
                <a:lnTo>
                  <a:pt x="296636" y="3064725"/>
                </a:lnTo>
                <a:lnTo>
                  <a:pt x="338035" y="3082227"/>
                </a:lnTo>
                <a:lnTo>
                  <a:pt x="381170" y="3096159"/>
                </a:lnTo>
                <a:lnTo>
                  <a:pt x="425859" y="3106338"/>
                </a:lnTo>
                <a:lnTo>
                  <a:pt x="471918" y="3112579"/>
                </a:lnTo>
                <a:lnTo>
                  <a:pt x="519163" y="3114700"/>
                </a:lnTo>
                <a:lnTo>
                  <a:pt x="2938195" y="3114700"/>
                </a:lnTo>
                <a:lnTo>
                  <a:pt x="2985442" y="3112579"/>
                </a:lnTo>
                <a:lnTo>
                  <a:pt x="3031503" y="3106338"/>
                </a:lnTo>
                <a:lnTo>
                  <a:pt x="3076193" y="3096159"/>
                </a:lnTo>
                <a:lnTo>
                  <a:pt x="3119328" y="3082227"/>
                </a:lnTo>
                <a:lnTo>
                  <a:pt x="3160727" y="3064725"/>
                </a:lnTo>
                <a:lnTo>
                  <a:pt x="3200205" y="3043834"/>
                </a:lnTo>
                <a:lnTo>
                  <a:pt x="3237579" y="3019739"/>
                </a:lnTo>
                <a:lnTo>
                  <a:pt x="3272665" y="2992622"/>
                </a:lnTo>
                <a:lnTo>
                  <a:pt x="3305281" y="2962667"/>
                </a:lnTo>
                <a:lnTo>
                  <a:pt x="3335242" y="2930056"/>
                </a:lnTo>
                <a:lnTo>
                  <a:pt x="3362365" y="2894973"/>
                </a:lnTo>
                <a:lnTo>
                  <a:pt x="3386467" y="2857601"/>
                </a:lnTo>
                <a:lnTo>
                  <a:pt x="3407364" y="2818123"/>
                </a:lnTo>
                <a:lnTo>
                  <a:pt x="3424873" y="2776722"/>
                </a:lnTo>
                <a:lnTo>
                  <a:pt x="3438810" y="2733581"/>
                </a:lnTo>
                <a:lnTo>
                  <a:pt x="3448993" y="2688883"/>
                </a:lnTo>
                <a:lnTo>
                  <a:pt x="3455237" y="2642811"/>
                </a:lnTo>
                <a:lnTo>
                  <a:pt x="3457359" y="2595549"/>
                </a:lnTo>
                <a:lnTo>
                  <a:pt x="3457359" y="519163"/>
                </a:lnTo>
                <a:lnTo>
                  <a:pt x="3455237" y="471918"/>
                </a:lnTo>
                <a:lnTo>
                  <a:pt x="3448993" y="425859"/>
                </a:lnTo>
                <a:lnTo>
                  <a:pt x="3438810" y="381170"/>
                </a:lnTo>
                <a:lnTo>
                  <a:pt x="3424873" y="338035"/>
                </a:lnTo>
                <a:lnTo>
                  <a:pt x="3407364" y="296636"/>
                </a:lnTo>
                <a:lnTo>
                  <a:pt x="3386467" y="257159"/>
                </a:lnTo>
                <a:lnTo>
                  <a:pt x="3362365" y="219784"/>
                </a:lnTo>
                <a:lnTo>
                  <a:pt x="3335242" y="184698"/>
                </a:lnTo>
                <a:lnTo>
                  <a:pt x="3305281" y="152082"/>
                </a:lnTo>
                <a:lnTo>
                  <a:pt x="3272665" y="122120"/>
                </a:lnTo>
                <a:lnTo>
                  <a:pt x="3237579" y="94997"/>
                </a:lnTo>
                <a:lnTo>
                  <a:pt x="3200205" y="70894"/>
                </a:lnTo>
                <a:lnTo>
                  <a:pt x="3160727" y="49996"/>
                </a:lnTo>
                <a:lnTo>
                  <a:pt x="3119328" y="32487"/>
                </a:lnTo>
                <a:lnTo>
                  <a:pt x="3076193" y="18549"/>
                </a:lnTo>
                <a:lnTo>
                  <a:pt x="3031503" y="8366"/>
                </a:lnTo>
                <a:lnTo>
                  <a:pt x="2985442" y="2122"/>
                </a:lnTo>
                <a:lnTo>
                  <a:pt x="2938195" y="0"/>
                </a:lnTo>
                <a:close/>
              </a:path>
            </a:pathLst>
          </a:custGeom>
          <a:solidFill>
            <a:srgbClr val="CDD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620231" y="4186649"/>
            <a:ext cx="234632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0" b="1" i="1">
                <a:solidFill>
                  <a:srgbClr val="344E6D"/>
                </a:solidFill>
                <a:latin typeface="Times New Roman"/>
                <a:cs typeface="Times New Roman"/>
              </a:rPr>
              <a:t>Measures</a:t>
            </a:r>
            <a:r>
              <a:rPr dirty="0" sz="1150" spc="-30" b="1" i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344E6D"/>
                </a:solidFill>
                <a:latin typeface="Times New Roman"/>
                <a:cs typeface="Times New Roman"/>
              </a:rPr>
              <a:t>for</a:t>
            </a:r>
            <a:r>
              <a:rPr dirty="0" sz="1150" spc="-15" b="1" i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344E6D"/>
                </a:solidFill>
                <a:latin typeface="Times New Roman"/>
                <a:cs typeface="Times New Roman"/>
              </a:rPr>
              <a:t>Labour</a:t>
            </a:r>
            <a:r>
              <a:rPr dirty="0" sz="1150" spc="-25" b="1" i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344E6D"/>
                </a:solidFill>
                <a:latin typeface="Times New Roman"/>
                <a:cs typeface="Times New Roman"/>
              </a:rPr>
              <a:t>Intensive</a:t>
            </a:r>
            <a:r>
              <a:rPr dirty="0" sz="1150" spc="-15" b="1" i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344E6D"/>
                </a:solidFill>
                <a:latin typeface="Times New Roman"/>
                <a:cs typeface="Times New Roman"/>
              </a:rPr>
              <a:t>Sectors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620231" y="4392236"/>
            <a:ext cx="3005455" cy="1416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4480" marR="5715" indent="-272415">
              <a:lnSpc>
                <a:spcPct val="99200"/>
              </a:lnSpc>
              <a:spcBef>
                <a:spcPts val="100"/>
              </a:spcBef>
              <a:buFont typeface="Arial MT"/>
              <a:buChar char="•"/>
              <a:tabLst>
                <a:tab pos="284480" algn="l"/>
                <a:tab pos="287020" algn="l"/>
              </a:tabLst>
            </a:pP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	</a:t>
            </a:r>
            <a:r>
              <a:rPr dirty="0" sz="1150" b="1">
                <a:solidFill>
                  <a:srgbClr val="344E6D"/>
                </a:solidFill>
                <a:latin typeface="Times New Roman"/>
                <a:cs typeface="Times New Roman"/>
              </a:rPr>
              <a:t>Focus</a:t>
            </a:r>
            <a:r>
              <a:rPr dirty="0" sz="1150" spc="420" b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344E6D"/>
                </a:solidFill>
                <a:latin typeface="Times New Roman"/>
                <a:cs typeface="Times New Roman"/>
              </a:rPr>
              <a:t>Product</a:t>
            </a:r>
            <a:r>
              <a:rPr dirty="0" sz="1150" spc="405" b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344E6D"/>
                </a:solidFill>
                <a:latin typeface="Times New Roman"/>
                <a:cs typeface="Times New Roman"/>
              </a:rPr>
              <a:t>Scheme</a:t>
            </a:r>
            <a:r>
              <a:rPr dirty="0" sz="1150" spc="425" b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344E6D"/>
                </a:solidFill>
                <a:latin typeface="Times New Roman"/>
                <a:cs typeface="Times New Roman"/>
              </a:rPr>
              <a:t>for</a:t>
            </a:r>
            <a:r>
              <a:rPr dirty="0" sz="1150" spc="405" b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344E6D"/>
                </a:solidFill>
                <a:latin typeface="Times New Roman"/>
                <a:cs typeface="Times New Roman"/>
              </a:rPr>
              <a:t>Footwear</a:t>
            </a:r>
            <a:r>
              <a:rPr dirty="0" sz="1150" spc="395" b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50" b="1">
                <a:solidFill>
                  <a:srgbClr val="344E6D"/>
                </a:solidFill>
                <a:latin typeface="Times New Roman"/>
                <a:cs typeface="Times New Roman"/>
              </a:rPr>
              <a:t>&amp; </a:t>
            </a:r>
            <a:r>
              <a:rPr dirty="0" sz="1150" b="1">
                <a:solidFill>
                  <a:srgbClr val="344E6D"/>
                </a:solidFill>
                <a:latin typeface="Times New Roman"/>
                <a:cs typeface="Times New Roman"/>
              </a:rPr>
              <a:t>Leather</a:t>
            </a:r>
            <a:r>
              <a:rPr dirty="0" sz="1150" spc="114" b="1">
                <a:solidFill>
                  <a:srgbClr val="344E6D"/>
                </a:solidFill>
                <a:latin typeface="Times New Roman"/>
                <a:cs typeface="Times New Roman"/>
              </a:rPr>
              <a:t>  </a:t>
            </a:r>
            <a:r>
              <a:rPr dirty="0" sz="1150" b="1">
                <a:solidFill>
                  <a:srgbClr val="344E6D"/>
                </a:solidFill>
                <a:latin typeface="Times New Roman"/>
                <a:cs typeface="Times New Roman"/>
              </a:rPr>
              <a:t>Sectors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:</a:t>
            </a:r>
            <a:r>
              <a:rPr dirty="0" sz="1150" spc="125">
                <a:solidFill>
                  <a:srgbClr val="344E6D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scheme</a:t>
            </a:r>
            <a:r>
              <a:rPr dirty="0" sz="1150" spc="130">
                <a:solidFill>
                  <a:srgbClr val="344E6D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is</a:t>
            </a:r>
            <a:r>
              <a:rPr dirty="0" sz="1150" spc="125">
                <a:solidFill>
                  <a:srgbClr val="344E6D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expected</a:t>
            </a:r>
            <a:r>
              <a:rPr dirty="0" sz="1150" spc="130">
                <a:solidFill>
                  <a:srgbClr val="344E6D"/>
                </a:solidFill>
                <a:latin typeface="Times New Roman"/>
                <a:cs typeface="Times New Roman"/>
              </a:rPr>
              <a:t>  </a:t>
            </a:r>
            <a:r>
              <a:rPr dirty="0" sz="1150" spc="-25">
                <a:solidFill>
                  <a:srgbClr val="344E6D"/>
                </a:solidFill>
                <a:latin typeface="Times New Roman"/>
                <a:cs typeface="Times New Roman"/>
              </a:rPr>
              <a:t>to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facilitate</a:t>
            </a:r>
            <a:r>
              <a:rPr dirty="0" sz="1150" spc="33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employment</a:t>
            </a:r>
            <a:r>
              <a:rPr dirty="0" sz="1150" spc="33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for</a:t>
            </a:r>
            <a:r>
              <a:rPr dirty="0" sz="1150" spc="32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22</a:t>
            </a:r>
            <a:r>
              <a:rPr dirty="0" sz="1150" spc="32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lakh</a:t>
            </a:r>
            <a:r>
              <a:rPr dirty="0" sz="1150" spc="32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344E6D"/>
                </a:solidFill>
                <a:latin typeface="Times New Roman"/>
                <a:cs typeface="Times New Roman"/>
              </a:rPr>
              <a:t>persons,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generate</a:t>
            </a:r>
            <a:r>
              <a:rPr dirty="0" sz="1150" spc="45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turnover</a:t>
            </a:r>
            <a:r>
              <a:rPr dirty="0" sz="1150" spc="45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of</a:t>
            </a:r>
            <a:r>
              <a:rPr dirty="0" sz="1150" spc="45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₹</a:t>
            </a:r>
            <a:r>
              <a:rPr dirty="0" sz="1150" spc="459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4</a:t>
            </a:r>
            <a:r>
              <a:rPr dirty="0" sz="1150" spc="45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lakh</a:t>
            </a:r>
            <a:r>
              <a:rPr dirty="0" sz="1150" spc="45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crore</a:t>
            </a:r>
            <a:r>
              <a:rPr dirty="0" sz="1150" spc="45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344E6D"/>
                </a:solidFill>
                <a:latin typeface="Times New Roman"/>
                <a:cs typeface="Times New Roman"/>
              </a:rPr>
              <a:t>and </a:t>
            </a:r>
            <a:r>
              <a:rPr dirty="0" sz="1150" spc="-10">
                <a:solidFill>
                  <a:srgbClr val="344E6D"/>
                </a:solidFill>
                <a:latin typeface="Times New Roman"/>
                <a:cs typeface="Times New Roman"/>
              </a:rPr>
              <a:t>exports</a:t>
            </a:r>
            <a:r>
              <a:rPr dirty="0" sz="1150" spc="-3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of</a:t>
            </a:r>
            <a:r>
              <a:rPr dirty="0" sz="1150" spc="-4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over</a:t>
            </a:r>
            <a:r>
              <a:rPr dirty="0" sz="1150" spc="-2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₹</a:t>
            </a:r>
            <a:r>
              <a:rPr dirty="0" sz="1150" spc="-3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1.1</a:t>
            </a:r>
            <a:r>
              <a:rPr dirty="0" sz="1150" spc="-3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lakh</a:t>
            </a:r>
            <a:r>
              <a:rPr dirty="0" sz="1150" spc="-2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344E6D"/>
                </a:solidFill>
                <a:latin typeface="Times New Roman"/>
                <a:cs typeface="Times New Roman"/>
              </a:rPr>
              <a:t>crore.</a:t>
            </a:r>
            <a:endParaRPr sz="1150">
              <a:latin typeface="Times New Roman"/>
              <a:cs typeface="Times New Roman"/>
            </a:endParaRPr>
          </a:p>
          <a:p>
            <a:pPr algn="just" marL="284480" marR="5080" indent="-272415">
              <a:lnSpc>
                <a:spcPts val="1370"/>
              </a:lnSpc>
              <a:spcBef>
                <a:spcPts val="40"/>
              </a:spcBef>
              <a:buFont typeface="Arial MT"/>
              <a:buChar char="•"/>
              <a:tabLst>
                <a:tab pos="284480" algn="l"/>
                <a:tab pos="287020" algn="l"/>
              </a:tabLst>
            </a:pP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	</a:t>
            </a:r>
            <a:r>
              <a:rPr dirty="0" sz="1150" b="1">
                <a:solidFill>
                  <a:srgbClr val="344E6D"/>
                </a:solidFill>
                <a:latin typeface="Times New Roman"/>
                <a:cs typeface="Times New Roman"/>
              </a:rPr>
              <a:t>Measures</a:t>
            </a:r>
            <a:r>
              <a:rPr dirty="0" sz="1150" spc="155" b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344E6D"/>
                </a:solidFill>
                <a:latin typeface="Times New Roman"/>
                <a:cs typeface="Times New Roman"/>
              </a:rPr>
              <a:t>for</a:t>
            </a:r>
            <a:r>
              <a:rPr dirty="0" sz="1150" spc="135" b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344E6D"/>
                </a:solidFill>
                <a:latin typeface="Times New Roman"/>
                <a:cs typeface="Times New Roman"/>
              </a:rPr>
              <a:t>the</a:t>
            </a:r>
            <a:r>
              <a:rPr dirty="0" sz="1150" spc="155" b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344E6D"/>
                </a:solidFill>
                <a:latin typeface="Times New Roman"/>
                <a:cs typeface="Times New Roman"/>
              </a:rPr>
              <a:t>Toy</a:t>
            </a:r>
            <a:r>
              <a:rPr dirty="0" sz="1150" spc="155" b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344E6D"/>
                </a:solidFill>
                <a:latin typeface="Times New Roman"/>
                <a:cs typeface="Times New Roman"/>
              </a:rPr>
              <a:t>Sector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:</a:t>
            </a:r>
            <a:r>
              <a:rPr dirty="0" sz="1150" spc="15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To</a:t>
            </a:r>
            <a:r>
              <a:rPr dirty="0" sz="1150" spc="15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focus</a:t>
            </a:r>
            <a:r>
              <a:rPr dirty="0" sz="1150" spc="16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344E6D"/>
                </a:solidFill>
                <a:latin typeface="Times New Roman"/>
                <a:cs typeface="Times New Roman"/>
              </a:rPr>
              <a:t>on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development</a:t>
            </a:r>
            <a:r>
              <a:rPr dirty="0" sz="1150" spc="254">
                <a:solidFill>
                  <a:srgbClr val="344E6D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of</a:t>
            </a:r>
            <a:r>
              <a:rPr dirty="0" sz="1150" spc="260">
                <a:solidFill>
                  <a:srgbClr val="344E6D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clusters,</a:t>
            </a:r>
            <a:r>
              <a:rPr dirty="0" sz="1150" spc="260">
                <a:solidFill>
                  <a:srgbClr val="344E6D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skills,</a:t>
            </a:r>
            <a:r>
              <a:rPr dirty="0" sz="1150" spc="260">
                <a:solidFill>
                  <a:srgbClr val="344E6D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and</a:t>
            </a:r>
            <a:r>
              <a:rPr dirty="0" sz="1150" spc="260">
                <a:solidFill>
                  <a:srgbClr val="344E6D"/>
                </a:solidFill>
                <a:latin typeface="Times New Roman"/>
                <a:cs typeface="Times New Roman"/>
              </a:rPr>
              <a:t>  </a:t>
            </a:r>
            <a:r>
              <a:rPr dirty="0" sz="1150" spc="-50">
                <a:solidFill>
                  <a:srgbClr val="344E6D"/>
                </a:solidFill>
                <a:latin typeface="Times New Roman"/>
                <a:cs typeface="Times New Roman"/>
              </a:rPr>
              <a:t>a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manufacturing</a:t>
            </a:r>
            <a:r>
              <a:rPr dirty="0" sz="1150" spc="130">
                <a:solidFill>
                  <a:srgbClr val="344E6D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ecosystem</a:t>
            </a:r>
            <a:r>
              <a:rPr dirty="0" sz="1150" spc="135">
                <a:solidFill>
                  <a:srgbClr val="344E6D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that</a:t>
            </a:r>
            <a:r>
              <a:rPr dirty="0" sz="1150" spc="135">
                <a:solidFill>
                  <a:srgbClr val="344E6D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will</a:t>
            </a:r>
            <a:r>
              <a:rPr dirty="0" sz="1150" spc="135">
                <a:solidFill>
                  <a:srgbClr val="344E6D"/>
                </a:solidFill>
                <a:latin typeface="Times New Roman"/>
                <a:cs typeface="Times New Roman"/>
              </a:rPr>
              <a:t>  </a:t>
            </a:r>
            <a:r>
              <a:rPr dirty="0" sz="1150" spc="-10">
                <a:solidFill>
                  <a:srgbClr val="344E6D"/>
                </a:solidFill>
                <a:latin typeface="Times New Roman"/>
                <a:cs typeface="Times New Roman"/>
              </a:rPr>
              <a:t>create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892417" y="5782367"/>
            <a:ext cx="273050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74090" algn="l"/>
                <a:tab pos="1632585" algn="l"/>
                <a:tab pos="2508885" algn="l"/>
              </a:tabLst>
            </a:pPr>
            <a:r>
              <a:rPr dirty="0" sz="1150" spc="-20">
                <a:solidFill>
                  <a:srgbClr val="344E6D"/>
                </a:solidFill>
                <a:latin typeface="Times New Roman"/>
                <a:cs typeface="Times New Roman"/>
              </a:rPr>
              <a:t>high-</a:t>
            </a:r>
            <a:r>
              <a:rPr dirty="0" sz="1150" spc="-10">
                <a:solidFill>
                  <a:srgbClr val="344E6D"/>
                </a:solidFill>
                <a:latin typeface="Times New Roman"/>
                <a:cs typeface="Times New Roman"/>
              </a:rPr>
              <a:t>quality,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	</a:t>
            </a:r>
            <a:r>
              <a:rPr dirty="0" sz="1150" spc="-10">
                <a:solidFill>
                  <a:srgbClr val="344E6D"/>
                </a:solidFill>
                <a:latin typeface="Times New Roman"/>
                <a:cs typeface="Times New Roman"/>
              </a:rPr>
              <a:t>unique,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	</a:t>
            </a:r>
            <a:r>
              <a:rPr dirty="0" sz="1150" spc="-10">
                <a:solidFill>
                  <a:srgbClr val="344E6D"/>
                </a:solidFill>
                <a:latin typeface="Times New Roman"/>
                <a:cs typeface="Times New Roman"/>
              </a:rPr>
              <a:t>innovative,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	</a:t>
            </a:r>
            <a:r>
              <a:rPr dirty="0" sz="1150" spc="-25">
                <a:solidFill>
                  <a:srgbClr val="344E6D"/>
                </a:solidFill>
                <a:latin typeface="Times New Roman"/>
                <a:cs typeface="Times New Roman"/>
              </a:rPr>
              <a:t>and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20231" y="5956103"/>
            <a:ext cx="3006090" cy="124206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just" marL="284480" marR="6350">
              <a:lnSpc>
                <a:spcPts val="1370"/>
              </a:lnSpc>
              <a:spcBef>
                <a:spcPts val="140"/>
              </a:spcBef>
            </a:pP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sustainable</a:t>
            </a:r>
            <a:r>
              <a:rPr dirty="0" sz="1150" spc="33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toys</a:t>
            </a:r>
            <a:r>
              <a:rPr dirty="0" sz="1150" spc="33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to</a:t>
            </a:r>
            <a:r>
              <a:rPr dirty="0" sz="1150" spc="33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represent</a:t>
            </a:r>
            <a:r>
              <a:rPr dirty="0" sz="1150" spc="34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the</a:t>
            </a:r>
            <a:r>
              <a:rPr dirty="0" sz="1150" spc="33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344E6D"/>
                </a:solidFill>
                <a:latin typeface="Times New Roman"/>
                <a:cs typeface="Times New Roman"/>
              </a:rPr>
              <a:t>'Made</a:t>
            </a:r>
            <a:r>
              <a:rPr dirty="0" sz="1150" spc="330" i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25" i="1">
                <a:solidFill>
                  <a:srgbClr val="344E6D"/>
                </a:solidFill>
                <a:latin typeface="Times New Roman"/>
                <a:cs typeface="Times New Roman"/>
              </a:rPr>
              <a:t>in </a:t>
            </a:r>
            <a:r>
              <a:rPr dirty="0" sz="1150" i="1">
                <a:solidFill>
                  <a:srgbClr val="344E6D"/>
                </a:solidFill>
                <a:latin typeface="Times New Roman"/>
                <a:cs typeface="Times New Roman"/>
              </a:rPr>
              <a:t>India'</a:t>
            </a:r>
            <a:r>
              <a:rPr dirty="0" sz="1150" spc="-55" i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344E6D"/>
                </a:solidFill>
                <a:latin typeface="Times New Roman"/>
                <a:cs typeface="Times New Roman"/>
              </a:rPr>
              <a:t>brand.</a:t>
            </a:r>
            <a:endParaRPr sz="1150">
              <a:latin typeface="Times New Roman"/>
              <a:cs typeface="Times New Roman"/>
            </a:endParaRPr>
          </a:p>
          <a:p>
            <a:pPr algn="just" marL="287655" indent="-274955">
              <a:lnSpc>
                <a:spcPts val="1315"/>
              </a:lnSpc>
              <a:spcBef>
                <a:spcPts val="5"/>
              </a:spcBef>
              <a:buFont typeface="Arial MT"/>
              <a:buChar char="•"/>
              <a:tabLst>
                <a:tab pos="287655" algn="l"/>
              </a:tabLst>
            </a:pPr>
            <a:r>
              <a:rPr dirty="0" sz="1150" b="1">
                <a:solidFill>
                  <a:srgbClr val="344E6D"/>
                </a:solidFill>
                <a:latin typeface="Times New Roman"/>
                <a:cs typeface="Times New Roman"/>
              </a:rPr>
              <a:t>Support</a:t>
            </a:r>
            <a:r>
              <a:rPr dirty="0" sz="1150" spc="-10" b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344E6D"/>
                </a:solidFill>
                <a:latin typeface="Times New Roman"/>
                <a:cs typeface="Times New Roman"/>
              </a:rPr>
              <a:t>for</a:t>
            </a:r>
            <a:r>
              <a:rPr dirty="0" sz="1150" spc="-20" b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344E6D"/>
                </a:solidFill>
                <a:latin typeface="Times New Roman"/>
                <a:cs typeface="Times New Roman"/>
              </a:rPr>
              <a:t>Food Processing:</a:t>
            </a:r>
            <a:r>
              <a:rPr dirty="0" sz="1150" spc="-10" b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344E6D"/>
                </a:solidFill>
                <a:latin typeface="Times New Roman"/>
                <a:cs typeface="Times New Roman"/>
              </a:rPr>
              <a:t>Establishment</a:t>
            </a:r>
            <a:endParaRPr sz="1150">
              <a:latin typeface="Times New Roman"/>
              <a:cs typeface="Times New Roman"/>
            </a:endParaRPr>
          </a:p>
          <a:p>
            <a:pPr algn="just" marL="284480" marR="5715">
              <a:lnSpc>
                <a:spcPct val="99200"/>
              </a:lnSpc>
              <a:spcBef>
                <a:spcPts val="5"/>
              </a:spcBef>
            </a:pP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of</a:t>
            </a:r>
            <a:r>
              <a:rPr dirty="0" sz="1150" spc="4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a</a:t>
            </a:r>
            <a:r>
              <a:rPr dirty="0" sz="1150" spc="3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National</a:t>
            </a:r>
            <a:r>
              <a:rPr dirty="0" sz="1150" spc="6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Institute</a:t>
            </a:r>
            <a:r>
              <a:rPr dirty="0" sz="1150" spc="4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of</a:t>
            </a:r>
            <a:r>
              <a:rPr dirty="0" sz="1150" spc="5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Food</a:t>
            </a:r>
            <a:r>
              <a:rPr dirty="0" sz="1150" spc="4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344E6D"/>
                </a:solidFill>
                <a:latin typeface="Times New Roman"/>
                <a:cs typeface="Times New Roman"/>
              </a:rPr>
              <a:t>Technology</a:t>
            </a:r>
            <a:r>
              <a:rPr dirty="0" sz="1150" spc="1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344E6D"/>
                </a:solidFill>
                <a:latin typeface="Times New Roman"/>
                <a:cs typeface="Times New Roman"/>
              </a:rPr>
              <a:t>in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Bihar,</a:t>
            </a:r>
            <a:r>
              <a:rPr dirty="0" sz="1150" spc="14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enhanced</a:t>
            </a:r>
            <a:r>
              <a:rPr dirty="0" sz="1150" spc="13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income</a:t>
            </a:r>
            <a:r>
              <a:rPr dirty="0" sz="1150" spc="14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for</a:t>
            </a:r>
            <a:r>
              <a:rPr dirty="0" sz="1150" spc="13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the</a:t>
            </a:r>
            <a:r>
              <a:rPr dirty="0" sz="1150" spc="14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farmers</a:t>
            </a:r>
            <a:r>
              <a:rPr dirty="0" sz="1150" spc="15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344E6D"/>
                </a:solidFill>
                <a:latin typeface="Times New Roman"/>
                <a:cs typeface="Times New Roman"/>
              </a:rPr>
              <a:t>and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skilling,</a:t>
            </a:r>
            <a:r>
              <a:rPr dirty="0" sz="1150" spc="45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entrepreneurship</a:t>
            </a:r>
            <a:r>
              <a:rPr dirty="0" sz="1150" spc="45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and</a:t>
            </a:r>
            <a:r>
              <a:rPr dirty="0" sz="1150" spc="45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344E6D"/>
                </a:solidFill>
                <a:latin typeface="Times New Roman"/>
                <a:cs typeface="Times New Roman"/>
              </a:rPr>
              <a:t>employment opportunities</a:t>
            </a:r>
            <a:r>
              <a:rPr dirty="0" sz="1150" spc="-3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for</a:t>
            </a:r>
            <a:r>
              <a:rPr dirty="0" sz="1150" spc="-35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44E6D"/>
                </a:solidFill>
                <a:latin typeface="Times New Roman"/>
                <a:cs typeface="Times New Roman"/>
              </a:rPr>
              <a:t>the</a:t>
            </a:r>
            <a:r>
              <a:rPr dirty="0" sz="1150" spc="-30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344E6D"/>
                </a:solidFill>
                <a:latin typeface="Times New Roman"/>
                <a:cs typeface="Times New Roman"/>
              </a:rPr>
              <a:t>youth.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456" y="2349292"/>
            <a:ext cx="612978" cy="68059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031" y="8757966"/>
            <a:ext cx="754837" cy="754394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522452" y="1383855"/>
            <a:ext cx="3683000" cy="784225"/>
            <a:chOff x="522452" y="1383855"/>
            <a:chExt cx="3683000" cy="784225"/>
          </a:xfrm>
        </p:grpSpPr>
        <p:sp>
          <p:nvSpPr>
            <p:cNvPr id="15" name="object 15" descr=""/>
            <p:cNvSpPr/>
            <p:nvPr/>
          </p:nvSpPr>
          <p:spPr>
            <a:xfrm>
              <a:off x="522452" y="1523085"/>
              <a:ext cx="713105" cy="644525"/>
            </a:xfrm>
            <a:custGeom>
              <a:avLst/>
              <a:gdLst/>
              <a:ahLst/>
              <a:cxnLst/>
              <a:rect l="l" t="t" r="r" b="b"/>
              <a:pathLst>
                <a:path w="713105" h="644525">
                  <a:moveTo>
                    <a:pt x="712762" y="0"/>
                  </a:moveTo>
                  <a:lnTo>
                    <a:pt x="0" y="0"/>
                  </a:lnTo>
                  <a:lnTo>
                    <a:pt x="0" y="644512"/>
                  </a:lnTo>
                  <a:lnTo>
                    <a:pt x="712762" y="644512"/>
                  </a:lnTo>
                  <a:lnTo>
                    <a:pt x="712762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44905" y="1383855"/>
              <a:ext cx="3160395" cy="608330"/>
            </a:xfrm>
            <a:custGeom>
              <a:avLst/>
              <a:gdLst/>
              <a:ahLst/>
              <a:cxnLst/>
              <a:rect l="l" t="t" r="r" b="b"/>
              <a:pathLst>
                <a:path w="3160395" h="608330">
                  <a:moveTo>
                    <a:pt x="2856001" y="0"/>
                  </a:moveTo>
                  <a:lnTo>
                    <a:pt x="0" y="0"/>
                  </a:lnTo>
                  <a:lnTo>
                    <a:pt x="0" y="608317"/>
                  </a:lnTo>
                  <a:lnTo>
                    <a:pt x="2856001" y="608317"/>
                  </a:lnTo>
                  <a:lnTo>
                    <a:pt x="3160153" y="304152"/>
                  </a:lnTo>
                  <a:lnTo>
                    <a:pt x="2856001" y="0"/>
                  </a:lnTo>
                  <a:close/>
                </a:path>
              </a:pathLst>
            </a:custGeom>
            <a:solidFill>
              <a:srgbClr val="F9C9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44892" y="1986140"/>
              <a:ext cx="212725" cy="181610"/>
            </a:xfrm>
            <a:custGeom>
              <a:avLst/>
              <a:gdLst/>
              <a:ahLst/>
              <a:cxnLst/>
              <a:rect l="l" t="t" r="r" b="b"/>
              <a:pathLst>
                <a:path w="212725" h="181610">
                  <a:moveTo>
                    <a:pt x="212445" y="0"/>
                  </a:moveTo>
                  <a:lnTo>
                    <a:pt x="0" y="0"/>
                  </a:lnTo>
                  <a:lnTo>
                    <a:pt x="212445" y="181457"/>
                  </a:lnTo>
                  <a:lnTo>
                    <a:pt x="212445" y="0"/>
                  </a:lnTo>
                  <a:close/>
                </a:path>
              </a:pathLst>
            </a:custGeom>
            <a:solidFill>
              <a:srgbClr val="7C36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518652" y="1418691"/>
            <a:ext cx="2214880" cy="546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1125">
              <a:lnSpc>
                <a:spcPct val="100600"/>
              </a:lnSpc>
              <a:spcBef>
                <a:spcPts val="95"/>
              </a:spcBef>
            </a:pPr>
            <a:r>
              <a:rPr dirty="0" sz="1700">
                <a:solidFill>
                  <a:srgbClr val="231F20"/>
                </a:solidFill>
                <a:latin typeface="Times New Roman"/>
                <a:cs typeface="Times New Roman"/>
              </a:rPr>
              <a:t>Supporting</a:t>
            </a:r>
            <a:r>
              <a:rPr dirty="0" sz="170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231F20"/>
                </a:solidFill>
                <a:latin typeface="Times New Roman"/>
                <a:cs typeface="Times New Roman"/>
              </a:rPr>
              <a:t>MSMEs</a:t>
            </a:r>
            <a:r>
              <a:rPr dirty="0" sz="17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50">
                <a:solidFill>
                  <a:srgbClr val="231F20"/>
                </a:solidFill>
                <a:latin typeface="Times New Roman"/>
                <a:cs typeface="Times New Roman"/>
              </a:rPr>
              <a:t>&amp; </a:t>
            </a:r>
            <a:r>
              <a:rPr dirty="0" sz="1700">
                <a:solidFill>
                  <a:srgbClr val="231F20"/>
                </a:solidFill>
                <a:latin typeface="Times New Roman"/>
                <a:cs typeface="Times New Roman"/>
              </a:rPr>
              <a:t>Furthering</a:t>
            </a:r>
            <a:r>
              <a:rPr dirty="0" sz="17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r>
              <a:rPr dirty="0" sz="17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7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India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 descr=""/>
          <p:cNvGraphicFramePr>
            <a:graphicFrameLocks noGrp="1"/>
          </p:cNvGraphicFramePr>
          <p:nvPr/>
        </p:nvGraphicFramePr>
        <p:xfrm>
          <a:off x="1898929" y="8380120"/>
          <a:ext cx="5034280" cy="1377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19"/>
                <a:gridCol w="1088390"/>
                <a:gridCol w="1035050"/>
                <a:gridCol w="1054100"/>
                <a:gridCol w="920114"/>
              </a:tblGrid>
              <a:tr h="186690">
                <a:tc>
                  <a:txBody>
                    <a:bodyPr/>
                    <a:lstStyle/>
                    <a:p>
                      <a:pPr marL="109220">
                        <a:lnSpc>
                          <a:spcPts val="1325"/>
                        </a:lnSpc>
                        <a:spcBef>
                          <a:spcPts val="45"/>
                        </a:spcBef>
                      </a:pPr>
                      <a:r>
                        <a:rPr dirty="0" sz="115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₹</a:t>
                      </a:r>
                      <a:r>
                        <a:rPr dirty="0" sz="1150" spc="-2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150" spc="-25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1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Crore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45"/>
                        </a:spcBef>
                      </a:pPr>
                      <a:r>
                        <a:rPr dirty="0" sz="1150" spc="-1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Investment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1325"/>
                        </a:lnSpc>
                        <a:spcBef>
                          <a:spcPts val="45"/>
                        </a:spcBef>
                      </a:pPr>
                      <a:r>
                        <a:rPr dirty="0" sz="1150" spc="-1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Turnover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6E8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30"/>
                        </a:lnSpc>
                        <a:spcBef>
                          <a:spcPts val="45"/>
                        </a:spcBef>
                      </a:pPr>
                      <a:r>
                        <a:rPr dirty="0" sz="1150" spc="-1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Current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6E8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30"/>
                        </a:lnSpc>
                        <a:spcBef>
                          <a:spcPts val="45"/>
                        </a:spcBef>
                      </a:pPr>
                      <a:r>
                        <a:rPr dirty="0" sz="1150" spc="-1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Revised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6E8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30"/>
                        </a:lnSpc>
                        <a:spcBef>
                          <a:spcPts val="45"/>
                        </a:spcBef>
                      </a:pPr>
                      <a:r>
                        <a:rPr dirty="0" sz="1150" spc="-1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Current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6E8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30"/>
                        </a:lnSpc>
                        <a:spcBef>
                          <a:spcPts val="45"/>
                        </a:spcBef>
                      </a:pPr>
                      <a:r>
                        <a:rPr dirty="0" sz="1150" spc="-1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Revised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6E8EC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Micro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ts val="1135"/>
                        </a:lnSpc>
                        <a:spcBef>
                          <a:spcPts val="170"/>
                        </a:spcBef>
                      </a:pPr>
                      <a:r>
                        <a:rPr dirty="0" sz="950" spc="-1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Enterprises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950" spc="-5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950" spc="-2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2.5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950" spc="-5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950" spc="-2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Small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ts val="1135"/>
                        </a:lnSpc>
                        <a:spcBef>
                          <a:spcPts val="170"/>
                        </a:spcBef>
                      </a:pPr>
                      <a:r>
                        <a:rPr dirty="0" sz="950" spc="-1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Enterprises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6E8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950" spc="-2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6E8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950" spc="-2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6E8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950" spc="-2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6E8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950" spc="-2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6E8EC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Medium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ts val="1135"/>
                        </a:lnSpc>
                        <a:spcBef>
                          <a:spcPts val="170"/>
                        </a:spcBef>
                      </a:pPr>
                      <a:r>
                        <a:rPr dirty="0" sz="950" spc="-1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Enterprises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950" spc="-2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950" spc="-2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125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950" spc="-2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250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950" spc="-2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500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 descr=""/>
          <p:cNvSpPr/>
          <p:nvPr/>
        </p:nvSpPr>
        <p:spPr>
          <a:xfrm>
            <a:off x="637514" y="4093527"/>
            <a:ext cx="2560955" cy="2588260"/>
          </a:xfrm>
          <a:custGeom>
            <a:avLst/>
            <a:gdLst/>
            <a:ahLst/>
            <a:cxnLst/>
            <a:rect l="l" t="t" r="r" b="b"/>
            <a:pathLst>
              <a:path w="2560955" h="2588259">
                <a:moveTo>
                  <a:pt x="2133968" y="0"/>
                </a:moveTo>
                <a:lnTo>
                  <a:pt x="426796" y="0"/>
                </a:lnTo>
                <a:lnTo>
                  <a:pt x="380292" y="2504"/>
                </a:lnTo>
                <a:lnTo>
                  <a:pt x="335238" y="9845"/>
                </a:lnTo>
                <a:lnTo>
                  <a:pt x="291895" y="21761"/>
                </a:lnTo>
                <a:lnTo>
                  <a:pt x="250524" y="37992"/>
                </a:lnTo>
                <a:lnTo>
                  <a:pt x="211384" y="58278"/>
                </a:lnTo>
                <a:lnTo>
                  <a:pt x="174736" y="82358"/>
                </a:lnTo>
                <a:lnTo>
                  <a:pt x="140840" y="109972"/>
                </a:lnTo>
                <a:lnTo>
                  <a:pt x="109957" y="140860"/>
                </a:lnTo>
                <a:lnTo>
                  <a:pt x="82347" y="174761"/>
                </a:lnTo>
                <a:lnTo>
                  <a:pt x="58270" y="211414"/>
                </a:lnTo>
                <a:lnTo>
                  <a:pt x="37987" y="250560"/>
                </a:lnTo>
                <a:lnTo>
                  <a:pt x="21758" y="291938"/>
                </a:lnTo>
                <a:lnTo>
                  <a:pt x="9844" y="335287"/>
                </a:lnTo>
                <a:lnTo>
                  <a:pt x="2504" y="380348"/>
                </a:lnTo>
                <a:lnTo>
                  <a:pt x="0" y="426859"/>
                </a:lnTo>
                <a:lnTo>
                  <a:pt x="0" y="2161324"/>
                </a:lnTo>
                <a:lnTo>
                  <a:pt x="2504" y="2207834"/>
                </a:lnTo>
                <a:lnTo>
                  <a:pt x="9844" y="2252890"/>
                </a:lnTo>
                <a:lnTo>
                  <a:pt x="21758" y="2296233"/>
                </a:lnTo>
                <a:lnTo>
                  <a:pt x="37987" y="2337603"/>
                </a:lnTo>
                <a:lnTo>
                  <a:pt x="58270" y="2376739"/>
                </a:lnTo>
                <a:lnTo>
                  <a:pt x="82347" y="2413382"/>
                </a:lnTo>
                <a:lnTo>
                  <a:pt x="109957" y="2447272"/>
                </a:lnTo>
                <a:lnTo>
                  <a:pt x="140840" y="2478148"/>
                </a:lnTo>
                <a:lnTo>
                  <a:pt x="174736" y="2505751"/>
                </a:lnTo>
                <a:lnTo>
                  <a:pt x="211384" y="2529820"/>
                </a:lnTo>
                <a:lnTo>
                  <a:pt x="250524" y="2550096"/>
                </a:lnTo>
                <a:lnTo>
                  <a:pt x="291895" y="2566319"/>
                </a:lnTo>
                <a:lnTo>
                  <a:pt x="335238" y="2578229"/>
                </a:lnTo>
                <a:lnTo>
                  <a:pt x="380292" y="2585566"/>
                </a:lnTo>
                <a:lnTo>
                  <a:pt x="426796" y="2588069"/>
                </a:lnTo>
                <a:lnTo>
                  <a:pt x="2133968" y="2588069"/>
                </a:lnTo>
                <a:lnTo>
                  <a:pt x="2180478" y="2585566"/>
                </a:lnTo>
                <a:lnTo>
                  <a:pt x="2225534" y="2578229"/>
                </a:lnTo>
                <a:lnTo>
                  <a:pt x="2268877" y="2566319"/>
                </a:lnTo>
                <a:lnTo>
                  <a:pt x="2310247" y="2550096"/>
                </a:lnTo>
                <a:lnTo>
                  <a:pt x="2349383" y="2529820"/>
                </a:lnTo>
                <a:lnTo>
                  <a:pt x="2386026" y="2505751"/>
                </a:lnTo>
                <a:lnTo>
                  <a:pt x="2419916" y="2478148"/>
                </a:lnTo>
                <a:lnTo>
                  <a:pt x="2450792" y="2447272"/>
                </a:lnTo>
                <a:lnTo>
                  <a:pt x="2478395" y="2413382"/>
                </a:lnTo>
                <a:lnTo>
                  <a:pt x="2502464" y="2376739"/>
                </a:lnTo>
                <a:lnTo>
                  <a:pt x="2522741" y="2337603"/>
                </a:lnTo>
                <a:lnTo>
                  <a:pt x="2538964" y="2296233"/>
                </a:lnTo>
                <a:lnTo>
                  <a:pt x="2550873" y="2252890"/>
                </a:lnTo>
                <a:lnTo>
                  <a:pt x="2558210" y="2207834"/>
                </a:lnTo>
                <a:lnTo>
                  <a:pt x="2560713" y="2161324"/>
                </a:lnTo>
                <a:lnTo>
                  <a:pt x="2560713" y="426859"/>
                </a:lnTo>
                <a:lnTo>
                  <a:pt x="2558210" y="380348"/>
                </a:lnTo>
                <a:lnTo>
                  <a:pt x="2550873" y="335287"/>
                </a:lnTo>
                <a:lnTo>
                  <a:pt x="2538964" y="291938"/>
                </a:lnTo>
                <a:lnTo>
                  <a:pt x="2522741" y="250560"/>
                </a:lnTo>
                <a:lnTo>
                  <a:pt x="2502464" y="211414"/>
                </a:lnTo>
                <a:lnTo>
                  <a:pt x="2478395" y="174761"/>
                </a:lnTo>
                <a:lnTo>
                  <a:pt x="2450792" y="140860"/>
                </a:lnTo>
                <a:lnTo>
                  <a:pt x="2419916" y="109972"/>
                </a:lnTo>
                <a:lnTo>
                  <a:pt x="2386026" y="82358"/>
                </a:lnTo>
                <a:lnTo>
                  <a:pt x="2349383" y="58278"/>
                </a:lnTo>
                <a:lnTo>
                  <a:pt x="2310247" y="37992"/>
                </a:lnTo>
                <a:lnTo>
                  <a:pt x="2268877" y="21761"/>
                </a:lnTo>
                <a:lnTo>
                  <a:pt x="2225534" y="9845"/>
                </a:lnTo>
                <a:lnTo>
                  <a:pt x="2180478" y="2504"/>
                </a:lnTo>
                <a:lnTo>
                  <a:pt x="2133968" y="0"/>
                </a:lnTo>
                <a:close/>
              </a:path>
            </a:pathLst>
          </a:custGeom>
          <a:solidFill>
            <a:srgbClr val="ECD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836664" y="4192440"/>
            <a:ext cx="1949450" cy="37338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140"/>
              </a:spcBef>
            </a:pPr>
            <a:r>
              <a:rPr dirty="0" sz="1150" spc="-10" b="1" i="1">
                <a:solidFill>
                  <a:srgbClr val="B65475"/>
                </a:solidFill>
                <a:latin typeface="Times New Roman"/>
                <a:cs typeface="Times New Roman"/>
              </a:rPr>
              <a:t>Manufacturing</a:t>
            </a:r>
            <a:r>
              <a:rPr dirty="0" sz="1150" spc="-45" b="1" i="1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B65475"/>
                </a:solidFill>
                <a:latin typeface="Times New Roman"/>
                <a:cs typeface="Times New Roman"/>
              </a:rPr>
              <a:t>mission</a:t>
            </a:r>
            <a:r>
              <a:rPr dirty="0" sz="1150" spc="-30" b="1" i="1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B65475"/>
                </a:solidFill>
                <a:latin typeface="Times New Roman"/>
                <a:cs typeface="Times New Roman"/>
              </a:rPr>
              <a:t>with</a:t>
            </a:r>
            <a:r>
              <a:rPr dirty="0" sz="1150" spc="-15" b="1" i="1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25" b="1" i="1">
                <a:solidFill>
                  <a:srgbClr val="B65475"/>
                </a:solidFill>
                <a:latin typeface="Times New Roman"/>
                <a:cs typeface="Times New Roman"/>
              </a:rPr>
              <a:t>the </a:t>
            </a:r>
            <a:r>
              <a:rPr dirty="0" sz="1150" spc="-10" b="1" i="1">
                <a:solidFill>
                  <a:srgbClr val="B65475"/>
                </a:solidFill>
                <a:latin typeface="Times New Roman"/>
                <a:cs typeface="Times New Roman"/>
              </a:rPr>
              <a:t>mandate</a:t>
            </a:r>
            <a:r>
              <a:rPr dirty="0" sz="1150" spc="-35" b="1" i="1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B65475"/>
                </a:solidFill>
                <a:latin typeface="Times New Roman"/>
                <a:cs typeface="Times New Roman"/>
              </a:rPr>
              <a:t>to</a:t>
            </a:r>
            <a:r>
              <a:rPr dirty="0" sz="1150" spc="-20" b="1" i="1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B65475"/>
                </a:solidFill>
                <a:latin typeface="Times New Roman"/>
                <a:cs typeface="Times New Roman"/>
              </a:rPr>
              <a:t>focus</a:t>
            </a:r>
            <a:r>
              <a:rPr dirty="0" sz="1150" spc="-20" b="1" i="1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25" b="1" i="1">
                <a:solidFill>
                  <a:srgbClr val="B65475"/>
                </a:solidFill>
                <a:latin typeface="Times New Roman"/>
                <a:cs typeface="Times New Roman"/>
              </a:rPr>
              <a:t>on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36664" y="4539912"/>
            <a:ext cx="2075180" cy="203581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77800" indent="-1651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177800" algn="l"/>
              </a:tabLst>
            </a:pP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Ease</a:t>
            </a:r>
            <a:r>
              <a:rPr dirty="0" sz="1150" spc="-2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and</a:t>
            </a:r>
            <a:r>
              <a:rPr dirty="0" sz="1150" spc="-3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cost</a:t>
            </a:r>
            <a:r>
              <a:rPr dirty="0" sz="1150" spc="-2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of</a:t>
            </a:r>
            <a:r>
              <a:rPr dirty="0" sz="1150" spc="-4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doing</a:t>
            </a:r>
            <a:r>
              <a:rPr dirty="0" sz="1150" spc="-3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business;</a:t>
            </a:r>
            <a:endParaRPr sz="1150">
              <a:latin typeface="Times New Roman"/>
              <a:cs typeface="Times New Roman"/>
            </a:endParaRPr>
          </a:p>
          <a:p>
            <a:pPr marL="175895" marR="117475" indent="-163830">
              <a:lnSpc>
                <a:spcPts val="1370"/>
              </a:lnSpc>
              <a:spcBef>
                <a:spcPts val="610"/>
              </a:spcBef>
              <a:buFont typeface="Arial MT"/>
              <a:buChar char="•"/>
              <a:tabLst>
                <a:tab pos="175895" algn="l"/>
                <a:tab pos="177165" algn="l"/>
              </a:tabLst>
            </a:pP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	</a:t>
            </a: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Future</a:t>
            </a:r>
            <a:r>
              <a:rPr dirty="0" sz="1150" spc="-4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ready</a:t>
            </a:r>
            <a:r>
              <a:rPr dirty="0" sz="1150" spc="-2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workforce</a:t>
            </a:r>
            <a:r>
              <a:rPr dirty="0" sz="1150" spc="-2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for</a:t>
            </a:r>
            <a:r>
              <a:rPr dirty="0" sz="1150" spc="-3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B65475"/>
                </a:solidFill>
                <a:latin typeface="Times New Roman"/>
                <a:cs typeface="Times New Roman"/>
              </a:rPr>
              <a:t>in-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demand</a:t>
            </a:r>
            <a:r>
              <a:rPr dirty="0" sz="1150" spc="-5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jobs;</a:t>
            </a:r>
            <a:endParaRPr sz="1150">
              <a:latin typeface="Times New Roman"/>
              <a:cs typeface="Times New Roman"/>
            </a:endParaRPr>
          </a:p>
          <a:p>
            <a:pPr marL="177800" indent="-165100">
              <a:lnSpc>
                <a:spcPts val="1375"/>
              </a:lnSpc>
              <a:spcBef>
                <a:spcPts val="515"/>
              </a:spcBef>
              <a:buFont typeface="Arial MT"/>
              <a:buChar char="•"/>
              <a:tabLst>
                <a:tab pos="177800" algn="l"/>
              </a:tabLst>
            </a:pP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A</a:t>
            </a:r>
            <a:r>
              <a:rPr dirty="0" sz="1150" spc="-7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vibrant</a:t>
            </a:r>
            <a:r>
              <a:rPr dirty="0" sz="1150" spc="-6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and</a:t>
            </a:r>
            <a:r>
              <a:rPr dirty="0" sz="1150" spc="-4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dynamic</a:t>
            </a:r>
            <a:r>
              <a:rPr dirty="0" sz="1150" spc="-1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B65475"/>
                </a:solidFill>
                <a:latin typeface="Times New Roman"/>
                <a:cs typeface="Times New Roman"/>
              </a:rPr>
              <a:t>MSME</a:t>
            </a:r>
            <a:endParaRPr sz="1150">
              <a:latin typeface="Times New Roman"/>
              <a:cs typeface="Times New Roman"/>
            </a:endParaRPr>
          </a:p>
          <a:p>
            <a:pPr marL="175895">
              <a:lnSpc>
                <a:spcPts val="1375"/>
              </a:lnSpc>
            </a:pP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sector;</a:t>
            </a:r>
            <a:endParaRPr sz="115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177800" algn="l"/>
              </a:tabLst>
            </a:pP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Availability</a:t>
            </a:r>
            <a:r>
              <a:rPr dirty="0" sz="1150" spc="-2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of</a:t>
            </a:r>
            <a:r>
              <a:rPr dirty="0" sz="1150" spc="-4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technology;</a:t>
            </a:r>
            <a:endParaRPr sz="115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177800" algn="l"/>
              </a:tabLst>
            </a:pP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Quality</a:t>
            </a:r>
            <a:r>
              <a:rPr dirty="0" sz="1150" spc="-6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products;</a:t>
            </a:r>
            <a:endParaRPr sz="1150">
              <a:latin typeface="Times New Roman"/>
              <a:cs typeface="Times New Roman"/>
            </a:endParaRPr>
          </a:p>
          <a:p>
            <a:pPr marL="175895" marR="132715" indent="-163830">
              <a:lnSpc>
                <a:spcPts val="1370"/>
              </a:lnSpc>
              <a:spcBef>
                <a:spcPts val="700"/>
              </a:spcBef>
              <a:buFont typeface="Arial MT"/>
              <a:buChar char="•"/>
              <a:tabLst>
                <a:tab pos="175895" algn="l"/>
                <a:tab pos="177165" algn="l"/>
              </a:tabLst>
            </a:pP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	Clean</a:t>
            </a:r>
            <a:r>
              <a:rPr dirty="0" sz="1150" spc="-3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tech</a:t>
            </a:r>
            <a:r>
              <a:rPr dirty="0" sz="1150" spc="-1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manufacturing</a:t>
            </a:r>
            <a:r>
              <a:rPr dirty="0" sz="1150" spc="5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B65475"/>
                </a:solidFill>
                <a:latin typeface="Times New Roman"/>
                <a:cs typeface="Times New Roman"/>
              </a:rPr>
              <a:t>for climate-</a:t>
            </a:r>
            <a:r>
              <a:rPr dirty="0" sz="1150">
                <a:solidFill>
                  <a:srgbClr val="B65475"/>
                </a:solidFill>
                <a:latin typeface="Times New Roman"/>
                <a:cs typeface="Times New Roman"/>
              </a:rPr>
              <a:t>friendly</a:t>
            </a:r>
            <a:r>
              <a:rPr dirty="0" sz="1150" spc="30">
                <a:solidFill>
                  <a:srgbClr val="B65475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B65475"/>
                </a:solidFill>
                <a:latin typeface="Times New Roman"/>
                <a:cs typeface="Times New Roman"/>
              </a:rPr>
              <a:t>development.</a:t>
            </a:r>
            <a:endParaRPr sz="1150">
              <a:latin typeface="Times New Roman"/>
              <a:cs typeface="Times New Roman"/>
            </a:endParaRPr>
          </a:p>
        </p:txBody>
      </p:sp>
      <p:graphicFrame>
        <p:nvGraphicFramePr>
          <p:cNvPr id="23" name="object 23" descr=""/>
          <p:cNvGraphicFramePr>
            <a:graphicFrameLocks noGrp="1"/>
          </p:cNvGraphicFramePr>
          <p:nvPr/>
        </p:nvGraphicFramePr>
        <p:xfrm>
          <a:off x="658596" y="7314895"/>
          <a:ext cx="2969260" cy="885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/>
                <a:gridCol w="880110"/>
                <a:gridCol w="922019"/>
              </a:tblGrid>
              <a:tr h="155575"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  <a:spcBef>
                          <a:spcPts val="35"/>
                        </a:spcBef>
                      </a:pPr>
                      <a:r>
                        <a:rPr dirty="0" sz="95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₹</a:t>
                      </a:r>
                      <a:r>
                        <a:rPr dirty="0" sz="950" spc="-1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950" spc="-1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Crore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03530">
                        <a:lnSpc>
                          <a:spcPts val="1090"/>
                        </a:lnSpc>
                        <a:spcBef>
                          <a:spcPts val="35"/>
                        </a:spcBef>
                      </a:pPr>
                      <a:r>
                        <a:rPr dirty="0" sz="95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Credit</a:t>
                      </a:r>
                      <a:r>
                        <a:rPr dirty="0" sz="950" spc="-3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guarantee</a:t>
                      </a:r>
                      <a:r>
                        <a:rPr dirty="0" sz="950" spc="-35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2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cover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5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AF2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090"/>
                        </a:lnSpc>
                        <a:spcBef>
                          <a:spcPts val="40"/>
                        </a:spcBef>
                      </a:pPr>
                      <a:r>
                        <a:rPr dirty="0" sz="950" spc="-1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Current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AF2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  <a:spcBef>
                          <a:spcPts val="40"/>
                        </a:spcBef>
                      </a:pPr>
                      <a:r>
                        <a:rPr dirty="0" sz="950" spc="-1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Revised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AF2D4"/>
                    </a:solidFill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  <a:spcBef>
                          <a:spcPts val="35"/>
                        </a:spcBef>
                      </a:pPr>
                      <a:r>
                        <a:rPr dirty="0" sz="950" spc="-2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MSEs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  <a:spcBef>
                          <a:spcPts val="35"/>
                        </a:spcBef>
                      </a:pPr>
                      <a:r>
                        <a:rPr dirty="0" sz="950" spc="-5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  <a:spcBef>
                          <a:spcPts val="35"/>
                        </a:spcBef>
                      </a:pPr>
                      <a:r>
                        <a:rPr dirty="0" sz="950" spc="-2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  <a:spcBef>
                          <a:spcPts val="40"/>
                        </a:spcBef>
                      </a:pPr>
                      <a:r>
                        <a:rPr dirty="0" sz="950" spc="-1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Startups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AF2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  <a:spcBef>
                          <a:spcPts val="40"/>
                        </a:spcBef>
                      </a:pPr>
                      <a:r>
                        <a:rPr dirty="0" sz="950" spc="-2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AF2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090"/>
                        </a:lnSpc>
                        <a:spcBef>
                          <a:spcPts val="40"/>
                        </a:spcBef>
                      </a:pPr>
                      <a:r>
                        <a:rPr dirty="0" sz="950" spc="-2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AF2D4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5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Exporter</a:t>
                      </a:r>
                      <a:r>
                        <a:rPr dirty="0" sz="950" spc="-45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2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MSMEs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5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950" spc="-3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Term</a:t>
                      </a:r>
                      <a:r>
                        <a:rPr dirty="0" sz="950" spc="-2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Loans</a:t>
                      </a:r>
                      <a:r>
                        <a:rPr dirty="0" sz="950" spc="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dirty="0" sz="950" spc="-2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3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950" spc="-2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`</a:t>
                      </a:r>
                      <a:r>
                        <a:rPr dirty="0" sz="950" spc="-1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950" spc="-2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2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Crore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4" name="object 24" descr=""/>
          <p:cNvSpPr/>
          <p:nvPr/>
        </p:nvSpPr>
        <p:spPr>
          <a:xfrm>
            <a:off x="637514" y="6843280"/>
            <a:ext cx="2560955" cy="408305"/>
          </a:xfrm>
          <a:custGeom>
            <a:avLst/>
            <a:gdLst/>
            <a:ahLst/>
            <a:cxnLst/>
            <a:rect l="l" t="t" r="r" b="b"/>
            <a:pathLst>
              <a:path w="2560955" h="408304">
                <a:moveTo>
                  <a:pt x="2492781" y="0"/>
                </a:moveTo>
                <a:lnTo>
                  <a:pt x="67945" y="0"/>
                </a:lnTo>
                <a:lnTo>
                  <a:pt x="41501" y="5336"/>
                </a:lnTo>
                <a:lnTo>
                  <a:pt x="19904" y="19891"/>
                </a:lnTo>
                <a:lnTo>
                  <a:pt x="5340" y="41480"/>
                </a:lnTo>
                <a:lnTo>
                  <a:pt x="0" y="67919"/>
                </a:lnTo>
                <a:lnTo>
                  <a:pt x="0" y="339750"/>
                </a:lnTo>
                <a:lnTo>
                  <a:pt x="5340" y="366209"/>
                </a:lnTo>
                <a:lnTo>
                  <a:pt x="19904" y="387842"/>
                </a:lnTo>
                <a:lnTo>
                  <a:pt x="41501" y="402440"/>
                </a:lnTo>
                <a:lnTo>
                  <a:pt x="67945" y="407797"/>
                </a:lnTo>
                <a:lnTo>
                  <a:pt x="2492781" y="407797"/>
                </a:lnTo>
                <a:lnTo>
                  <a:pt x="2519228" y="402440"/>
                </a:lnTo>
                <a:lnTo>
                  <a:pt x="2540820" y="387842"/>
                </a:lnTo>
                <a:lnTo>
                  <a:pt x="2555376" y="366209"/>
                </a:lnTo>
                <a:lnTo>
                  <a:pt x="2560713" y="339750"/>
                </a:lnTo>
                <a:lnTo>
                  <a:pt x="2560713" y="67919"/>
                </a:lnTo>
                <a:lnTo>
                  <a:pt x="2555376" y="41480"/>
                </a:lnTo>
                <a:lnTo>
                  <a:pt x="2540820" y="19891"/>
                </a:lnTo>
                <a:lnTo>
                  <a:pt x="2519228" y="5336"/>
                </a:lnTo>
                <a:lnTo>
                  <a:pt x="2492781" y="0"/>
                </a:lnTo>
                <a:close/>
              </a:path>
            </a:pathLst>
          </a:custGeom>
          <a:solidFill>
            <a:srgbClr val="F5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731554" y="6857234"/>
            <a:ext cx="2057400" cy="373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375"/>
              </a:lnSpc>
              <a:spcBef>
                <a:spcPts val="90"/>
              </a:spcBef>
            </a:pPr>
            <a:r>
              <a:rPr dirty="0" sz="1150" spc="-10" b="1" i="1">
                <a:solidFill>
                  <a:srgbClr val="344E6D"/>
                </a:solidFill>
                <a:latin typeface="Times New Roman"/>
                <a:cs typeface="Times New Roman"/>
              </a:rPr>
              <a:t>Significant enhancement</a:t>
            </a:r>
            <a:r>
              <a:rPr dirty="0" sz="1150" b="1" i="1">
                <a:solidFill>
                  <a:srgbClr val="344E6D"/>
                </a:solidFill>
                <a:latin typeface="Times New Roman"/>
                <a:cs typeface="Times New Roman"/>
              </a:rPr>
              <a:t> of</a:t>
            </a:r>
            <a:r>
              <a:rPr dirty="0" sz="1150" spc="5" b="1" i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344E6D"/>
                </a:solidFill>
                <a:latin typeface="Times New Roman"/>
                <a:cs typeface="Times New Roman"/>
              </a:rPr>
              <a:t>credit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150" spc="-10" b="1" i="1">
                <a:solidFill>
                  <a:srgbClr val="344E6D"/>
                </a:solidFill>
                <a:latin typeface="Times New Roman"/>
                <a:cs typeface="Times New Roman"/>
              </a:rPr>
              <a:t>availability </a:t>
            </a:r>
            <a:r>
              <a:rPr dirty="0" sz="1150" b="1" i="1">
                <a:solidFill>
                  <a:srgbClr val="344E6D"/>
                </a:solidFill>
                <a:latin typeface="Times New Roman"/>
                <a:cs typeface="Times New Roman"/>
              </a:rPr>
              <a:t>with</a:t>
            </a:r>
            <a:r>
              <a:rPr dirty="0" sz="1150" spc="-40" b="1" i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344E6D"/>
                </a:solidFill>
                <a:latin typeface="Times New Roman"/>
                <a:cs typeface="Times New Roman"/>
              </a:rPr>
              <a:t>guarantee</a:t>
            </a:r>
            <a:r>
              <a:rPr dirty="0" sz="1150" spc="-25" b="1" i="1">
                <a:solidFill>
                  <a:srgbClr val="344E6D"/>
                </a:solidFill>
                <a:latin typeface="Times New Roman"/>
                <a:cs typeface="Times New Roman"/>
              </a:rPr>
              <a:t> </a:t>
            </a:r>
            <a:r>
              <a:rPr dirty="0" sz="1150" spc="-20" b="1" i="1">
                <a:solidFill>
                  <a:srgbClr val="344E6D"/>
                </a:solidFill>
                <a:latin typeface="Times New Roman"/>
                <a:cs typeface="Times New Roman"/>
              </a:rPr>
              <a:t>cover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23240" y="3154743"/>
            <a:ext cx="625413" cy="751903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516420" y="635012"/>
            <a:ext cx="6527800" cy="713740"/>
          </a:xfrm>
          <a:prstGeom prst="rect">
            <a:avLst/>
          </a:prstGeom>
          <a:solidFill>
            <a:srgbClr val="9C85BE"/>
          </a:solidFill>
          <a:ln w="3175">
            <a:solidFill>
              <a:srgbClr val="9C85BE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2050" b="1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dirty="0" sz="2050" spc="114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231F20"/>
                </a:solidFill>
                <a:latin typeface="Times New Roman"/>
                <a:cs typeface="Times New Roman"/>
              </a:rPr>
              <a:t>measures</a:t>
            </a:r>
            <a:r>
              <a:rPr dirty="0" sz="2050" spc="9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231F20"/>
                </a:solidFill>
                <a:latin typeface="Times New Roman"/>
                <a:cs typeface="Times New Roman"/>
              </a:rPr>
              <a:t>focusing</a:t>
            </a:r>
            <a:r>
              <a:rPr dirty="0" sz="2050" spc="8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5" b="1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2050" b="1" i="1">
                <a:solidFill>
                  <a:srgbClr val="231F20"/>
                </a:solidFill>
                <a:latin typeface="Times New Roman"/>
                <a:cs typeface="Times New Roman"/>
              </a:rPr>
              <a:t>Garib,</a:t>
            </a:r>
            <a:r>
              <a:rPr dirty="0" sz="2050" spc="1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5" b="1" i="1">
                <a:solidFill>
                  <a:srgbClr val="231F20"/>
                </a:solidFill>
                <a:latin typeface="Times New Roman"/>
                <a:cs typeface="Times New Roman"/>
              </a:rPr>
              <a:t>Youth,</a:t>
            </a:r>
            <a:r>
              <a:rPr dirty="0" sz="2050" spc="-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 i="1">
                <a:solidFill>
                  <a:srgbClr val="231F20"/>
                </a:solidFill>
                <a:latin typeface="Times New Roman"/>
                <a:cs typeface="Times New Roman"/>
              </a:rPr>
              <a:t>Annadata</a:t>
            </a:r>
            <a:r>
              <a:rPr dirty="0" sz="2050" spc="4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 i="1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2050" spc="6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0" b="1" i="1">
                <a:solidFill>
                  <a:srgbClr val="231F20"/>
                </a:solidFill>
                <a:latin typeface="Times New Roman"/>
                <a:cs typeface="Times New Roman"/>
              </a:rPr>
              <a:t>Nari</a:t>
            </a:r>
            <a:endParaRPr sz="2050">
              <a:latin typeface="Times New Roman"/>
              <a:cs typeface="Times New Roman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40095" y="1371371"/>
            <a:ext cx="779564" cy="779576"/>
          </a:xfrm>
          <a:prstGeom prst="rect">
            <a:avLst/>
          </a:prstGeom>
        </p:spPr>
      </p:pic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r>
              <a:rPr dirty="0" spc="-25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906329" y="1389735"/>
            <a:ext cx="2647315" cy="614045"/>
          </a:xfrm>
          <a:custGeom>
            <a:avLst/>
            <a:gdLst/>
            <a:ahLst/>
            <a:cxnLst/>
            <a:rect l="l" t="t" r="r" b="b"/>
            <a:pathLst>
              <a:path w="2647315" h="614044">
                <a:moveTo>
                  <a:pt x="0" y="614019"/>
                </a:moveTo>
                <a:lnTo>
                  <a:pt x="2647061" y="614019"/>
                </a:lnTo>
                <a:lnTo>
                  <a:pt x="2647061" y="0"/>
                </a:lnTo>
                <a:lnTo>
                  <a:pt x="0" y="0"/>
                </a:lnTo>
                <a:lnTo>
                  <a:pt x="0" y="614019"/>
                </a:lnTo>
                <a:close/>
              </a:path>
            </a:pathLst>
          </a:custGeom>
          <a:ln w="27152">
            <a:solidFill>
              <a:srgbClr val="E6BB26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522452" y="1383855"/>
            <a:ext cx="3683000" cy="784225"/>
            <a:chOff x="522452" y="1383855"/>
            <a:chExt cx="3683000" cy="784225"/>
          </a:xfrm>
        </p:grpSpPr>
        <p:sp>
          <p:nvSpPr>
            <p:cNvPr id="4" name="object 4" descr=""/>
            <p:cNvSpPr/>
            <p:nvPr/>
          </p:nvSpPr>
          <p:spPr>
            <a:xfrm>
              <a:off x="522452" y="1523085"/>
              <a:ext cx="713105" cy="644525"/>
            </a:xfrm>
            <a:custGeom>
              <a:avLst/>
              <a:gdLst/>
              <a:ahLst/>
              <a:cxnLst/>
              <a:rect l="l" t="t" r="r" b="b"/>
              <a:pathLst>
                <a:path w="713105" h="644525">
                  <a:moveTo>
                    <a:pt x="712762" y="0"/>
                  </a:moveTo>
                  <a:lnTo>
                    <a:pt x="0" y="0"/>
                  </a:lnTo>
                  <a:lnTo>
                    <a:pt x="0" y="644512"/>
                  </a:lnTo>
                  <a:lnTo>
                    <a:pt x="712762" y="644512"/>
                  </a:lnTo>
                  <a:lnTo>
                    <a:pt x="712762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44905" y="1383855"/>
              <a:ext cx="3160395" cy="608330"/>
            </a:xfrm>
            <a:custGeom>
              <a:avLst/>
              <a:gdLst/>
              <a:ahLst/>
              <a:cxnLst/>
              <a:rect l="l" t="t" r="r" b="b"/>
              <a:pathLst>
                <a:path w="3160395" h="608330">
                  <a:moveTo>
                    <a:pt x="2856001" y="0"/>
                  </a:moveTo>
                  <a:lnTo>
                    <a:pt x="0" y="0"/>
                  </a:lnTo>
                  <a:lnTo>
                    <a:pt x="0" y="608317"/>
                  </a:lnTo>
                  <a:lnTo>
                    <a:pt x="2856001" y="608317"/>
                  </a:lnTo>
                  <a:lnTo>
                    <a:pt x="3160153" y="304152"/>
                  </a:lnTo>
                  <a:lnTo>
                    <a:pt x="2856001" y="0"/>
                  </a:lnTo>
                  <a:close/>
                </a:path>
              </a:pathLst>
            </a:custGeom>
            <a:solidFill>
              <a:srgbClr val="F9C9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44892" y="1986140"/>
              <a:ext cx="212725" cy="181610"/>
            </a:xfrm>
            <a:custGeom>
              <a:avLst/>
              <a:gdLst/>
              <a:ahLst/>
              <a:cxnLst/>
              <a:rect l="l" t="t" r="r" b="b"/>
              <a:pathLst>
                <a:path w="212725" h="181610">
                  <a:moveTo>
                    <a:pt x="212445" y="0"/>
                  </a:moveTo>
                  <a:lnTo>
                    <a:pt x="0" y="0"/>
                  </a:lnTo>
                  <a:lnTo>
                    <a:pt x="212445" y="181457"/>
                  </a:lnTo>
                  <a:lnTo>
                    <a:pt x="212445" y="0"/>
                  </a:lnTo>
                  <a:close/>
                </a:path>
              </a:pathLst>
            </a:custGeom>
            <a:solidFill>
              <a:srgbClr val="7C36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27470" y="1418691"/>
            <a:ext cx="2593975" cy="546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49605" marR="5080" indent="-637540">
              <a:lnSpc>
                <a:spcPct val="100600"/>
              </a:lnSpc>
              <a:spcBef>
                <a:spcPts val="95"/>
              </a:spcBef>
            </a:pPr>
            <a:r>
              <a:rPr dirty="0" sz="1700">
                <a:solidFill>
                  <a:srgbClr val="231F20"/>
                </a:solidFill>
                <a:latin typeface="Times New Roman"/>
                <a:cs typeface="Times New Roman"/>
              </a:rPr>
              <a:t>Investing in people,</a:t>
            </a:r>
            <a:r>
              <a:rPr dirty="0" sz="17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economy </a:t>
            </a:r>
            <a:r>
              <a:rPr dirty="0" sz="170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700" spc="-10">
                <a:solidFill>
                  <a:srgbClr val="231F20"/>
                </a:solidFill>
                <a:latin typeface="Times New Roman"/>
                <a:cs typeface="Times New Roman"/>
              </a:rPr>
              <a:t> innovation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6420" y="634657"/>
            <a:ext cx="6527800" cy="713740"/>
          </a:xfrm>
          <a:prstGeom prst="rect">
            <a:avLst/>
          </a:prstGeom>
          <a:solidFill>
            <a:srgbClr val="9C85BE"/>
          </a:solidFill>
          <a:ln w="3175">
            <a:solidFill>
              <a:srgbClr val="9C85BE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2050" b="1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dirty="0" sz="2050" spc="114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231F20"/>
                </a:solidFill>
                <a:latin typeface="Times New Roman"/>
                <a:cs typeface="Times New Roman"/>
              </a:rPr>
              <a:t>measures</a:t>
            </a:r>
            <a:r>
              <a:rPr dirty="0" sz="2050" spc="9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231F20"/>
                </a:solidFill>
                <a:latin typeface="Times New Roman"/>
                <a:cs typeface="Times New Roman"/>
              </a:rPr>
              <a:t>focusing</a:t>
            </a:r>
            <a:r>
              <a:rPr dirty="0" sz="2050" spc="8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5" b="1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2050" b="1" i="1">
                <a:solidFill>
                  <a:srgbClr val="231F20"/>
                </a:solidFill>
                <a:latin typeface="Times New Roman"/>
                <a:cs typeface="Times New Roman"/>
              </a:rPr>
              <a:t>Garib,</a:t>
            </a:r>
            <a:r>
              <a:rPr dirty="0" sz="2050" spc="1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5" b="1" i="1">
                <a:solidFill>
                  <a:srgbClr val="231F20"/>
                </a:solidFill>
                <a:latin typeface="Times New Roman"/>
                <a:cs typeface="Times New Roman"/>
              </a:rPr>
              <a:t>Youth,</a:t>
            </a:r>
            <a:r>
              <a:rPr dirty="0" sz="2050" spc="-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 i="1">
                <a:solidFill>
                  <a:srgbClr val="231F20"/>
                </a:solidFill>
                <a:latin typeface="Times New Roman"/>
                <a:cs typeface="Times New Roman"/>
              </a:rPr>
              <a:t>Annadata</a:t>
            </a:r>
            <a:r>
              <a:rPr dirty="0" sz="2050" spc="4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 i="1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2050" spc="6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0" b="1" i="1">
                <a:solidFill>
                  <a:srgbClr val="231F20"/>
                </a:solidFill>
                <a:latin typeface="Times New Roman"/>
                <a:cs typeface="Times New Roman"/>
              </a:rPr>
              <a:t>Nari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507018" y="2304655"/>
            <a:ext cx="4046854" cy="600710"/>
          </a:xfrm>
          <a:custGeom>
            <a:avLst/>
            <a:gdLst/>
            <a:ahLst/>
            <a:cxnLst/>
            <a:rect l="l" t="t" r="r" b="b"/>
            <a:pathLst>
              <a:path w="4046854" h="600710">
                <a:moveTo>
                  <a:pt x="4046372" y="50"/>
                </a:moveTo>
                <a:lnTo>
                  <a:pt x="560476" y="50"/>
                </a:lnTo>
                <a:lnTo>
                  <a:pt x="558736" y="0"/>
                </a:lnTo>
                <a:lnTo>
                  <a:pt x="556983" y="50"/>
                </a:lnTo>
                <a:lnTo>
                  <a:pt x="389585" y="50"/>
                </a:lnTo>
                <a:lnTo>
                  <a:pt x="389585" y="14224"/>
                </a:lnTo>
                <a:lnTo>
                  <a:pt x="382155" y="15316"/>
                </a:lnTo>
                <a:lnTo>
                  <a:pt x="327990" y="26733"/>
                </a:lnTo>
                <a:lnTo>
                  <a:pt x="276758" y="40995"/>
                </a:lnTo>
                <a:lnTo>
                  <a:pt x="228777" y="57937"/>
                </a:lnTo>
                <a:lnTo>
                  <a:pt x="184404" y="77355"/>
                </a:lnTo>
                <a:lnTo>
                  <a:pt x="143967" y="99085"/>
                </a:lnTo>
                <a:lnTo>
                  <a:pt x="107823" y="122936"/>
                </a:lnTo>
                <a:lnTo>
                  <a:pt x="76288" y="148717"/>
                </a:lnTo>
                <a:lnTo>
                  <a:pt x="49733" y="176250"/>
                </a:lnTo>
                <a:lnTo>
                  <a:pt x="12890" y="235864"/>
                </a:lnTo>
                <a:lnTo>
                  <a:pt x="0" y="300291"/>
                </a:lnTo>
                <a:lnTo>
                  <a:pt x="3276" y="333032"/>
                </a:lnTo>
                <a:lnTo>
                  <a:pt x="28486" y="395236"/>
                </a:lnTo>
                <a:lnTo>
                  <a:pt x="76288" y="451891"/>
                </a:lnTo>
                <a:lnTo>
                  <a:pt x="107823" y="477672"/>
                </a:lnTo>
                <a:lnTo>
                  <a:pt x="143967" y="501523"/>
                </a:lnTo>
                <a:lnTo>
                  <a:pt x="184404" y="523252"/>
                </a:lnTo>
                <a:lnTo>
                  <a:pt x="228777" y="542671"/>
                </a:lnTo>
                <a:lnTo>
                  <a:pt x="276758" y="559612"/>
                </a:lnTo>
                <a:lnTo>
                  <a:pt x="327990" y="573874"/>
                </a:lnTo>
                <a:lnTo>
                  <a:pt x="382155" y="585292"/>
                </a:lnTo>
                <a:lnTo>
                  <a:pt x="389585" y="586397"/>
                </a:lnTo>
                <a:lnTo>
                  <a:pt x="389585" y="600710"/>
                </a:lnTo>
                <a:lnTo>
                  <a:pt x="4046372" y="600710"/>
                </a:lnTo>
                <a:lnTo>
                  <a:pt x="4046372" y="50"/>
                </a:lnTo>
                <a:close/>
              </a:path>
            </a:pathLst>
          </a:custGeom>
          <a:solidFill>
            <a:srgbClr val="DBE1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509431" y="2972091"/>
            <a:ext cx="4044315" cy="600710"/>
          </a:xfrm>
          <a:custGeom>
            <a:avLst/>
            <a:gdLst/>
            <a:ahLst/>
            <a:cxnLst/>
            <a:rect l="l" t="t" r="r" b="b"/>
            <a:pathLst>
              <a:path w="4044315" h="600710">
                <a:moveTo>
                  <a:pt x="4043959" y="0"/>
                </a:moveTo>
                <a:lnTo>
                  <a:pt x="579602" y="0"/>
                </a:lnTo>
                <a:lnTo>
                  <a:pt x="431444" y="0"/>
                </a:lnTo>
                <a:lnTo>
                  <a:pt x="431444" y="10337"/>
                </a:lnTo>
                <a:lnTo>
                  <a:pt x="340220" y="26746"/>
                </a:lnTo>
                <a:lnTo>
                  <a:pt x="287070" y="41021"/>
                </a:lnTo>
                <a:lnTo>
                  <a:pt x="237299" y="57975"/>
                </a:lnTo>
                <a:lnTo>
                  <a:pt x="191274" y="77406"/>
                </a:lnTo>
                <a:lnTo>
                  <a:pt x="149326" y="99148"/>
                </a:lnTo>
                <a:lnTo>
                  <a:pt x="111836" y="123012"/>
                </a:lnTo>
                <a:lnTo>
                  <a:pt x="79133" y="148805"/>
                </a:lnTo>
                <a:lnTo>
                  <a:pt x="51587" y="176352"/>
                </a:lnTo>
                <a:lnTo>
                  <a:pt x="13360" y="235978"/>
                </a:lnTo>
                <a:lnTo>
                  <a:pt x="0" y="300418"/>
                </a:lnTo>
                <a:lnTo>
                  <a:pt x="3390" y="333146"/>
                </a:lnTo>
                <a:lnTo>
                  <a:pt x="29540" y="395351"/>
                </a:lnTo>
                <a:lnTo>
                  <a:pt x="79133" y="452005"/>
                </a:lnTo>
                <a:lnTo>
                  <a:pt x="111836" y="477786"/>
                </a:lnTo>
                <a:lnTo>
                  <a:pt x="149326" y="501637"/>
                </a:lnTo>
                <a:lnTo>
                  <a:pt x="191274" y="523367"/>
                </a:lnTo>
                <a:lnTo>
                  <a:pt x="237299" y="542785"/>
                </a:lnTo>
                <a:lnTo>
                  <a:pt x="287070" y="559727"/>
                </a:lnTo>
                <a:lnTo>
                  <a:pt x="340220" y="573989"/>
                </a:lnTo>
                <a:lnTo>
                  <a:pt x="396405" y="585406"/>
                </a:lnTo>
                <a:lnTo>
                  <a:pt x="431444" y="590397"/>
                </a:lnTo>
                <a:lnTo>
                  <a:pt x="431444" y="600710"/>
                </a:lnTo>
                <a:lnTo>
                  <a:pt x="579602" y="600710"/>
                </a:lnTo>
                <a:lnTo>
                  <a:pt x="4043959" y="600710"/>
                </a:lnTo>
                <a:lnTo>
                  <a:pt x="4043959" y="0"/>
                </a:lnTo>
                <a:close/>
              </a:path>
            </a:pathLst>
          </a:custGeom>
          <a:solidFill>
            <a:srgbClr val="E2B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509431" y="3636504"/>
            <a:ext cx="4044315" cy="601345"/>
          </a:xfrm>
          <a:custGeom>
            <a:avLst/>
            <a:gdLst/>
            <a:ahLst/>
            <a:cxnLst/>
            <a:rect l="l" t="t" r="r" b="b"/>
            <a:pathLst>
              <a:path w="4044315" h="601345">
                <a:moveTo>
                  <a:pt x="4043959" y="50"/>
                </a:moveTo>
                <a:lnTo>
                  <a:pt x="575729" y="50"/>
                </a:lnTo>
                <a:lnTo>
                  <a:pt x="573938" y="0"/>
                </a:lnTo>
                <a:lnTo>
                  <a:pt x="572135" y="50"/>
                </a:lnTo>
                <a:lnTo>
                  <a:pt x="419989" y="50"/>
                </a:lnTo>
                <a:lnTo>
                  <a:pt x="419989" y="11366"/>
                </a:lnTo>
                <a:lnTo>
                  <a:pt x="392493" y="15316"/>
                </a:lnTo>
                <a:lnTo>
                  <a:pt x="336854" y="26733"/>
                </a:lnTo>
                <a:lnTo>
                  <a:pt x="284213" y="40995"/>
                </a:lnTo>
                <a:lnTo>
                  <a:pt x="234937" y="57937"/>
                </a:lnTo>
                <a:lnTo>
                  <a:pt x="189357" y="77355"/>
                </a:lnTo>
                <a:lnTo>
                  <a:pt x="147828" y="99085"/>
                </a:lnTo>
                <a:lnTo>
                  <a:pt x="110705" y="122936"/>
                </a:lnTo>
                <a:lnTo>
                  <a:pt x="78333" y="148717"/>
                </a:lnTo>
                <a:lnTo>
                  <a:pt x="51066" y="176263"/>
                </a:lnTo>
                <a:lnTo>
                  <a:pt x="13233" y="235877"/>
                </a:lnTo>
                <a:lnTo>
                  <a:pt x="0" y="300304"/>
                </a:lnTo>
                <a:lnTo>
                  <a:pt x="3365" y="333032"/>
                </a:lnTo>
                <a:lnTo>
                  <a:pt x="29248" y="395236"/>
                </a:lnTo>
                <a:lnTo>
                  <a:pt x="78333" y="451891"/>
                </a:lnTo>
                <a:lnTo>
                  <a:pt x="110705" y="477672"/>
                </a:lnTo>
                <a:lnTo>
                  <a:pt x="147828" y="501523"/>
                </a:lnTo>
                <a:lnTo>
                  <a:pt x="189357" y="523252"/>
                </a:lnTo>
                <a:lnTo>
                  <a:pt x="234937" y="542671"/>
                </a:lnTo>
                <a:lnTo>
                  <a:pt x="284213" y="559612"/>
                </a:lnTo>
                <a:lnTo>
                  <a:pt x="336854" y="573874"/>
                </a:lnTo>
                <a:lnTo>
                  <a:pt x="392493" y="585292"/>
                </a:lnTo>
                <a:lnTo>
                  <a:pt x="419989" y="589254"/>
                </a:lnTo>
                <a:lnTo>
                  <a:pt x="419989" y="600722"/>
                </a:lnTo>
                <a:lnTo>
                  <a:pt x="4043959" y="600722"/>
                </a:lnTo>
                <a:lnTo>
                  <a:pt x="4043959" y="50"/>
                </a:lnTo>
                <a:close/>
              </a:path>
            </a:pathLst>
          </a:custGeom>
          <a:solidFill>
            <a:srgbClr val="D7CE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509431" y="4312272"/>
            <a:ext cx="4044315" cy="600710"/>
          </a:xfrm>
          <a:custGeom>
            <a:avLst/>
            <a:gdLst/>
            <a:ahLst/>
            <a:cxnLst/>
            <a:rect l="l" t="t" r="r" b="b"/>
            <a:pathLst>
              <a:path w="4044315" h="600710">
                <a:moveTo>
                  <a:pt x="4043959" y="50"/>
                </a:moveTo>
                <a:lnTo>
                  <a:pt x="532765" y="50"/>
                </a:lnTo>
                <a:lnTo>
                  <a:pt x="531228" y="0"/>
                </a:lnTo>
                <a:lnTo>
                  <a:pt x="529678" y="50"/>
                </a:lnTo>
                <a:lnTo>
                  <a:pt x="458355" y="50"/>
                </a:lnTo>
                <a:lnTo>
                  <a:pt x="458355" y="3111"/>
                </a:lnTo>
                <a:lnTo>
                  <a:pt x="409409" y="7937"/>
                </a:lnTo>
                <a:lnTo>
                  <a:pt x="352044" y="17513"/>
                </a:lnTo>
                <a:lnTo>
                  <a:pt x="297586" y="30518"/>
                </a:lnTo>
                <a:lnTo>
                  <a:pt x="246418" y="46748"/>
                </a:lnTo>
                <a:lnTo>
                  <a:pt x="198958" y="65963"/>
                </a:lnTo>
                <a:lnTo>
                  <a:pt x="155575" y="87947"/>
                </a:lnTo>
                <a:lnTo>
                  <a:pt x="116687" y="112458"/>
                </a:lnTo>
                <a:lnTo>
                  <a:pt x="82689" y="139293"/>
                </a:lnTo>
                <a:lnTo>
                  <a:pt x="53987" y="168224"/>
                </a:lnTo>
                <a:lnTo>
                  <a:pt x="30962" y="199009"/>
                </a:lnTo>
                <a:lnTo>
                  <a:pt x="3568" y="265264"/>
                </a:lnTo>
                <a:lnTo>
                  <a:pt x="0" y="300291"/>
                </a:lnTo>
                <a:lnTo>
                  <a:pt x="3568" y="335330"/>
                </a:lnTo>
                <a:lnTo>
                  <a:pt x="30962" y="401599"/>
                </a:lnTo>
                <a:lnTo>
                  <a:pt x="53987" y="432384"/>
                </a:lnTo>
                <a:lnTo>
                  <a:pt x="82689" y="461302"/>
                </a:lnTo>
                <a:lnTo>
                  <a:pt x="116687" y="488137"/>
                </a:lnTo>
                <a:lnTo>
                  <a:pt x="155575" y="512660"/>
                </a:lnTo>
                <a:lnTo>
                  <a:pt x="198958" y="534644"/>
                </a:lnTo>
                <a:lnTo>
                  <a:pt x="246418" y="553859"/>
                </a:lnTo>
                <a:lnTo>
                  <a:pt x="297586" y="570090"/>
                </a:lnTo>
                <a:lnTo>
                  <a:pt x="352044" y="583095"/>
                </a:lnTo>
                <a:lnTo>
                  <a:pt x="409409" y="592670"/>
                </a:lnTo>
                <a:lnTo>
                  <a:pt x="458355" y="597509"/>
                </a:lnTo>
                <a:lnTo>
                  <a:pt x="458355" y="600710"/>
                </a:lnTo>
                <a:lnTo>
                  <a:pt x="4043959" y="600710"/>
                </a:lnTo>
                <a:lnTo>
                  <a:pt x="4043959" y="50"/>
                </a:lnTo>
                <a:close/>
              </a:path>
            </a:pathLst>
          </a:custGeom>
          <a:solidFill>
            <a:srgbClr val="DBE1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509431" y="4989359"/>
            <a:ext cx="4044315" cy="601345"/>
          </a:xfrm>
          <a:custGeom>
            <a:avLst/>
            <a:gdLst/>
            <a:ahLst/>
            <a:cxnLst/>
            <a:rect l="l" t="t" r="r" b="b"/>
            <a:pathLst>
              <a:path w="4044315" h="601345">
                <a:moveTo>
                  <a:pt x="4043946" y="63"/>
                </a:moveTo>
                <a:lnTo>
                  <a:pt x="626351" y="63"/>
                </a:lnTo>
                <a:lnTo>
                  <a:pt x="623760" y="0"/>
                </a:lnTo>
                <a:lnTo>
                  <a:pt x="621157" y="63"/>
                </a:lnTo>
                <a:lnTo>
                  <a:pt x="568261" y="63"/>
                </a:lnTo>
                <a:lnTo>
                  <a:pt x="568261" y="1371"/>
                </a:lnTo>
                <a:lnTo>
                  <a:pt x="559968" y="1562"/>
                </a:lnTo>
                <a:lnTo>
                  <a:pt x="498017" y="6108"/>
                </a:lnTo>
                <a:lnTo>
                  <a:pt x="438238" y="13512"/>
                </a:lnTo>
                <a:lnTo>
                  <a:pt x="380923" y="23622"/>
                </a:lnTo>
                <a:lnTo>
                  <a:pt x="326390" y="36271"/>
                </a:lnTo>
                <a:lnTo>
                  <a:pt x="274967" y="51320"/>
                </a:lnTo>
                <a:lnTo>
                  <a:pt x="226949" y="68618"/>
                </a:lnTo>
                <a:lnTo>
                  <a:pt x="182664" y="87998"/>
                </a:lnTo>
                <a:lnTo>
                  <a:pt x="142405" y="109334"/>
                </a:lnTo>
                <a:lnTo>
                  <a:pt x="106502" y="132461"/>
                </a:lnTo>
                <a:lnTo>
                  <a:pt x="75260" y="157238"/>
                </a:lnTo>
                <a:lnTo>
                  <a:pt x="28028" y="211099"/>
                </a:lnTo>
                <a:lnTo>
                  <a:pt x="3213" y="269709"/>
                </a:lnTo>
                <a:lnTo>
                  <a:pt x="0" y="300418"/>
                </a:lnTo>
                <a:lnTo>
                  <a:pt x="3213" y="331114"/>
                </a:lnTo>
                <a:lnTo>
                  <a:pt x="28028" y="389699"/>
                </a:lnTo>
                <a:lnTo>
                  <a:pt x="75260" y="443534"/>
                </a:lnTo>
                <a:lnTo>
                  <a:pt x="106502" y="468287"/>
                </a:lnTo>
                <a:lnTo>
                  <a:pt x="142405" y="491413"/>
                </a:lnTo>
                <a:lnTo>
                  <a:pt x="182664" y="512737"/>
                </a:lnTo>
                <a:lnTo>
                  <a:pt x="226949" y="532117"/>
                </a:lnTo>
                <a:lnTo>
                  <a:pt x="274967" y="549414"/>
                </a:lnTo>
                <a:lnTo>
                  <a:pt x="326390" y="564464"/>
                </a:lnTo>
                <a:lnTo>
                  <a:pt x="380923" y="577113"/>
                </a:lnTo>
                <a:lnTo>
                  <a:pt x="438238" y="587209"/>
                </a:lnTo>
                <a:lnTo>
                  <a:pt x="498017" y="594614"/>
                </a:lnTo>
                <a:lnTo>
                  <a:pt x="559968" y="599160"/>
                </a:lnTo>
                <a:lnTo>
                  <a:pt x="568261" y="599363"/>
                </a:lnTo>
                <a:lnTo>
                  <a:pt x="568261" y="600722"/>
                </a:lnTo>
                <a:lnTo>
                  <a:pt x="4043946" y="600722"/>
                </a:lnTo>
                <a:lnTo>
                  <a:pt x="4043946" y="63"/>
                </a:lnTo>
                <a:close/>
              </a:path>
            </a:pathLst>
          </a:custGeom>
          <a:solidFill>
            <a:srgbClr val="E2B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2509431" y="5642444"/>
            <a:ext cx="4044315" cy="601345"/>
          </a:xfrm>
          <a:custGeom>
            <a:avLst/>
            <a:gdLst/>
            <a:ahLst/>
            <a:cxnLst/>
            <a:rect l="l" t="t" r="r" b="b"/>
            <a:pathLst>
              <a:path w="4044315" h="601345">
                <a:moveTo>
                  <a:pt x="4043946" y="63"/>
                </a:moveTo>
                <a:lnTo>
                  <a:pt x="652691" y="63"/>
                </a:lnTo>
                <a:lnTo>
                  <a:pt x="649820" y="0"/>
                </a:lnTo>
                <a:lnTo>
                  <a:pt x="646938" y="63"/>
                </a:lnTo>
                <a:lnTo>
                  <a:pt x="571766" y="63"/>
                </a:lnTo>
                <a:lnTo>
                  <a:pt x="571766" y="2413"/>
                </a:lnTo>
                <a:lnTo>
                  <a:pt x="526326" y="5422"/>
                </a:lnTo>
                <a:lnTo>
                  <a:pt x="467372" y="12001"/>
                </a:lnTo>
                <a:lnTo>
                  <a:pt x="410654" y="20993"/>
                </a:lnTo>
                <a:lnTo>
                  <a:pt x="356438" y="32270"/>
                </a:lnTo>
                <a:lnTo>
                  <a:pt x="304990" y="45707"/>
                </a:lnTo>
                <a:lnTo>
                  <a:pt x="256603" y="61188"/>
                </a:lnTo>
                <a:lnTo>
                  <a:pt x="211518" y="78574"/>
                </a:lnTo>
                <a:lnTo>
                  <a:pt x="170027" y="97751"/>
                </a:lnTo>
                <a:lnTo>
                  <a:pt x="132397" y="118579"/>
                </a:lnTo>
                <a:lnTo>
                  <a:pt x="98907" y="140944"/>
                </a:lnTo>
                <a:lnTo>
                  <a:pt x="45402" y="189776"/>
                </a:lnTo>
                <a:lnTo>
                  <a:pt x="11709" y="243230"/>
                </a:lnTo>
                <a:lnTo>
                  <a:pt x="0" y="300304"/>
                </a:lnTo>
                <a:lnTo>
                  <a:pt x="2971" y="329234"/>
                </a:lnTo>
                <a:lnTo>
                  <a:pt x="25946" y="384632"/>
                </a:lnTo>
                <a:lnTo>
                  <a:pt x="69811" y="435889"/>
                </a:lnTo>
                <a:lnTo>
                  <a:pt x="132397" y="482028"/>
                </a:lnTo>
                <a:lnTo>
                  <a:pt x="170027" y="502856"/>
                </a:lnTo>
                <a:lnTo>
                  <a:pt x="211518" y="522033"/>
                </a:lnTo>
                <a:lnTo>
                  <a:pt x="256603" y="539419"/>
                </a:lnTo>
                <a:lnTo>
                  <a:pt x="304990" y="554901"/>
                </a:lnTo>
                <a:lnTo>
                  <a:pt x="356438" y="568337"/>
                </a:lnTo>
                <a:lnTo>
                  <a:pt x="410654" y="579615"/>
                </a:lnTo>
                <a:lnTo>
                  <a:pt x="467372" y="588606"/>
                </a:lnTo>
                <a:lnTo>
                  <a:pt x="526326" y="595185"/>
                </a:lnTo>
                <a:lnTo>
                  <a:pt x="571766" y="598208"/>
                </a:lnTo>
                <a:lnTo>
                  <a:pt x="571766" y="600722"/>
                </a:lnTo>
                <a:lnTo>
                  <a:pt x="4043946" y="600722"/>
                </a:lnTo>
                <a:lnTo>
                  <a:pt x="4043946" y="63"/>
                </a:lnTo>
                <a:close/>
              </a:path>
            </a:pathLst>
          </a:custGeom>
          <a:solidFill>
            <a:srgbClr val="D7CE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2509431" y="6300596"/>
            <a:ext cx="4044315" cy="600710"/>
          </a:xfrm>
          <a:custGeom>
            <a:avLst/>
            <a:gdLst/>
            <a:ahLst/>
            <a:cxnLst/>
            <a:rect l="l" t="t" r="r" b="b"/>
            <a:pathLst>
              <a:path w="4044315" h="600709">
                <a:moveTo>
                  <a:pt x="4043946" y="63"/>
                </a:moveTo>
                <a:lnTo>
                  <a:pt x="560793" y="63"/>
                </a:lnTo>
                <a:lnTo>
                  <a:pt x="558609" y="0"/>
                </a:lnTo>
                <a:lnTo>
                  <a:pt x="556412" y="63"/>
                </a:lnTo>
                <a:lnTo>
                  <a:pt x="539673" y="63"/>
                </a:lnTo>
                <a:lnTo>
                  <a:pt x="539673" y="558"/>
                </a:lnTo>
                <a:lnTo>
                  <a:pt x="497738" y="1765"/>
                </a:lnTo>
                <a:lnTo>
                  <a:pt x="438772" y="6934"/>
                </a:lnTo>
                <a:lnTo>
                  <a:pt x="382041" y="15316"/>
                </a:lnTo>
                <a:lnTo>
                  <a:pt x="327901" y="26733"/>
                </a:lnTo>
                <a:lnTo>
                  <a:pt x="276669" y="40995"/>
                </a:lnTo>
                <a:lnTo>
                  <a:pt x="228701" y="57937"/>
                </a:lnTo>
                <a:lnTo>
                  <a:pt x="184340" y="77355"/>
                </a:lnTo>
                <a:lnTo>
                  <a:pt x="143916" y="99085"/>
                </a:lnTo>
                <a:lnTo>
                  <a:pt x="107772" y="122936"/>
                </a:lnTo>
                <a:lnTo>
                  <a:pt x="76263" y="148717"/>
                </a:lnTo>
                <a:lnTo>
                  <a:pt x="49720" y="176250"/>
                </a:lnTo>
                <a:lnTo>
                  <a:pt x="12877" y="235864"/>
                </a:lnTo>
                <a:lnTo>
                  <a:pt x="0" y="300291"/>
                </a:lnTo>
                <a:lnTo>
                  <a:pt x="3276" y="333032"/>
                </a:lnTo>
                <a:lnTo>
                  <a:pt x="28473" y="395236"/>
                </a:lnTo>
                <a:lnTo>
                  <a:pt x="76263" y="451891"/>
                </a:lnTo>
                <a:lnTo>
                  <a:pt x="107772" y="477672"/>
                </a:lnTo>
                <a:lnTo>
                  <a:pt x="143916" y="501523"/>
                </a:lnTo>
                <a:lnTo>
                  <a:pt x="184340" y="523252"/>
                </a:lnTo>
                <a:lnTo>
                  <a:pt x="228701" y="542671"/>
                </a:lnTo>
                <a:lnTo>
                  <a:pt x="276669" y="559612"/>
                </a:lnTo>
                <a:lnTo>
                  <a:pt x="327901" y="573874"/>
                </a:lnTo>
                <a:lnTo>
                  <a:pt x="382041" y="585292"/>
                </a:lnTo>
                <a:lnTo>
                  <a:pt x="438772" y="593674"/>
                </a:lnTo>
                <a:lnTo>
                  <a:pt x="497738" y="598843"/>
                </a:lnTo>
                <a:lnTo>
                  <a:pt x="539673" y="600062"/>
                </a:lnTo>
                <a:lnTo>
                  <a:pt x="539673" y="600710"/>
                </a:lnTo>
                <a:lnTo>
                  <a:pt x="4043946" y="600710"/>
                </a:lnTo>
                <a:lnTo>
                  <a:pt x="4043946" y="63"/>
                </a:lnTo>
                <a:close/>
              </a:path>
            </a:pathLst>
          </a:custGeom>
          <a:solidFill>
            <a:srgbClr val="DBE1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2509431" y="6977684"/>
            <a:ext cx="4044315" cy="600710"/>
          </a:xfrm>
          <a:custGeom>
            <a:avLst/>
            <a:gdLst/>
            <a:ahLst/>
            <a:cxnLst/>
            <a:rect l="l" t="t" r="r" b="b"/>
            <a:pathLst>
              <a:path w="4044315" h="600709">
                <a:moveTo>
                  <a:pt x="4043946" y="50"/>
                </a:moveTo>
                <a:lnTo>
                  <a:pt x="649338" y="50"/>
                </a:lnTo>
                <a:lnTo>
                  <a:pt x="647052" y="0"/>
                </a:lnTo>
                <a:lnTo>
                  <a:pt x="644753" y="50"/>
                </a:lnTo>
                <a:lnTo>
                  <a:pt x="584733" y="1384"/>
                </a:lnTo>
                <a:lnTo>
                  <a:pt x="524090" y="5422"/>
                </a:lnTo>
                <a:lnTo>
                  <a:pt x="465391" y="12001"/>
                </a:lnTo>
                <a:lnTo>
                  <a:pt x="408914" y="21005"/>
                </a:lnTo>
                <a:lnTo>
                  <a:pt x="354939" y="32296"/>
                </a:lnTo>
                <a:lnTo>
                  <a:pt x="303707" y="45745"/>
                </a:lnTo>
                <a:lnTo>
                  <a:pt x="255524" y="61226"/>
                </a:lnTo>
                <a:lnTo>
                  <a:pt x="210629" y="78625"/>
                </a:lnTo>
                <a:lnTo>
                  <a:pt x="169316" y="97815"/>
                </a:lnTo>
                <a:lnTo>
                  <a:pt x="131838" y="118656"/>
                </a:lnTo>
                <a:lnTo>
                  <a:pt x="98488" y="141033"/>
                </a:lnTo>
                <a:lnTo>
                  <a:pt x="45212" y="189877"/>
                </a:lnTo>
                <a:lnTo>
                  <a:pt x="11658" y="243344"/>
                </a:lnTo>
                <a:lnTo>
                  <a:pt x="0" y="300418"/>
                </a:lnTo>
                <a:lnTo>
                  <a:pt x="2959" y="329349"/>
                </a:lnTo>
                <a:lnTo>
                  <a:pt x="25831" y="384746"/>
                </a:lnTo>
                <a:lnTo>
                  <a:pt x="69519" y="436003"/>
                </a:lnTo>
                <a:lnTo>
                  <a:pt x="131838" y="482142"/>
                </a:lnTo>
                <a:lnTo>
                  <a:pt x="169316" y="502970"/>
                </a:lnTo>
                <a:lnTo>
                  <a:pt x="210629" y="522147"/>
                </a:lnTo>
                <a:lnTo>
                  <a:pt x="255524" y="539534"/>
                </a:lnTo>
                <a:lnTo>
                  <a:pt x="303707" y="555015"/>
                </a:lnTo>
                <a:lnTo>
                  <a:pt x="354939" y="568452"/>
                </a:lnTo>
                <a:lnTo>
                  <a:pt x="408914" y="579729"/>
                </a:lnTo>
                <a:lnTo>
                  <a:pt x="465391" y="588721"/>
                </a:lnTo>
                <a:lnTo>
                  <a:pt x="524090" y="595299"/>
                </a:lnTo>
                <a:lnTo>
                  <a:pt x="584733" y="599338"/>
                </a:lnTo>
                <a:lnTo>
                  <a:pt x="644753" y="600671"/>
                </a:lnTo>
                <a:lnTo>
                  <a:pt x="647052" y="600710"/>
                </a:lnTo>
                <a:lnTo>
                  <a:pt x="4043946" y="600710"/>
                </a:lnTo>
                <a:lnTo>
                  <a:pt x="4043946" y="50"/>
                </a:lnTo>
                <a:close/>
              </a:path>
            </a:pathLst>
          </a:custGeom>
          <a:solidFill>
            <a:srgbClr val="E2BDC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2509431" y="7630756"/>
            <a:ext cx="4044315" cy="1243330"/>
            <a:chOff x="2509431" y="7630756"/>
            <a:chExt cx="4044315" cy="1243330"/>
          </a:xfrm>
        </p:grpSpPr>
        <p:sp>
          <p:nvSpPr>
            <p:cNvPr id="18" name="object 18" descr=""/>
            <p:cNvSpPr/>
            <p:nvPr/>
          </p:nvSpPr>
          <p:spPr>
            <a:xfrm>
              <a:off x="2509431" y="7630756"/>
              <a:ext cx="4044315" cy="601345"/>
            </a:xfrm>
            <a:custGeom>
              <a:avLst/>
              <a:gdLst/>
              <a:ahLst/>
              <a:cxnLst/>
              <a:rect l="l" t="t" r="r" b="b"/>
              <a:pathLst>
                <a:path w="4044315" h="601345">
                  <a:moveTo>
                    <a:pt x="4043946" y="50"/>
                  </a:moveTo>
                  <a:lnTo>
                    <a:pt x="674382" y="50"/>
                  </a:lnTo>
                  <a:lnTo>
                    <a:pt x="672020" y="0"/>
                  </a:lnTo>
                  <a:lnTo>
                    <a:pt x="669632" y="50"/>
                  </a:lnTo>
                  <a:lnTo>
                    <a:pt x="648131" y="50"/>
                  </a:lnTo>
                  <a:lnTo>
                    <a:pt x="648131" y="520"/>
                  </a:lnTo>
                  <a:lnTo>
                    <a:pt x="607275" y="1384"/>
                  </a:lnTo>
                  <a:lnTo>
                    <a:pt x="544296" y="5422"/>
                  </a:lnTo>
                  <a:lnTo>
                    <a:pt x="483323" y="12001"/>
                  </a:lnTo>
                  <a:lnTo>
                    <a:pt x="424662" y="20993"/>
                  </a:lnTo>
                  <a:lnTo>
                    <a:pt x="368592" y="32270"/>
                  </a:lnTo>
                  <a:lnTo>
                    <a:pt x="315391" y="45707"/>
                  </a:lnTo>
                  <a:lnTo>
                    <a:pt x="265341" y="61188"/>
                  </a:lnTo>
                  <a:lnTo>
                    <a:pt x="218732" y="78574"/>
                  </a:lnTo>
                  <a:lnTo>
                    <a:pt x="175818" y="97751"/>
                  </a:lnTo>
                  <a:lnTo>
                    <a:pt x="136906" y="118579"/>
                  </a:lnTo>
                  <a:lnTo>
                    <a:pt x="102273" y="140944"/>
                  </a:lnTo>
                  <a:lnTo>
                    <a:pt x="72186" y="164719"/>
                  </a:lnTo>
                  <a:lnTo>
                    <a:pt x="26835" y="215988"/>
                  </a:lnTo>
                  <a:lnTo>
                    <a:pt x="3073" y="271386"/>
                  </a:lnTo>
                  <a:lnTo>
                    <a:pt x="0" y="300304"/>
                  </a:lnTo>
                  <a:lnTo>
                    <a:pt x="3073" y="329234"/>
                  </a:lnTo>
                  <a:lnTo>
                    <a:pt x="26835" y="384632"/>
                  </a:lnTo>
                  <a:lnTo>
                    <a:pt x="72186" y="435889"/>
                  </a:lnTo>
                  <a:lnTo>
                    <a:pt x="102273" y="459663"/>
                  </a:lnTo>
                  <a:lnTo>
                    <a:pt x="136906" y="482028"/>
                  </a:lnTo>
                  <a:lnTo>
                    <a:pt x="175818" y="502856"/>
                  </a:lnTo>
                  <a:lnTo>
                    <a:pt x="218732" y="522033"/>
                  </a:lnTo>
                  <a:lnTo>
                    <a:pt x="265341" y="539419"/>
                  </a:lnTo>
                  <a:lnTo>
                    <a:pt x="315391" y="554901"/>
                  </a:lnTo>
                  <a:lnTo>
                    <a:pt x="368592" y="568337"/>
                  </a:lnTo>
                  <a:lnTo>
                    <a:pt x="424662" y="579615"/>
                  </a:lnTo>
                  <a:lnTo>
                    <a:pt x="483323" y="588606"/>
                  </a:lnTo>
                  <a:lnTo>
                    <a:pt x="544296" y="595185"/>
                  </a:lnTo>
                  <a:lnTo>
                    <a:pt x="607275" y="599224"/>
                  </a:lnTo>
                  <a:lnTo>
                    <a:pt x="648131" y="600100"/>
                  </a:lnTo>
                  <a:lnTo>
                    <a:pt x="648131" y="600722"/>
                  </a:lnTo>
                  <a:lnTo>
                    <a:pt x="4043946" y="600722"/>
                  </a:lnTo>
                  <a:lnTo>
                    <a:pt x="4043946" y="50"/>
                  </a:lnTo>
                  <a:close/>
                </a:path>
              </a:pathLst>
            </a:custGeom>
            <a:solidFill>
              <a:srgbClr val="D7CE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509431" y="8272741"/>
              <a:ext cx="4044315" cy="601345"/>
            </a:xfrm>
            <a:custGeom>
              <a:avLst/>
              <a:gdLst/>
              <a:ahLst/>
              <a:cxnLst/>
              <a:rect l="l" t="t" r="r" b="b"/>
              <a:pathLst>
                <a:path w="4044315" h="601345">
                  <a:moveTo>
                    <a:pt x="4043946" y="88"/>
                  </a:moveTo>
                  <a:lnTo>
                    <a:pt x="552818" y="88"/>
                  </a:lnTo>
                  <a:lnTo>
                    <a:pt x="549808" y="0"/>
                  </a:lnTo>
                  <a:lnTo>
                    <a:pt x="546785" y="88"/>
                  </a:lnTo>
                  <a:lnTo>
                    <a:pt x="495388" y="88"/>
                  </a:lnTo>
                  <a:lnTo>
                    <a:pt x="495388" y="1612"/>
                  </a:lnTo>
                  <a:lnTo>
                    <a:pt x="489889" y="1765"/>
                  </a:lnTo>
                  <a:lnTo>
                    <a:pt x="431850" y="6934"/>
                  </a:lnTo>
                  <a:lnTo>
                    <a:pt x="376008" y="15328"/>
                  </a:lnTo>
                  <a:lnTo>
                    <a:pt x="322707" y="26746"/>
                  </a:lnTo>
                  <a:lnTo>
                    <a:pt x="272288" y="41021"/>
                  </a:lnTo>
                  <a:lnTo>
                    <a:pt x="225082" y="57975"/>
                  </a:lnTo>
                  <a:lnTo>
                    <a:pt x="181419" y="77406"/>
                  </a:lnTo>
                  <a:lnTo>
                    <a:pt x="141630" y="99148"/>
                  </a:lnTo>
                  <a:lnTo>
                    <a:pt x="106070" y="123012"/>
                  </a:lnTo>
                  <a:lnTo>
                    <a:pt x="75057" y="148805"/>
                  </a:lnTo>
                  <a:lnTo>
                    <a:pt x="28016" y="205473"/>
                  </a:lnTo>
                  <a:lnTo>
                    <a:pt x="3225" y="267690"/>
                  </a:lnTo>
                  <a:lnTo>
                    <a:pt x="0" y="300418"/>
                  </a:lnTo>
                  <a:lnTo>
                    <a:pt x="3225" y="333133"/>
                  </a:lnTo>
                  <a:lnTo>
                    <a:pt x="28016" y="395312"/>
                  </a:lnTo>
                  <a:lnTo>
                    <a:pt x="75057" y="451954"/>
                  </a:lnTo>
                  <a:lnTo>
                    <a:pt x="106070" y="477735"/>
                  </a:lnTo>
                  <a:lnTo>
                    <a:pt x="141630" y="501586"/>
                  </a:lnTo>
                  <a:lnTo>
                    <a:pt x="181419" y="523328"/>
                  </a:lnTo>
                  <a:lnTo>
                    <a:pt x="225082" y="542759"/>
                  </a:lnTo>
                  <a:lnTo>
                    <a:pt x="272288" y="559701"/>
                  </a:lnTo>
                  <a:lnTo>
                    <a:pt x="322707" y="573976"/>
                  </a:lnTo>
                  <a:lnTo>
                    <a:pt x="376008" y="585406"/>
                  </a:lnTo>
                  <a:lnTo>
                    <a:pt x="431850" y="593788"/>
                  </a:lnTo>
                  <a:lnTo>
                    <a:pt x="489889" y="598957"/>
                  </a:lnTo>
                  <a:lnTo>
                    <a:pt x="495388" y="599122"/>
                  </a:lnTo>
                  <a:lnTo>
                    <a:pt x="495388" y="600760"/>
                  </a:lnTo>
                  <a:lnTo>
                    <a:pt x="4043946" y="600760"/>
                  </a:lnTo>
                  <a:lnTo>
                    <a:pt x="4043946" y="88"/>
                  </a:lnTo>
                  <a:close/>
                </a:path>
              </a:pathLst>
            </a:custGeom>
            <a:solidFill>
              <a:srgbClr val="DBE1D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2509431" y="8949943"/>
            <a:ext cx="4044315" cy="601345"/>
          </a:xfrm>
          <a:custGeom>
            <a:avLst/>
            <a:gdLst/>
            <a:ahLst/>
            <a:cxnLst/>
            <a:rect l="l" t="t" r="r" b="b"/>
            <a:pathLst>
              <a:path w="4044315" h="601345">
                <a:moveTo>
                  <a:pt x="4043946" y="50"/>
                </a:moveTo>
                <a:lnTo>
                  <a:pt x="644359" y="50"/>
                </a:lnTo>
                <a:lnTo>
                  <a:pt x="642226" y="0"/>
                </a:lnTo>
                <a:lnTo>
                  <a:pt x="640080" y="50"/>
                </a:lnTo>
                <a:lnTo>
                  <a:pt x="605307" y="50"/>
                </a:lnTo>
                <a:lnTo>
                  <a:pt x="605307" y="889"/>
                </a:lnTo>
                <a:lnTo>
                  <a:pt x="576554" y="1562"/>
                </a:lnTo>
                <a:lnTo>
                  <a:pt x="512787" y="6108"/>
                </a:lnTo>
                <a:lnTo>
                  <a:pt x="451231" y="13512"/>
                </a:lnTo>
                <a:lnTo>
                  <a:pt x="392226" y="23609"/>
                </a:lnTo>
                <a:lnTo>
                  <a:pt x="336092" y="36258"/>
                </a:lnTo>
                <a:lnTo>
                  <a:pt x="283133" y="51295"/>
                </a:lnTo>
                <a:lnTo>
                  <a:pt x="233692" y="68592"/>
                </a:lnTo>
                <a:lnTo>
                  <a:pt x="188087" y="87972"/>
                </a:lnTo>
                <a:lnTo>
                  <a:pt x="146646" y="109308"/>
                </a:lnTo>
                <a:lnTo>
                  <a:pt x="109664" y="132422"/>
                </a:lnTo>
                <a:lnTo>
                  <a:pt x="77508" y="157187"/>
                </a:lnTo>
                <a:lnTo>
                  <a:pt x="28867" y="211035"/>
                </a:lnTo>
                <a:lnTo>
                  <a:pt x="3314" y="269646"/>
                </a:lnTo>
                <a:lnTo>
                  <a:pt x="0" y="300342"/>
                </a:lnTo>
                <a:lnTo>
                  <a:pt x="3314" y="331050"/>
                </a:lnTo>
                <a:lnTo>
                  <a:pt x="28867" y="389661"/>
                </a:lnTo>
                <a:lnTo>
                  <a:pt x="77508" y="443496"/>
                </a:lnTo>
                <a:lnTo>
                  <a:pt x="109664" y="468261"/>
                </a:lnTo>
                <a:lnTo>
                  <a:pt x="146646" y="491388"/>
                </a:lnTo>
                <a:lnTo>
                  <a:pt x="188087" y="512711"/>
                </a:lnTo>
                <a:lnTo>
                  <a:pt x="233692" y="532091"/>
                </a:lnTo>
                <a:lnTo>
                  <a:pt x="283133" y="549389"/>
                </a:lnTo>
                <a:lnTo>
                  <a:pt x="336092" y="564426"/>
                </a:lnTo>
                <a:lnTo>
                  <a:pt x="392226" y="577075"/>
                </a:lnTo>
                <a:lnTo>
                  <a:pt x="451231" y="587171"/>
                </a:lnTo>
                <a:lnTo>
                  <a:pt x="512787" y="594575"/>
                </a:lnTo>
                <a:lnTo>
                  <a:pt x="576554" y="599122"/>
                </a:lnTo>
                <a:lnTo>
                  <a:pt x="605307" y="599808"/>
                </a:lnTo>
                <a:lnTo>
                  <a:pt x="605307" y="600722"/>
                </a:lnTo>
                <a:lnTo>
                  <a:pt x="4043946" y="600722"/>
                </a:lnTo>
                <a:lnTo>
                  <a:pt x="4043946" y="50"/>
                </a:lnTo>
                <a:close/>
              </a:path>
            </a:pathLst>
          </a:custGeom>
          <a:solidFill>
            <a:srgbClr val="E2BDC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972972" y="2380945"/>
            <a:ext cx="1280160" cy="7056120"/>
            <a:chOff x="972972" y="2380945"/>
            <a:chExt cx="1280160" cy="7056120"/>
          </a:xfrm>
        </p:grpSpPr>
        <p:sp>
          <p:nvSpPr>
            <p:cNvPr id="22" name="object 22" descr=""/>
            <p:cNvSpPr/>
            <p:nvPr/>
          </p:nvSpPr>
          <p:spPr>
            <a:xfrm>
              <a:off x="1053426" y="2381021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4" h="319405">
                  <a:moveTo>
                    <a:pt x="387769" y="0"/>
                  </a:moveTo>
                  <a:lnTo>
                    <a:pt x="169951" y="0"/>
                  </a:lnTo>
                  <a:lnTo>
                    <a:pt x="0" y="319239"/>
                  </a:lnTo>
                  <a:lnTo>
                    <a:pt x="217830" y="319239"/>
                  </a:lnTo>
                  <a:lnTo>
                    <a:pt x="387769" y="0"/>
                  </a:lnTo>
                  <a:close/>
                </a:path>
              </a:pathLst>
            </a:custGeom>
            <a:solidFill>
              <a:srgbClr val="FCF9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53426" y="2700502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4" h="319405">
                  <a:moveTo>
                    <a:pt x="217830" y="0"/>
                  </a:moveTo>
                  <a:lnTo>
                    <a:pt x="0" y="0"/>
                  </a:lnTo>
                  <a:lnTo>
                    <a:pt x="169951" y="319239"/>
                  </a:lnTo>
                  <a:lnTo>
                    <a:pt x="387769" y="319239"/>
                  </a:lnTo>
                  <a:lnTo>
                    <a:pt x="217830" y="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31950" y="2380945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5">
                  <a:moveTo>
                    <a:pt x="423176" y="0"/>
                  </a:moveTo>
                  <a:lnTo>
                    <a:pt x="0" y="0"/>
                  </a:lnTo>
                  <a:lnTo>
                    <a:pt x="0" y="319316"/>
                  </a:lnTo>
                  <a:lnTo>
                    <a:pt x="423176" y="319316"/>
                  </a:lnTo>
                  <a:lnTo>
                    <a:pt x="423176" y="0"/>
                  </a:lnTo>
                  <a:close/>
                </a:path>
              </a:pathLst>
            </a:custGeom>
            <a:solidFill>
              <a:srgbClr val="FCF9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31950" y="2700426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5">
                  <a:moveTo>
                    <a:pt x="423176" y="0"/>
                  </a:moveTo>
                  <a:lnTo>
                    <a:pt x="0" y="0"/>
                  </a:lnTo>
                  <a:lnTo>
                    <a:pt x="0" y="319316"/>
                  </a:lnTo>
                  <a:lnTo>
                    <a:pt x="423176" y="319316"/>
                  </a:lnTo>
                  <a:lnTo>
                    <a:pt x="423176" y="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478279" y="2381021"/>
              <a:ext cx="352425" cy="638810"/>
            </a:xfrm>
            <a:custGeom>
              <a:avLst/>
              <a:gdLst/>
              <a:ahLst/>
              <a:cxnLst/>
              <a:rect l="l" t="t" r="r" b="b"/>
              <a:pathLst>
                <a:path w="352425" h="638810">
                  <a:moveTo>
                    <a:pt x="176174" y="0"/>
                  </a:moveTo>
                  <a:lnTo>
                    <a:pt x="0" y="319366"/>
                  </a:lnTo>
                  <a:lnTo>
                    <a:pt x="176174" y="638721"/>
                  </a:lnTo>
                  <a:lnTo>
                    <a:pt x="352374" y="319366"/>
                  </a:lnTo>
                  <a:lnTo>
                    <a:pt x="176174" y="0"/>
                  </a:lnTo>
                  <a:close/>
                </a:path>
              </a:pathLst>
            </a:custGeom>
            <a:solidFill>
              <a:srgbClr val="444D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475790" y="3019742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5" h="319404">
                  <a:moveTo>
                    <a:pt x="387807" y="0"/>
                  </a:moveTo>
                  <a:lnTo>
                    <a:pt x="169951" y="0"/>
                  </a:lnTo>
                  <a:lnTo>
                    <a:pt x="0" y="319366"/>
                  </a:lnTo>
                  <a:lnTo>
                    <a:pt x="217830" y="319366"/>
                  </a:lnTo>
                  <a:lnTo>
                    <a:pt x="387807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475790" y="3339223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5" h="319404">
                  <a:moveTo>
                    <a:pt x="217830" y="0"/>
                  </a:moveTo>
                  <a:lnTo>
                    <a:pt x="0" y="0"/>
                  </a:lnTo>
                  <a:lnTo>
                    <a:pt x="169951" y="319366"/>
                  </a:lnTo>
                  <a:lnTo>
                    <a:pt x="387807" y="319366"/>
                  </a:lnTo>
                  <a:lnTo>
                    <a:pt x="217830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654301" y="3019780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63" y="0"/>
                  </a:moveTo>
                  <a:lnTo>
                    <a:pt x="0" y="0"/>
                  </a:lnTo>
                  <a:lnTo>
                    <a:pt x="0" y="319328"/>
                  </a:lnTo>
                  <a:lnTo>
                    <a:pt x="423163" y="319328"/>
                  </a:lnTo>
                  <a:lnTo>
                    <a:pt x="423163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654301" y="3339147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63" y="0"/>
                  </a:moveTo>
                  <a:lnTo>
                    <a:pt x="0" y="0"/>
                  </a:lnTo>
                  <a:lnTo>
                    <a:pt x="0" y="319316"/>
                  </a:lnTo>
                  <a:lnTo>
                    <a:pt x="423163" y="319316"/>
                  </a:lnTo>
                  <a:lnTo>
                    <a:pt x="423163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900631" y="3019869"/>
              <a:ext cx="352425" cy="638810"/>
            </a:xfrm>
            <a:custGeom>
              <a:avLst/>
              <a:gdLst/>
              <a:ahLst/>
              <a:cxnLst/>
              <a:rect l="l" t="t" r="r" b="b"/>
              <a:pathLst>
                <a:path w="352425" h="638810">
                  <a:moveTo>
                    <a:pt x="176149" y="0"/>
                  </a:moveTo>
                  <a:lnTo>
                    <a:pt x="0" y="319354"/>
                  </a:lnTo>
                  <a:lnTo>
                    <a:pt x="176149" y="638721"/>
                  </a:lnTo>
                  <a:lnTo>
                    <a:pt x="352425" y="319354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53426" y="3658590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4" h="319404">
                  <a:moveTo>
                    <a:pt x="387769" y="0"/>
                  </a:moveTo>
                  <a:lnTo>
                    <a:pt x="169951" y="0"/>
                  </a:lnTo>
                  <a:lnTo>
                    <a:pt x="0" y="319354"/>
                  </a:lnTo>
                  <a:lnTo>
                    <a:pt x="217830" y="319354"/>
                  </a:lnTo>
                  <a:lnTo>
                    <a:pt x="387769" y="0"/>
                  </a:lnTo>
                  <a:close/>
                </a:path>
              </a:pathLst>
            </a:custGeom>
            <a:solidFill>
              <a:srgbClr val="7F9E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53426" y="3978071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4" h="319404">
                  <a:moveTo>
                    <a:pt x="217830" y="0"/>
                  </a:moveTo>
                  <a:lnTo>
                    <a:pt x="0" y="0"/>
                  </a:lnTo>
                  <a:lnTo>
                    <a:pt x="169951" y="319354"/>
                  </a:lnTo>
                  <a:lnTo>
                    <a:pt x="387769" y="319354"/>
                  </a:lnTo>
                  <a:lnTo>
                    <a:pt x="217830" y="0"/>
                  </a:lnTo>
                  <a:close/>
                </a:path>
              </a:pathLst>
            </a:custGeom>
            <a:solidFill>
              <a:srgbClr val="D7CE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231950" y="3658628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76" y="0"/>
                  </a:moveTo>
                  <a:lnTo>
                    <a:pt x="0" y="0"/>
                  </a:lnTo>
                  <a:lnTo>
                    <a:pt x="0" y="319316"/>
                  </a:lnTo>
                  <a:lnTo>
                    <a:pt x="423176" y="319316"/>
                  </a:lnTo>
                  <a:lnTo>
                    <a:pt x="423176" y="0"/>
                  </a:lnTo>
                  <a:close/>
                </a:path>
              </a:pathLst>
            </a:custGeom>
            <a:solidFill>
              <a:srgbClr val="7F9E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231950" y="3977982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76" y="0"/>
                  </a:moveTo>
                  <a:lnTo>
                    <a:pt x="0" y="0"/>
                  </a:lnTo>
                  <a:lnTo>
                    <a:pt x="0" y="319328"/>
                  </a:lnTo>
                  <a:lnTo>
                    <a:pt x="423176" y="319328"/>
                  </a:lnTo>
                  <a:lnTo>
                    <a:pt x="423176" y="0"/>
                  </a:lnTo>
                  <a:close/>
                </a:path>
              </a:pathLst>
            </a:custGeom>
            <a:solidFill>
              <a:srgbClr val="D7CE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478279" y="3658704"/>
              <a:ext cx="352425" cy="638810"/>
            </a:xfrm>
            <a:custGeom>
              <a:avLst/>
              <a:gdLst/>
              <a:ahLst/>
              <a:cxnLst/>
              <a:rect l="l" t="t" r="r" b="b"/>
              <a:pathLst>
                <a:path w="352425" h="638810">
                  <a:moveTo>
                    <a:pt x="176174" y="0"/>
                  </a:moveTo>
                  <a:lnTo>
                    <a:pt x="0" y="319366"/>
                  </a:lnTo>
                  <a:lnTo>
                    <a:pt x="176174" y="638721"/>
                  </a:lnTo>
                  <a:lnTo>
                    <a:pt x="352374" y="319366"/>
                  </a:lnTo>
                  <a:lnTo>
                    <a:pt x="176174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475790" y="4297426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5" h="319404">
                  <a:moveTo>
                    <a:pt x="387807" y="0"/>
                  </a:moveTo>
                  <a:lnTo>
                    <a:pt x="169951" y="0"/>
                  </a:lnTo>
                  <a:lnTo>
                    <a:pt x="0" y="319239"/>
                  </a:lnTo>
                  <a:lnTo>
                    <a:pt x="217830" y="319239"/>
                  </a:lnTo>
                  <a:lnTo>
                    <a:pt x="387807" y="0"/>
                  </a:lnTo>
                  <a:close/>
                </a:path>
              </a:pathLst>
            </a:custGeom>
            <a:solidFill>
              <a:srgbClr val="FCF9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475790" y="4616907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5" h="319404">
                  <a:moveTo>
                    <a:pt x="217830" y="0"/>
                  </a:moveTo>
                  <a:lnTo>
                    <a:pt x="0" y="0"/>
                  </a:lnTo>
                  <a:lnTo>
                    <a:pt x="169951" y="319239"/>
                  </a:lnTo>
                  <a:lnTo>
                    <a:pt x="387807" y="319239"/>
                  </a:lnTo>
                  <a:lnTo>
                    <a:pt x="217830" y="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654301" y="4297349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63" y="0"/>
                  </a:moveTo>
                  <a:lnTo>
                    <a:pt x="0" y="0"/>
                  </a:lnTo>
                  <a:lnTo>
                    <a:pt x="0" y="319316"/>
                  </a:lnTo>
                  <a:lnTo>
                    <a:pt x="423163" y="319316"/>
                  </a:lnTo>
                  <a:lnTo>
                    <a:pt x="423163" y="0"/>
                  </a:lnTo>
                  <a:close/>
                </a:path>
              </a:pathLst>
            </a:custGeom>
            <a:solidFill>
              <a:srgbClr val="FCF9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654301" y="4616830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63" y="0"/>
                  </a:moveTo>
                  <a:lnTo>
                    <a:pt x="0" y="0"/>
                  </a:lnTo>
                  <a:lnTo>
                    <a:pt x="0" y="319316"/>
                  </a:lnTo>
                  <a:lnTo>
                    <a:pt x="423163" y="319316"/>
                  </a:lnTo>
                  <a:lnTo>
                    <a:pt x="423163" y="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900631" y="4297426"/>
              <a:ext cx="352425" cy="638810"/>
            </a:xfrm>
            <a:custGeom>
              <a:avLst/>
              <a:gdLst/>
              <a:ahLst/>
              <a:cxnLst/>
              <a:rect l="l" t="t" r="r" b="b"/>
              <a:pathLst>
                <a:path w="352425" h="638810">
                  <a:moveTo>
                    <a:pt x="176149" y="0"/>
                  </a:moveTo>
                  <a:lnTo>
                    <a:pt x="0" y="319366"/>
                  </a:lnTo>
                  <a:lnTo>
                    <a:pt x="176149" y="638721"/>
                  </a:lnTo>
                  <a:lnTo>
                    <a:pt x="352425" y="319366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444D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053426" y="4936147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4" h="319404">
                  <a:moveTo>
                    <a:pt x="387769" y="0"/>
                  </a:moveTo>
                  <a:lnTo>
                    <a:pt x="169951" y="0"/>
                  </a:lnTo>
                  <a:lnTo>
                    <a:pt x="0" y="319366"/>
                  </a:lnTo>
                  <a:lnTo>
                    <a:pt x="217830" y="319366"/>
                  </a:lnTo>
                  <a:lnTo>
                    <a:pt x="387769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053426" y="5255628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4" h="319404">
                  <a:moveTo>
                    <a:pt x="217830" y="0"/>
                  </a:moveTo>
                  <a:lnTo>
                    <a:pt x="0" y="0"/>
                  </a:lnTo>
                  <a:lnTo>
                    <a:pt x="169951" y="319366"/>
                  </a:lnTo>
                  <a:lnTo>
                    <a:pt x="387769" y="319366"/>
                  </a:lnTo>
                  <a:lnTo>
                    <a:pt x="217830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231950" y="4936185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76" y="0"/>
                  </a:moveTo>
                  <a:lnTo>
                    <a:pt x="0" y="0"/>
                  </a:lnTo>
                  <a:lnTo>
                    <a:pt x="0" y="319328"/>
                  </a:lnTo>
                  <a:lnTo>
                    <a:pt x="423176" y="319328"/>
                  </a:lnTo>
                  <a:lnTo>
                    <a:pt x="423176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231950" y="5255564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76" y="0"/>
                  </a:moveTo>
                  <a:lnTo>
                    <a:pt x="0" y="0"/>
                  </a:lnTo>
                  <a:lnTo>
                    <a:pt x="0" y="319316"/>
                  </a:lnTo>
                  <a:lnTo>
                    <a:pt x="423176" y="319316"/>
                  </a:lnTo>
                  <a:lnTo>
                    <a:pt x="423176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478279" y="4936274"/>
              <a:ext cx="352425" cy="638810"/>
            </a:xfrm>
            <a:custGeom>
              <a:avLst/>
              <a:gdLst/>
              <a:ahLst/>
              <a:cxnLst/>
              <a:rect l="l" t="t" r="r" b="b"/>
              <a:pathLst>
                <a:path w="352425" h="638810">
                  <a:moveTo>
                    <a:pt x="176174" y="0"/>
                  </a:moveTo>
                  <a:lnTo>
                    <a:pt x="0" y="319354"/>
                  </a:lnTo>
                  <a:lnTo>
                    <a:pt x="176174" y="638721"/>
                  </a:lnTo>
                  <a:lnTo>
                    <a:pt x="352374" y="319354"/>
                  </a:lnTo>
                  <a:lnTo>
                    <a:pt x="176174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475790" y="5575007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5" h="319404">
                  <a:moveTo>
                    <a:pt x="387807" y="0"/>
                  </a:moveTo>
                  <a:lnTo>
                    <a:pt x="169951" y="0"/>
                  </a:lnTo>
                  <a:lnTo>
                    <a:pt x="0" y="319354"/>
                  </a:lnTo>
                  <a:lnTo>
                    <a:pt x="217830" y="319354"/>
                  </a:lnTo>
                  <a:lnTo>
                    <a:pt x="387807" y="0"/>
                  </a:lnTo>
                  <a:close/>
                </a:path>
              </a:pathLst>
            </a:custGeom>
            <a:solidFill>
              <a:srgbClr val="7F9E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475790" y="5894489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5" h="319404">
                  <a:moveTo>
                    <a:pt x="217830" y="0"/>
                  </a:moveTo>
                  <a:lnTo>
                    <a:pt x="0" y="0"/>
                  </a:lnTo>
                  <a:lnTo>
                    <a:pt x="169951" y="319354"/>
                  </a:lnTo>
                  <a:lnTo>
                    <a:pt x="387807" y="319354"/>
                  </a:lnTo>
                  <a:lnTo>
                    <a:pt x="217830" y="0"/>
                  </a:lnTo>
                  <a:close/>
                </a:path>
              </a:pathLst>
            </a:custGeom>
            <a:solidFill>
              <a:srgbClr val="D7CE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654301" y="5575045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63" y="0"/>
                  </a:moveTo>
                  <a:lnTo>
                    <a:pt x="0" y="0"/>
                  </a:lnTo>
                  <a:lnTo>
                    <a:pt x="0" y="319316"/>
                  </a:lnTo>
                  <a:lnTo>
                    <a:pt x="423163" y="319316"/>
                  </a:lnTo>
                  <a:lnTo>
                    <a:pt x="423163" y="0"/>
                  </a:lnTo>
                  <a:close/>
                </a:path>
              </a:pathLst>
            </a:custGeom>
            <a:solidFill>
              <a:srgbClr val="7F9E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654301" y="5894400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63" y="0"/>
                  </a:moveTo>
                  <a:lnTo>
                    <a:pt x="0" y="0"/>
                  </a:lnTo>
                  <a:lnTo>
                    <a:pt x="0" y="319328"/>
                  </a:lnTo>
                  <a:lnTo>
                    <a:pt x="423163" y="319328"/>
                  </a:lnTo>
                  <a:lnTo>
                    <a:pt x="423163" y="0"/>
                  </a:lnTo>
                  <a:close/>
                </a:path>
              </a:pathLst>
            </a:custGeom>
            <a:solidFill>
              <a:srgbClr val="D7CE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900631" y="5575007"/>
              <a:ext cx="352425" cy="638810"/>
            </a:xfrm>
            <a:custGeom>
              <a:avLst/>
              <a:gdLst/>
              <a:ahLst/>
              <a:cxnLst/>
              <a:rect l="l" t="t" r="r" b="b"/>
              <a:pathLst>
                <a:path w="352425" h="638810">
                  <a:moveTo>
                    <a:pt x="176149" y="0"/>
                  </a:moveTo>
                  <a:lnTo>
                    <a:pt x="0" y="319354"/>
                  </a:lnTo>
                  <a:lnTo>
                    <a:pt x="176149" y="638721"/>
                  </a:lnTo>
                  <a:lnTo>
                    <a:pt x="352425" y="319354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020330" y="6228321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4" h="319404">
                  <a:moveTo>
                    <a:pt x="387781" y="0"/>
                  </a:moveTo>
                  <a:lnTo>
                    <a:pt x="169951" y="0"/>
                  </a:lnTo>
                  <a:lnTo>
                    <a:pt x="0" y="319239"/>
                  </a:lnTo>
                  <a:lnTo>
                    <a:pt x="217830" y="319239"/>
                  </a:lnTo>
                  <a:lnTo>
                    <a:pt x="387781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020330" y="6547688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4" h="319404">
                  <a:moveTo>
                    <a:pt x="217830" y="0"/>
                  </a:moveTo>
                  <a:lnTo>
                    <a:pt x="0" y="0"/>
                  </a:lnTo>
                  <a:lnTo>
                    <a:pt x="169951" y="319354"/>
                  </a:lnTo>
                  <a:lnTo>
                    <a:pt x="387781" y="319354"/>
                  </a:lnTo>
                  <a:lnTo>
                    <a:pt x="217830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198841" y="6228245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64" y="0"/>
                  </a:moveTo>
                  <a:lnTo>
                    <a:pt x="0" y="0"/>
                  </a:lnTo>
                  <a:lnTo>
                    <a:pt x="0" y="319316"/>
                  </a:lnTo>
                  <a:lnTo>
                    <a:pt x="423164" y="319316"/>
                  </a:lnTo>
                  <a:lnTo>
                    <a:pt x="423164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198841" y="6547726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64" y="0"/>
                  </a:moveTo>
                  <a:lnTo>
                    <a:pt x="0" y="0"/>
                  </a:lnTo>
                  <a:lnTo>
                    <a:pt x="0" y="319316"/>
                  </a:lnTo>
                  <a:lnTo>
                    <a:pt x="423164" y="319316"/>
                  </a:lnTo>
                  <a:lnTo>
                    <a:pt x="423164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445171" y="6228321"/>
              <a:ext cx="352425" cy="638810"/>
            </a:xfrm>
            <a:custGeom>
              <a:avLst/>
              <a:gdLst/>
              <a:ahLst/>
              <a:cxnLst/>
              <a:rect l="l" t="t" r="r" b="b"/>
              <a:pathLst>
                <a:path w="352425" h="638809">
                  <a:moveTo>
                    <a:pt x="176187" y="0"/>
                  </a:moveTo>
                  <a:lnTo>
                    <a:pt x="0" y="319366"/>
                  </a:lnTo>
                  <a:lnTo>
                    <a:pt x="176187" y="638721"/>
                  </a:lnTo>
                  <a:lnTo>
                    <a:pt x="352310" y="319366"/>
                  </a:lnTo>
                  <a:lnTo>
                    <a:pt x="176187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442694" y="6867042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5" h="319404">
                  <a:moveTo>
                    <a:pt x="387718" y="0"/>
                  </a:moveTo>
                  <a:lnTo>
                    <a:pt x="169951" y="0"/>
                  </a:lnTo>
                  <a:lnTo>
                    <a:pt x="0" y="319366"/>
                  </a:lnTo>
                  <a:lnTo>
                    <a:pt x="217817" y="319366"/>
                  </a:lnTo>
                  <a:lnTo>
                    <a:pt x="387718" y="0"/>
                  </a:lnTo>
                  <a:close/>
                </a:path>
              </a:pathLst>
            </a:custGeom>
            <a:solidFill>
              <a:srgbClr val="7F9E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442694" y="7186523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5" h="319404">
                  <a:moveTo>
                    <a:pt x="217817" y="0"/>
                  </a:moveTo>
                  <a:lnTo>
                    <a:pt x="0" y="0"/>
                  </a:lnTo>
                  <a:lnTo>
                    <a:pt x="169951" y="319366"/>
                  </a:lnTo>
                  <a:lnTo>
                    <a:pt x="387718" y="319366"/>
                  </a:lnTo>
                  <a:lnTo>
                    <a:pt x="217817" y="0"/>
                  </a:lnTo>
                  <a:close/>
                </a:path>
              </a:pathLst>
            </a:custGeom>
            <a:solidFill>
              <a:srgbClr val="D7CE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621205" y="6867080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76" y="0"/>
                  </a:moveTo>
                  <a:lnTo>
                    <a:pt x="0" y="0"/>
                  </a:lnTo>
                  <a:lnTo>
                    <a:pt x="0" y="319328"/>
                  </a:lnTo>
                  <a:lnTo>
                    <a:pt x="423176" y="319328"/>
                  </a:lnTo>
                  <a:lnTo>
                    <a:pt x="423176" y="0"/>
                  </a:lnTo>
                  <a:close/>
                </a:path>
              </a:pathLst>
            </a:custGeom>
            <a:solidFill>
              <a:srgbClr val="7F9E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621193" y="7186447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76" y="0"/>
                  </a:moveTo>
                  <a:lnTo>
                    <a:pt x="0" y="0"/>
                  </a:lnTo>
                  <a:lnTo>
                    <a:pt x="0" y="319316"/>
                  </a:lnTo>
                  <a:lnTo>
                    <a:pt x="423176" y="319316"/>
                  </a:lnTo>
                  <a:lnTo>
                    <a:pt x="423176" y="0"/>
                  </a:lnTo>
                  <a:close/>
                </a:path>
              </a:pathLst>
            </a:custGeom>
            <a:solidFill>
              <a:srgbClr val="D7CE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867573" y="6867042"/>
              <a:ext cx="352425" cy="639445"/>
            </a:xfrm>
            <a:custGeom>
              <a:avLst/>
              <a:gdLst/>
              <a:ahLst/>
              <a:cxnLst/>
              <a:rect l="l" t="t" r="r" b="b"/>
              <a:pathLst>
                <a:path w="352425" h="639445">
                  <a:moveTo>
                    <a:pt x="176149" y="0"/>
                  </a:moveTo>
                  <a:lnTo>
                    <a:pt x="0" y="319481"/>
                  </a:lnTo>
                  <a:lnTo>
                    <a:pt x="176149" y="638848"/>
                  </a:lnTo>
                  <a:lnTo>
                    <a:pt x="352298" y="319481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96403" y="7520368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4" h="319404">
                  <a:moveTo>
                    <a:pt x="387769" y="0"/>
                  </a:moveTo>
                  <a:lnTo>
                    <a:pt x="169951" y="0"/>
                  </a:lnTo>
                  <a:lnTo>
                    <a:pt x="0" y="319354"/>
                  </a:lnTo>
                  <a:lnTo>
                    <a:pt x="217817" y="319354"/>
                  </a:lnTo>
                  <a:lnTo>
                    <a:pt x="387769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996403" y="7839849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4" h="319404">
                  <a:moveTo>
                    <a:pt x="217817" y="0"/>
                  </a:moveTo>
                  <a:lnTo>
                    <a:pt x="0" y="0"/>
                  </a:lnTo>
                  <a:lnTo>
                    <a:pt x="169951" y="319354"/>
                  </a:lnTo>
                  <a:lnTo>
                    <a:pt x="387769" y="319354"/>
                  </a:lnTo>
                  <a:lnTo>
                    <a:pt x="217817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174915" y="7520406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63" y="0"/>
                  </a:moveTo>
                  <a:lnTo>
                    <a:pt x="0" y="0"/>
                  </a:lnTo>
                  <a:lnTo>
                    <a:pt x="0" y="319316"/>
                  </a:lnTo>
                  <a:lnTo>
                    <a:pt x="423163" y="319316"/>
                  </a:lnTo>
                  <a:lnTo>
                    <a:pt x="423163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174915" y="7839760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63" y="0"/>
                  </a:moveTo>
                  <a:lnTo>
                    <a:pt x="0" y="0"/>
                  </a:lnTo>
                  <a:lnTo>
                    <a:pt x="0" y="319328"/>
                  </a:lnTo>
                  <a:lnTo>
                    <a:pt x="423163" y="319328"/>
                  </a:lnTo>
                  <a:lnTo>
                    <a:pt x="423163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421244" y="7520482"/>
              <a:ext cx="352425" cy="638810"/>
            </a:xfrm>
            <a:custGeom>
              <a:avLst/>
              <a:gdLst/>
              <a:ahLst/>
              <a:cxnLst/>
              <a:rect l="l" t="t" r="r" b="b"/>
              <a:pathLst>
                <a:path w="352425" h="638809">
                  <a:moveTo>
                    <a:pt x="176174" y="0"/>
                  </a:moveTo>
                  <a:lnTo>
                    <a:pt x="0" y="319366"/>
                  </a:lnTo>
                  <a:lnTo>
                    <a:pt x="176174" y="638721"/>
                  </a:lnTo>
                  <a:lnTo>
                    <a:pt x="352348" y="319366"/>
                  </a:lnTo>
                  <a:lnTo>
                    <a:pt x="176174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418755" y="8159203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5" h="319404">
                  <a:moveTo>
                    <a:pt x="387769" y="0"/>
                  </a:moveTo>
                  <a:lnTo>
                    <a:pt x="169951" y="0"/>
                  </a:lnTo>
                  <a:lnTo>
                    <a:pt x="0" y="319239"/>
                  </a:lnTo>
                  <a:lnTo>
                    <a:pt x="217830" y="319239"/>
                  </a:lnTo>
                  <a:lnTo>
                    <a:pt x="387769" y="0"/>
                  </a:lnTo>
                  <a:close/>
                </a:path>
              </a:pathLst>
            </a:custGeom>
            <a:solidFill>
              <a:srgbClr val="7F9E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418755" y="8478684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5" h="319404">
                  <a:moveTo>
                    <a:pt x="217830" y="0"/>
                  </a:moveTo>
                  <a:lnTo>
                    <a:pt x="0" y="0"/>
                  </a:lnTo>
                  <a:lnTo>
                    <a:pt x="169951" y="319239"/>
                  </a:lnTo>
                  <a:lnTo>
                    <a:pt x="387769" y="319239"/>
                  </a:lnTo>
                  <a:lnTo>
                    <a:pt x="217830" y="0"/>
                  </a:lnTo>
                  <a:close/>
                </a:path>
              </a:pathLst>
            </a:custGeom>
            <a:solidFill>
              <a:srgbClr val="D7CE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597266" y="8159127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76" y="0"/>
                  </a:moveTo>
                  <a:lnTo>
                    <a:pt x="0" y="0"/>
                  </a:lnTo>
                  <a:lnTo>
                    <a:pt x="0" y="319316"/>
                  </a:lnTo>
                  <a:lnTo>
                    <a:pt x="423176" y="319316"/>
                  </a:lnTo>
                  <a:lnTo>
                    <a:pt x="423176" y="0"/>
                  </a:lnTo>
                  <a:close/>
                </a:path>
              </a:pathLst>
            </a:custGeom>
            <a:solidFill>
              <a:srgbClr val="7F9E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597266" y="8478609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76" y="0"/>
                  </a:moveTo>
                  <a:lnTo>
                    <a:pt x="0" y="0"/>
                  </a:lnTo>
                  <a:lnTo>
                    <a:pt x="0" y="319316"/>
                  </a:lnTo>
                  <a:lnTo>
                    <a:pt x="423176" y="319316"/>
                  </a:lnTo>
                  <a:lnTo>
                    <a:pt x="423176" y="0"/>
                  </a:lnTo>
                  <a:close/>
                </a:path>
              </a:pathLst>
            </a:custGeom>
            <a:solidFill>
              <a:srgbClr val="D7CE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843570" y="8159203"/>
              <a:ext cx="352425" cy="638810"/>
            </a:xfrm>
            <a:custGeom>
              <a:avLst/>
              <a:gdLst/>
              <a:ahLst/>
              <a:cxnLst/>
              <a:rect l="l" t="t" r="r" b="b"/>
              <a:pathLst>
                <a:path w="352425" h="638809">
                  <a:moveTo>
                    <a:pt x="176263" y="0"/>
                  </a:moveTo>
                  <a:lnTo>
                    <a:pt x="0" y="319366"/>
                  </a:lnTo>
                  <a:lnTo>
                    <a:pt x="176263" y="638721"/>
                  </a:lnTo>
                  <a:lnTo>
                    <a:pt x="352412" y="319366"/>
                  </a:lnTo>
                  <a:lnTo>
                    <a:pt x="176263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972972" y="8797810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4" h="319404">
                  <a:moveTo>
                    <a:pt x="387769" y="0"/>
                  </a:moveTo>
                  <a:lnTo>
                    <a:pt x="169951" y="0"/>
                  </a:lnTo>
                  <a:lnTo>
                    <a:pt x="0" y="319328"/>
                  </a:lnTo>
                  <a:lnTo>
                    <a:pt x="217817" y="319328"/>
                  </a:lnTo>
                  <a:lnTo>
                    <a:pt x="387769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972972" y="9117292"/>
              <a:ext cx="387985" cy="319405"/>
            </a:xfrm>
            <a:custGeom>
              <a:avLst/>
              <a:gdLst/>
              <a:ahLst/>
              <a:cxnLst/>
              <a:rect l="l" t="t" r="r" b="b"/>
              <a:pathLst>
                <a:path w="387984" h="319404">
                  <a:moveTo>
                    <a:pt x="217817" y="0"/>
                  </a:moveTo>
                  <a:lnTo>
                    <a:pt x="0" y="0"/>
                  </a:lnTo>
                  <a:lnTo>
                    <a:pt x="169951" y="319316"/>
                  </a:lnTo>
                  <a:lnTo>
                    <a:pt x="387769" y="319316"/>
                  </a:lnTo>
                  <a:lnTo>
                    <a:pt x="217817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151483" y="8797823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63" y="0"/>
                  </a:moveTo>
                  <a:lnTo>
                    <a:pt x="0" y="0"/>
                  </a:lnTo>
                  <a:lnTo>
                    <a:pt x="0" y="319316"/>
                  </a:lnTo>
                  <a:lnTo>
                    <a:pt x="423163" y="319316"/>
                  </a:lnTo>
                  <a:lnTo>
                    <a:pt x="423163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151483" y="9117215"/>
              <a:ext cx="423545" cy="319405"/>
            </a:xfrm>
            <a:custGeom>
              <a:avLst/>
              <a:gdLst/>
              <a:ahLst/>
              <a:cxnLst/>
              <a:rect l="l" t="t" r="r" b="b"/>
              <a:pathLst>
                <a:path w="423544" h="319404">
                  <a:moveTo>
                    <a:pt x="423163" y="0"/>
                  </a:moveTo>
                  <a:lnTo>
                    <a:pt x="0" y="0"/>
                  </a:lnTo>
                  <a:lnTo>
                    <a:pt x="0" y="319328"/>
                  </a:lnTo>
                  <a:lnTo>
                    <a:pt x="423163" y="319328"/>
                  </a:lnTo>
                  <a:lnTo>
                    <a:pt x="423163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397812" y="8797924"/>
              <a:ext cx="352425" cy="638810"/>
            </a:xfrm>
            <a:custGeom>
              <a:avLst/>
              <a:gdLst/>
              <a:ahLst/>
              <a:cxnLst/>
              <a:rect l="l" t="t" r="r" b="b"/>
              <a:pathLst>
                <a:path w="352425" h="638809">
                  <a:moveTo>
                    <a:pt x="176174" y="0"/>
                  </a:moveTo>
                  <a:lnTo>
                    <a:pt x="0" y="319341"/>
                  </a:lnTo>
                  <a:lnTo>
                    <a:pt x="176174" y="638695"/>
                  </a:lnTo>
                  <a:lnTo>
                    <a:pt x="352374" y="319341"/>
                  </a:lnTo>
                  <a:lnTo>
                    <a:pt x="176174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2818147" y="2502002"/>
            <a:ext cx="224980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Saksham</a:t>
            </a:r>
            <a:r>
              <a:rPr dirty="0" sz="1150" spc="-7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Anganwadi</a:t>
            </a:r>
            <a:r>
              <a:rPr dirty="0" sz="1150" spc="-2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Poshan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 b="1" i="1">
                <a:solidFill>
                  <a:srgbClr val="231F20"/>
                </a:solidFill>
                <a:latin typeface="Times New Roman"/>
                <a:cs typeface="Times New Roman"/>
              </a:rPr>
              <a:t>2.0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2818292" y="3815591"/>
            <a:ext cx="3662679" cy="55829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9370">
              <a:lnSpc>
                <a:spcPct val="100000"/>
              </a:lnSpc>
              <a:spcBef>
                <a:spcPts val="90"/>
              </a:spcBef>
            </a:pP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Day</a:t>
            </a:r>
            <a:r>
              <a:rPr dirty="0" sz="1150" spc="-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Care</a:t>
            </a:r>
            <a:r>
              <a:rPr dirty="0" sz="1150" spc="-4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Cancer</a:t>
            </a:r>
            <a:r>
              <a:rPr dirty="0" sz="1150" spc="-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Centres</a:t>
            </a:r>
            <a:r>
              <a:rPr dirty="0" sz="1150" spc="-4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150" spc="-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r>
              <a:rPr dirty="0" sz="1150" spc="-3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District</a:t>
            </a:r>
            <a:r>
              <a:rPr dirty="0" sz="1150" spc="-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Hospitals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86995" marR="314325">
              <a:lnSpc>
                <a:spcPct val="113999"/>
              </a:lnSpc>
            </a:pP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Bharatiya</a:t>
            </a:r>
            <a:r>
              <a:rPr dirty="0" sz="1150" spc="2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Bhasha</a:t>
            </a:r>
            <a:r>
              <a:rPr dirty="0" sz="1150" spc="21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Pustak</a:t>
            </a:r>
            <a:r>
              <a:rPr dirty="0" sz="1150" spc="2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Scheme:</a:t>
            </a:r>
            <a:r>
              <a:rPr dirty="0" sz="1150" spc="21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provide</a:t>
            </a:r>
            <a:r>
              <a:rPr dirty="0" sz="1150" spc="2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digital-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form</a:t>
            </a:r>
            <a:r>
              <a:rPr dirty="0" sz="1150" spc="3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Indian</a:t>
            </a:r>
            <a:r>
              <a:rPr dirty="0" sz="1150" spc="3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language</a:t>
            </a:r>
            <a:r>
              <a:rPr dirty="0" sz="1150" spc="3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books</a:t>
            </a:r>
            <a:r>
              <a:rPr dirty="0" sz="1150" spc="3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3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school</a:t>
            </a:r>
            <a:r>
              <a:rPr dirty="0" sz="1150" spc="3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3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higher education.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150">
              <a:latin typeface="Times New Roman"/>
              <a:cs typeface="Times New Roman"/>
            </a:endParaRPr>
          </a:p>
          <a:p>
            <a:pPr marL="67310" marR="102870">
              <a:lnSpc>
                <a:spcPts val="1370"/>
              </a:lnSpc>
            </a:pP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05</a:t>
            </a:r>
            <a:r>
              <a:rPr dirty="0" sz="1150" spc="-2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National</a:t>
            </a:r>
            <a:r>
              <a:rPr dirty="0" sz="1150" spc="-2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Centres</a:t>
            </a:r>
            <a:r>
              <a:rPr dirty="0" sz="1150" spc="-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Excellence</a:t>
            </a:r>
            <a:r>
              <a:rPr dirty="0" sz="1150" spc="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4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skilling</a:t>
            </a:r>
            <a:r>
              <a:rPr dirty="0" sz="1150" spc="-3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set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up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global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expertise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partnerships.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150">
              <a:latin typeface="Times New Roman"/>
              <a:cs typeface="Times New Roman"/>
            </a:endParaRPr>
          </a:p>
          <a:p>
            <a:pPr marL="86995" marR="102235">
              <a:lnSpc>
                <a:spcPct val="113999"/>
              </a:lnSpc>
            </a:pP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Atal</a:t>
            </a:r>
            <a:r>
              <a:rPr dirty="0" sz="1150" spc="10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Tinkering</a:t>
            </a:r>
            <a:r>
              <a:rPr dirty="0" sz="1150" spc="11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Labs:</a:t>
            </a:r>
            <a:r>
              <a:rPr dirty="0" sz="1150" spc="10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50</a:t>
            </a:r>
            <a:r>
              <a:rPr dirty="0" sz="1150" spc="1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Thousand</a:t>
            </a:r>
            <a:r>
              <a:rPr dirty="0" sz="1150" spc="11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Labs</a:t>
            </a:r>
            <a:r>
              <a:rPr dirty="0" sz="1150" spc="1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1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dirty="0" sz="1150" spc="1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set</a:t>
            </a:r>
            <a:r>
              <a:rPr dirty="0" sz="1150" spc="1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up</a:t>
            </a:r>
            <a:r>
              <a:rPr dirty="0" sz="1150" spc="1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government</a:t>
            </a:r>
            <a:r>
              <a:rPr dirty="0" sz="11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schools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next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5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years.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150">
              <a:latin typeface="Times New Roman"/>
              <a:cs typeface="Times New Roman"/>
            </a:endParaRPr>
          </a:p>
          <a:p>
            <a:pPr marL="51435" marR="100965">
              <a:lnSpc>
                <a:spcPct val="113999"/>
              </a:lnSpc>
            </a:pP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Centre</a:t>
            </a:r>
            <a:r>
              <a:rPr dirty="0" sz="1150" spc="140" b="1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150" b="1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Excellence</a:t>
            </a:r>
            <a:r>
              <a:rPr dirty="0" sz="1150" spc="145" b="1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150" spc="150" b="1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Artificial</a:t>
            </a:r>
            <a:r>
              <a:rPr dirty="0" sz="1150" spc="145" b="1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Intelligence</a:t>
            </a:r>
            <a:r>
              <a:rPr dirty="0" sz="1150" spc="145" b="1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dirty="0" sz="1150" spc="-25" b="1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education</a:t>
            </a:r>
            <a:r>
              <a:rPr dirty="0" sz="1150" spc="-3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total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outlay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₹500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crore.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150">
              <a:latin typeface="Times New Roman"/>
              <a:cs typeface="Times New Roman"/>
            </a:endParaRPr>
          </a:p>
          <a:p>
            <a:pPr marL="67310" marR="59690">
              <a:lnSpc>
                <a:spcPts val="1370"/>
              </a:lnSpc>
            </a:pP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Broadband</a:t>
            </a:r>
            <a:r>
              <a:rPr dirty="0" sz="1150" spc="-5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connectivity</a:t>
            </a:r>
            <a:r>
              <a:rPr dirty="0" sz="1150" spc="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dirty="0" sz="1150" spc="-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provided</a:t>
            </a:r>
            <a:r>
              <a:rPr dirty="0" sz="1150" spc="-2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r>
              <a:rPr dirty="0" sz="1150" spc="-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government secondary</a:t>
            </a:r>
            <a:r>
              <a:rPr dirty="0" sz="1150" spc="-3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schools</a:t>
            </a:r>
            <a:r>
              <a:rPr dirty="0" sz="1150" spc="-3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-5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primary</a:t>
            </a:r>
            <a:r>
              <a:rPr dirty="0" sz="1150" spc="-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health</a:t>
            </a:r>
            <a:r>
              <a:rPr dirty="0" sz="1150" spc="-3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centres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rural areas.</a:t>
            </a:r>
            <a:endParaRPr sz="1150">
              <a:latin typeface="Times New Roman"/>
              <a:cs typeface="Times New Roman"/>
            </a:endParaRPr>
          </a:p>
          <a:p>
            <a:pPr marL="51435" marR="5080">
              <a:lnSpc>
                <a:spcPct val="113999"/>
              </a:lnSpc>
              <a:spcBef>
                <a:spcPts val="1195"/>
              </a:spcBef>
            </a:pP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Expansion</a:t>
            </a:r>
            <a:r>
              <a:rPr dirty="0" sz="1150" spc="19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19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medical</a:t>
            </a:r>
            <a:r>
              <a:rPr dirty="0" sz="1150" spc="2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education:</a:t>
            </a:r>
            <a:r>
              <a:rPr dirty="0" sz="1150" spc="18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10,000</a:t>
            </a:r>
            <a:r>
              <a:rPr dirty="0" sz="1150" spc="1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additional</a:t>
            </a:r>
            <a:r>
              <a:rPr dirty="0" sz="1150" spc="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seats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goal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adding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75,000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seats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next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5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years.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985">
              <a:lnSpc>
                <a:spcPct val="113999"/>
              </a:lnSpc>
            </a:pP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PM</a:t>
            </a:r>
            <a:r>
              <a:rPr dirty="0" sz="1150" spc="12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SVANidhi:</a:t>
            </a:r>
            <a:r>
              <a:rPr dirty="0" sz="1150" spc="11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11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dirty="0" sz="1150" spc="1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revamped</a:t>
            </a:r>
            <a:r>
              <a:rPr dirty="0" sz="1150" spc="1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150" spc="1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enhanced</a:t>
            </a:r>
            <a:r>
              <a:rPr dirty="0" sz="1150" spc="1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loans</a:t>
            </a:r>
            <a:r>
              <a:rPr dirty="0" sz="1150" spc="11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banks,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UPI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linked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credit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cards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capacity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building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support.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150">
              <a:latin typeface="Times New Roman"/>
              <a:cs typeface="Times New Roman"/>
            </a:endParaRPr>
          </a:p>
          <a:p>
            <a:pPr marL="36830" marR="87630">
              <a:lnSpc>
                <a:spcPct val="113999"/>
              </a:lnSpc>
            </a:pP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Welfare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 of</a:t>
            </a:r>
            <a:r>
              <a:rPr dirty="0" sz="1150" spc="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Online</a:t>
            </a:r>
            <a:r>
              <a:rPr dirty="0" sz="1150" spc="1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Platform</a:t>
            </a:r>
            <a:r>
              <a:rPr dirty="0" sz="1150" spc="-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Workers:</a:t>
            </a:r>
            <a:r>
              <a:rPr dirty="0" sz="1150" spc="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Registration</a:t>
            </a:r>
            <a:r>
              <a:rPr dirty="0" sz="1150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dirty="0" sz="115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e-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Shram</a:t>
            </a:r>
            <a:r>
              <a:rPr dirty="0" sz="11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portal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&amp;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healthcare</a:t>
            </a:r>
            <a:r>
              <a:rPr dirty="0" sz="11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under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PM</a:t>
            </a:r>
            <a:r>
              <a:rPr dirty="0" sz="11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Jan</a:t>
            </a:r>
            <a:r>
              <a:rPr dirty="0" sz="1150" spc="-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Arogya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Yojana.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2845655" y="3144681"/>
            <a:ext cx="182245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Expansion</a:t>
            </a:r>
            <a:r>
              <a:rPr dirty="0" sz="1150" spc="-5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Capacity</a:t>
            </a:r>
            <a:r>
              <a:rPr dirty="0" sz="1150" spc="-2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150" spc="-4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 b="1" i="1">
                <a:solidFill>
                  <a:srgbClr val="231F20"/>
                </a:solidFill>
                <a:latin typeface="Times New Roman"/>
                <a:cs typeface="Times New Roman"/>
              </a:rPr>
              <a:t>IITs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80" name="object 8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5234" y="1514360"/>
            <a:ext cx="422313" cy="422313"/>
          </a:xfrm>
          <a:prstGeom prst="rect">
            <a:avLst/>
          </a:prstGeom>
        </p:spPr>
      </p:pic>
      <p:sp>
        <p:nvSpPr>
          <p:cNvPr id="81" name="object 81" descr=""/>
          <p:cNvSpPr/>
          <p:nvPr/>
        </p:nvSpPr>
        <p:spPr>
          <a:xfrm>
            <a:off x="6078156" y="1551914"/>
            <a:ext cx="332740" cy="346075"/>
          </a:xfrm>
          <a:custGeom>
            <a:avLst/>
            <a:gdLst/>
            <a:ahLst/>
            <a:cxnLst/>
            <a:rect l="l" t="t" r="r" b="b"/>
            <a:pathLst>
              <a:path w="332739" h="346075">
                <a:moveTo>
                  <a:pt x="167220" y="0"/>
                </a:moveTo>
                <a:lnTo>
                  <a:pt x="29794" y="0"/>
                </a:lnTo>
                <a:lnTo>
                  <a:pt x="18318" y="2448"/>
                </a:lnTo>
                <a:lnTo>
                  <a:pt x="8834" y="9094"/>
                </a:lnTo>
                <a:lnTo>
                  <a:pt x="2381" y="18886"/>
                </a:lnTo>
                <a:lnTo>
                  <a:pt x="0" y="30772"/>
                </a:lnTo>
                <a:lnTo>
                  <a:pt x="0" y="315747"/>
                </a:lnTo>
                <a:lnTo>
                  <a:pt x="29794" y="345668"/>
                </a:lnTo>
                <a:lnTo>
                  <a:pt x="167220" y="345668"/>
                </a:lnTo>
                <a:lnTo>
                  <a:pt x="178744" y="343232"/>
                </a:lnTo>
                <a:lnTo>
                  <a:pt x="188223" y="336680"/>
                </a:lnTo>
                <a:lnTo>
                  <a:pt x="194649" y="327141"/>
                </a:lnTo>
                <a:lnTo>
                  <a:pt x="194686" y="326961"/>
                </a:lnTo>
                <a:lnTo>
                  <a:pt x="23520" y="326961"/>
                </a:lnTo>
                <a:lnTo>
                  <a:pt x="18935" y="322262"/>
                </a:lnTo>
                <a:lnTo>
                  <a:pt x="18935" y="286791"/>
                </a:lnTo>
                <a:lnTo>
                  <a:pt x="244093" y="286791"/>
                </a:lnTo>
                <a:lnTo>
                  <a:pt x="245851" y="284975"/>
                </a:lnTo>
                <a:lnTo>
                  <a:pt x="115696" y="284975"/>
                </a:lnTo>
                <a:lnTo>
                  <a:pt x="111239" y="280276"/>
                </a:lnTo>
                <a:lnTo>
                  <a:pt x="111239" y="269049"/>
                </a:lnTo>
                <a:lnTo>
                  <a:pt x="112154" y="268084"/>
                </a:lnTo>
                <a:lnTo>
                  <a:pt x="20751" y="268084"/>
                </a:lnTo>
                <a:lnTo>
                  <a:pt x="20751" y="60693"/>
                </a:lnTo>
                <a:lnTo>
                  <a:pt x="197015" y="60693"/>
                </a:lnTo>
                <a:lnTo>
                  <a:pt x="197015" y="41020"/>
                </a:lnTo>
                <a:lnTo>
                  <a:pt x="21716" y="41020"/>
                </a:lnTo>
                <a:lnTo>
                  <a:pt x="21716" y="30772"/>
                </a:lnTo>
                <a:lnTo>
                  <a:pt x="20751" y="25222"/>
                </a:lnTo>
                <a:lnTo>
                  <a:pt x="25336" y="19545"/>
                </a:lnTo>
                <a:lnTo>
                  <a:pt x="194780" y="19545"/>
                </a:lnTo>
                <a:lnTo>
                  <a:pt x="194649" y="18886"/>
                </a:lnTo>
                <a:lnTo>
                  <a:pt x="188223" y="9094"/>
                </a:lnTo>
                <a:lnTo>
                  <a:pt x="178744" y="2448"/>
                </a:lnTo>
                <a:lnTo>
                  <a:pt x="167220" y="0"/>
                </a:lnTo>
                <a:close/>
              </a:path>
              <a:path w="332739" h="346075">
                <a:moveTo>
                  <a:pt x="328982" y="226098"/>
                </a:moveTo>
                <a:lnTo>
                  <a:pt x="302831" y="226098"/>
                </a:lnTo>
                <a:lnTo>
                  <a:pt x="310070" y="232613"/>
                </a:lnTo>
                <a:lnTo>
                  <a:pt x="314655" y="237324"/>
                </a:lnTo>
                <a:lnTo>
                  <a:pt x="314655" y="242874"/>
                </a:lnTo>
                <a:lnTo>
                  <a:pt x="310070" y="246608"/>
                </a:lnTo>
                <a:lnTo>
                  <a:pt x="253961" y="303682"/>
                </a:lnTo>
                <a:lnTo>
                  <a:pt x="252641" y="305485"/>
                </a:lnTo>
                <a:lnTo>
                  <a:pt x="250228" y="306450"/>
                </a:lnTo>
                <a:lnTo>
                  <a:pt x="214274" y="306450"/>
                </a:lnTo>
                <a:lnTo>
                  <a:pt x="225971" y="319481"/>
                </a:lnTo>
                <a:lnTo>
                  <a:pt x="231889" y="325158"/>
                </a:lnTo>
                <a:lnTo>
                  <a:pt x="239610" y="327926"/>
                </a:lnTo>
                <a:lnTo>
                  <a:pt x="254685" y="327926"/>
                </a:lnTo>
                <a:lnTo>
                  <a:pt x="262166" y="325158"/>
                </a:lnTo>
                <a:lnTo>
                  <a:pt x="323583" y="261569"/>
                </a:lnTo>
                <a:lnTo>
                  <a:pt x="330249" y="251841"/>
                </a:lnTo>
                <a:lnTo>
                  <a:pt x="332571" y="240460"/>
                </a:lnTo>
                <a:lnTo>
                  <a:pt x="330641" y="228895"/>
                </a:lnTo>
                <a:lnTo>
                  <a:pt x="328982" y="226098"/>
                </a:lnTo>
                <a:close/>
              </a:path>
              <a:path w="332739" h="346075">
                <a:moveTo>
                  <a:pt x="197015" y="306450"/>
                </a:moveTo>
                <a:lnTo>
                  <a:pt x="176263" y="306450"/>
                </a:lnTo>
                <a:lnTo>
                  <a:pt x="176263" y="316712"/>
                </a:lnTo>
                <a:lnTo>
                  <a:pt x="177228" y="316712"/>
                </a:lnTo>
                <a:lnTo>
                  <a:pt x="177228" y="322262"/>
                </a:lnTo>
                <a:lnTo>
                  <a:pt x="172643" y="326961"/>
                </a:lnTo>
                <a:lnTo>
                  <a:pt x="194686" y="326961"/>
                </a:lnTo>
                <a:lnTo>
                  <a:pt x="197015" y="315747"/>
                </a:lnTo>
                <a:lnTo>
                  <a:pt x="197015" y="306450"/>
                </a:lnTo>
                <a:close/>
              </a:path>
              <a:path w="332739" h="346075">
                <a:moveTo>
                  <a:pt x="244093" y="286791"/>
                </a:moveTo>
                <a:lnTo>
                  <a:pt x="93979" y="286791"/>
                </a:lnTo>
                <a:lnTo>
                  <a:pt x="98374" y="294594"/>
                </a:lnTo>
                <a:lnTo>
                  <a:pt x="104522" y="300826"/>
                </a:lnTo>
                <a:lnTo>
                  <a:pt x="112187" y="304956"/>
                </a:lnTo>
                <a:lnTo>
                  <a:pt x="121132" y="306450"/>
                </a:lnTo>
                <a:lnTo>
                  <a:pt x="245033" y="306450"/>
                </a:lnTo>
                <a:lnTo>
                  <a:pt x="242265" y="305485"/>
                </a:lnTo>
                <a:lnTo>
                  <a:pt x="240449" y="303682"/>
                </a:lnTo>
                <a:lnTo>
                  <a:pt x="234175" y="297040"/>
                </a:lnTo>
                <a:lnTo>
                  <a:pt x="244093" y="286791"/>
                </a:lnTo>
                <a:close/>
              </a:path>
              <a:path w="332739" h="346075">
                <a:moveTo>
                  <a:pt x="253070" y="115823"/>
                </a:moveTo>
                <a:lnTo>
                  <a:pt x="221754" y="115823"/>
                </a:lnTo>
                <a:lnTo>
                  <a:pt x="224167" y="116789"/>
                </a:lnTo>
                <a:lnTo>
                  <a:pt x="225971" y="118605"/>
                </a:lnTo>
                <a:lnTo>
                  <a:pt x="262114" y="157333"/>
                </a:lnTo>
                <a:lnTo>
                  <a:pt x="283282" y="190874"/>
                </a:lnTo>
                <a:lnTo>
                  <a:pt x="290156" y="208368"/>
                </a:lnTo>
                <a:lnTo>
                  <a:pt x="216077" y="284975"/>
                </a:lnTo>
                <a:lnTo>
                  <a:pt x="245851" y="284975"/>
                </a:lnTo>
                <a:lnTo>
                  <a:pt x="302831" y="226098"/>
                </a:lnTo>
                <a:lnTo>
                  <a:pt x="328982" y="226098"/>
                </a:lnTo>
                <a:lnTo>
                  <a:pt x="324548" y="218617"/>
                </a:lnTo>
                <a:lnTo>
                  <a:pt x="311873" y="205473"/>
                </a:lnTo>
                <a:lnTo>
                  <a:pt x="304294" y="186893"/>
                </a:lnTo>
                <a:lnTo>
                  <a:pt x="304237" y="186752"/>
                </a:lnTo>
                <a:lnTo>
                  <a:pt x="294822" y="168476"/>
                </a:lnTo>
                <a:lnTo>
                  <a:pt x="283529" y="150721"/>
                </a:lnTo>
                <a:lnTo>
                  <a:pt x="270255" y="133565"/>
                </a:lnTo>
                <a:lnTo>
                  <a:pt x="253070" y="115823"/>
                </a:lnTo>
                <a:close/>
              </a:path>
              <a:path w="332739" h="346075">
                <a:moveTo>
                  <a:pt x="90004" y="124510"/>
                </a:moveTo>
                <a:lnTo>
                  <a:pt x="74561" y="124510"/>
                </a:lnTo>
                <a:lnTo>
                  <a:pt x="66840" y="127533"/>
                </a:lnTo>
                <a:lnTo>
                  <a:pt x="61404" y="133565"/>
                </a:lnTo>
                <a:lnTo>
                  <a:pt x="54948" y="143244"/>
                </a:lnTo>
                <a:lnTo>
                  <a:pt x="54825" y="143429"/>
                </a:lnTo>
                <a:lnTo>
                  <a:pt x="52631" y="155036"/>
                </a:lnTo>
                <a:lnTo>
                  <a:pt x="54825" y="166646"/>
                </a:lnTo>
                <a:lnTo>
                  <a:pt x="61404" y="176517"/>
                </a:lnTo>
                <a:lnTo>
                  <a:pt x="129209" y="246608"/>
                </a:lnTo>
                <a:lnTo>
                  <a:pt x="123786" y="246608"/>
                </a:lnTo>
                <a:lnTo>
                  <a:pt x="114615" y="248131"/>
                </a:lnTo>
                <a:lnTo>
                  <a:pt x="106337" y="252460"/>
                </a:lnTo>
                <a:lnTo>
                  <a:pt x="99573" y="259231"/>
                </a:lnTo>
                <a:lnTo>
                  <a:pt x="94945" y="268084"/>
                </a:lnTo>
                <a:lnTo>
                  <a:pt x="112154" y="268084"/>
                </a:lnTo>
                <a:lnTo>
                  <a:pt x="115696" y="264350"/>
                </a:lnTo>
                <a:lnTo>
                  <a:pt x="154546" y="264350"/>
                </a:lnTo>
                <a:lnTo>
                  <a:pt x="158165" y="261569"/>
                </a:lnTo>
                <a:lnTo>
                  <a:pt x="159130" y="257835"/>
                </a:lnTo>
                <a:lnTo>
                  <a:pt x="160947" y="255054"/>
                </a:lnTo>
                <a:lnTo>
                  <a:pt x="160947" y="250355"/>
                </a:lnTo>
                <a:lnTo>
                  <a:pt x="157327" y="247573"/>
                </a:lnTo>
                <a:lnTo>
                  <a:pt x="72262" y="159740"/>
                </a:lnTo>
                <a:lnTo>
                  <a:pt x="68643" y="156971"/>
                </a:lnTo>
                <a:lnTo>
                  <a:pt x="68643" y="149491"/>
                </a:lnTo>
                <a:lnTo>
                  <a:pt x="72262" y="145745"/>
                </a:lnTo>
                <a:lnTo>
                  <a:pt x="74079" y="144297"/>
                </a:lnTo>
                <a:lnTo>
                  <a:pt x="76606" y="143573"/>
                </a:lnTo>
                <a:lnTo>
                  <a:pt x="112719" y="143573"/>
                </a:lnTo>
                <a:lnTo>
                  <a:pt x="103035" y="133565"/>
                </a:lnTo>
                <a:lnTo>
                  <a:pt x="97599" y="127533"/>
                </a:lnTo>
                <a:lnTo>
                  <a:pt x="90004" y="124510"/>
                </a:lnTo>
                <a:close/>
              </a:path>
              <a:path w="332739" h="346075">
                <a:moveTo>
                  <a:pt x="112719" y="143573"/>
                </a:moveTo>
                <a:lnTo>
                  <a:pt x="81559" y="143573"/>
                </a:lnTo>
                <a:lnTo>
                  <a:pt x="84086" y="144297"/>
                </a:lnTo>
                <a:lnTo>
                  <a:pt x="85902" y="145745"/>
                </a:lnTo>
                <a:lnTo>
                  <a:pt x="127406" y="189661"/>
                </a:lnTo>
                <a:lnTo>
                  <a:pt x="156362" y="218617"/>
                </a:lnTo>
                <a:lnTo>
                  <a:pt x="157810" y="220433"/>
                </a:lnTo>
                <a:lnTo>
                  <a:pt x="160223" y="221399"/>
                </a:lnTo>
                <a:lnTo>
                  <a:pt x="165404" y="221399"/>
                </a:lnTo>
                <a:lnTo>
                  <a:pt x="168186" y="220433"/>
                </a:lnTo>
                <a:lnTo>
                  <a:pt x="169989" y="218617"/>
                </a:lnTo>
                <a:lnTo>
                  <a:pt x="172643" y="214883"/>
                </a:lnTo>
                <a:lnTo>
                  <a:pt x="172643" y="208368"/>
                </a:lnTo>
                <a:lnTo>
                  <a:pt x="169989" y="204622"/>
                </a:lnTo>
                <a:lnTo>
                  <a:pt x="141033" y="175666"/>
                </a:lnTo>
                <a:lnTo>
                  <a:pt x="138264" y="171932"/>
                </a:lnTo>
                <a:lnTo>
                  <a:pt x="138264" y="164452"/>
                </a:lnTo>
                <a:lnTo>
                  <a:pt x="141033" y="161556"/>
                </a:lnTo>
                <a:lnTo>
                  <a:pt x="142849" y="159740"/>
                </a:lnTo>
                <a:lnTo>
                  <a:pt x="145503" y="158775"/>
                </a:lnTo>
                <a:lnTo>
                  <a:pt x="179351" y="158775"/>
                </a:lnTo>
                <a:lnTo>
                  <a:pt x="176594" y="156006"/>
                </a:lnTo>
                <a:lnTo>
                  <a:pt x="124752" y="156006"/>
                </a:lnTo>
                <a:lnTo>
                  <a:pt x="112719" y="143573"/>
                </a:lnTo>
                <a:close/>
              </a:path>
              <a:path w="332739" h="346075">
                <a:moveTo>
                  <a:pt x="179351" y="158775"/>
                </a:moveTo>
                <a:lnTo>
                  <a:pt x="150685" y="158775"/>
                </a:lnTo>
                <a:lnTo>
                  <a:pt x="153225" y="159740"/>
                </a:lnTo>
                <a:lnTo>
                  <a:pt x="154546" y="161556"/>
                </a:lnTo>
                <a:lnTo>
                  <a:pt x="183502" y="190512"/>
                </a:lnTo>
                <a:lnTo>
                  <a:pt x="184835" y="192443"/>
                </a:lnTo>
                <a:lnTo>
                  <a:pt x="187363" y="193408"/>
                </a:lnTo>
                <a:lnTo>
                  <a:pt x="192557" y="193408"/>
                </a:lnTo>
                <a:lnTo>
                  <a:pt x="195211" y="192443"/>
                </a:lnTo>
                <a:lnTo>
                  <a:pt x="197015" y="190512"/>
                </a:lnTo>
                <a:lnTo>
                  <a:pt x="199796" y="186893"/>
                </a:lnTo>
                <a:lnTo>
                  <a:pt x="199796" y="180251"/>
                </a:lnTo>
                <a:lnTo>
                  <a:pt x="197015" y="176517"/>
                </a:lnTo>
                <a:lnTo>
                  <a:pt x="179351" y="158775"/>
                </a:lnTo>
                <a:close/>
              </a:path>
              <a:path w="332739" h="346075">
                <a:moveTo>
                  <a:pt x="209456" y="130784"/>
                </a:moveTo>
                <a:lnTo>
                  <a:pt x="177838" y="130784"/>
                </a:lnTo>
                <a:lnTo>
                  <a:pt x="180365" y="131749"/>
                </a:lnTo>
                <a:lnTo>
                  <a:pt x="181698" y="133565"/>
                </a:lnTo>
                <a:lnTo>
                  <a:pt x="210654" y="162521"/>
                </a:lnTo>
                <a:lnTo>
                  <a:pt x="211975" y="164452"/>
                </a:lnTo>
                <a:lnTo>
                  <a:pt x="214515" y="165290"/>
                </a:lnTo>
                <a:lnTo>
                  <a:pt x="219697" y="165290"/>
                </a:lnTo>
                <a:lnTo>
                  <a:pt x="222351" y="164452"/>
                </a:lnTo>
                <a:lnTo>
                  <a:pt x="224167" y="162521"/>
                </a:lnTo>
                <a:lnTo>
                  <a:pt x="226936" y="158775"/>
                </a:lnTo>
                <a:lnTo>
                  <a:pt x="226936" y="152260"/>
                </a:lnTo>
                <a:lnTo>
                  <a:pt x="224235" y="148617"/>
                </a:lnTo>
                <a:lnTo>
                  <a:pt x="223235" y="147561"/>
                </a:lnTo>
                <a:lnTo>
                  <a:pt x="210654" y="134531"/>
                </a:lnTo>
                <a:lnTo>
                  <a:pt x="209456" y="130784"/>
                </a:lnTo>
                <a:close/>
              </a:path>
              <a:path w="332739" h="346075">
                <a:moveTo>
                  <a:pt x="197015" y="60693"/>
                </a:moveTo>
                <a:lnTo>
                  <a:pt x="177228" y="60693"/>
                </a:lnTo>
                <a:lnTo>
                  <a:pt x="177228" y="109308"/>
                </a:lnTo>
                <a:lnTo>
                  <a:pt x="166321" y="111457"/>
                </a:lnTo>
                <a:lnTo>
                  <a:pt x="157384" y="117452"/>
                </a:lnTo>
                <a:lnTo>
                  <a:pt x="151343" y="126614"/>
                </a:lnTo>
                <a:lnTo>
                  <a:pt x="149123" y="138264"/>
                </a:lnTo>
                <a:lnTo>
                  <a:pt x="141361" y="139817"/>
                </a:lnTo>
                <a:lnTo>
                  <a:pt x="134537" y="143244"/>
                </a:lnTo>
                <a:lnTo>
                  <a:pt x="128913" y="148617"/>
                </a:lnTo>
                <a:lnTo>
                  <a:pt x="124752" y="156006"/>
                </a:lnTo>
                <a:lnTo>
                  <a:pt x="176594" y="156006"/>
                </a:lnTo>
                <a:lnTo>
                  <a:pt x="168186" y="147561"/>
                </a:lnTo>
                <a:lnTo>
                  <a:pt x="165404" y="143814"/>
                </a:lnTo>
                <a:lnTo>
                  <a:pt x="165404" y="137299"/>
                </a:lnTo>
                <a:lnTo>
                  <a:pt x="168186" y="133565"/>
                </a:lnTo>
                <a:lnTo>
                  <a:pt x="169989" y="131749"/>
                </a:lnTo>
                <a:lnTo>
                  <a:pt x="172643" y="130784"/>
                </a:lnTo>
                <a:lnTo>
                  <a:pt x="209456" y="130784"/>
                </a:lnTo>
                <a:lnTo>
                  <a:pt x="208838" y="128854"/>
                </a:lnTo>
                <a:lnTo>
                  <a:pt x="208838" y="121373"/>
                </a:lnTo>
                <a:lnTo>
                  <a:pt x="212458" y="118605"/>
                </a:lnTo>
                <a:lnTo>
                  <a:pt x="214274" y="116789"/>
                </a:lnTo>
                <a:lnTo>
                  <a:pt x="216687" y="115823"/>
                </a:lnTo>
                <a:lnTo>
                  <a:pt x="253070" y="115823"/>
                </a:lnTo>
                <a:lnTo>
                  <a:pt x="243143" y="105575"/>
                </a:lnTo>
                <a:lnTo>
                  <a:pt x="197015" y="105575"/>
                </a:lnTo>
                <a:lnTo>
                  <a:pt x="197015" y="60693"/>
                </a:lnTo>
                <a:close/>
              </a:path>
              <a:path w="332739" h="346075">
                <a:moveTo>
                  <a:pt x="227545" y="94348"/>
                </a:moveTo>
                <a:lnTo>
                  <a:pt x="212458" y="94348"/>
                </a:lnTo>
                <a:lnTo>
                  <a:pt x="204736" y="97129"/>
                </a:lnTo>
                <a:lnTo>
                  <a:pt x="198831" y="102793"/>
                </a:lnTo>
                <a:lnTo>
                  <a:pt x="197015" y="105575"/>
                </a:lnTo>
                <a:lnTo>
                  <a:pt x="243143" y="105575"/>
                </a:lnTo>
                <a:lnTo>
                  <a:pt x="240449" y="102793"/>
                </a:lnTo>
                <a:lnTo>
                  <a:pt x="235026" y="97129"/>
                </a:lnTo>
                <a:lnTo>
                  <a:pt x="227545" y="94348"/>
                </a:lnTo>
                <a:close/>
              </a:path>
              <a:path w="332739" h="346075">
                <a:moveTo>
                  <a:pt x="194780" y="19545"/>
                </a:moveTo>
                <a:lnTo>
                  <a:pt x="174459" y="19545"/>
                </a:lnTo>
                <a:lnTo>
                  <a:pt x="179044" y="25222"/>
                </a:lnTo>
                <a:lnTo>
                  <a:pt x="179044" y="41020"/>
                </a:lnTo>
                <a:lnTo>
                  <a:pt x="197015" y="41020"/>
                </a:lnTo>
                <a:lnTo>
                  <a:pt x="197015" y="30772"/>
                </a:lnTo>
                <a:lnTo>
                  <a:pt x="194780" y="19545"/>
                </a:lnTo>
                <a:close/>
              </a:path>
            </a:pathLst>
          </a:custGeom>
          <a:solidFill>
            <a:srgbClr val="9C85B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2" name="object 82" descr=""/>
          <p:cNvGrpSpPr/>
          <p:nvPr/>
        </p:nvGrpSpPr>
        <p:grpSpPr>
          <a:xfrm>
            <a:off x="4500448" y="1612417"/>
            <a:ext cx="493395" cy="283210"/>
            <a:chOff x="4500448" y="1612417"/>
            <a:chExt cx="493395" cy="283210"/>
          </a:xfrm>
        </p:grpSpPr>
        <p:pic>
          <p:nvPicPr>
            <p:cNvPr id="83" name="object 8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016" y="1612417"/>
              <a:ext cx="69291" cy="69329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4500448" y="1693303"/>
              <a:ext cx="493395" cy="202565"/>
            </a:xfrm>
            <a:custGeom>
              <a:avLst/>
              <a:gdLst/>
              <a:ahLst/>
              <a:cxnLst/>
              <a:rect l="l" t="t" r="r" b="b"/>
              <a:pathLst>
                <a:path w="493395" h="202564">
                  <a:moveTo>
                    <a:pt x="426148" y="0"/>
                  </a:moveTo>
                  <a:lnTo>
                    <a:pt x="412292" y="0"/>
                  </a:lnTo>
                  <a:lnTo>
                    <a:pt x="399347" y="3055"/>
                  </a:lnTo>
                  <a:lnTo>
                    <a:pt x="390055" y="7002"/>
                  </a:lnTo>
                  <a:lnTo>
                    <a:pt x="381629" y="12356"/>
                  </a:lnTo>
                  <a:lnTo>
                    <a:pt x="373024" y="20218"/>
                  </a:lnTo>
                  <a:lnTo>
                    <a:pt x="371868" y="21958"/>
                  </a:lnTo>
                  <a:lnTo>
                    <a:pt x="371868" y="23685"/>
                  </a:lnTo>
                  <a:lnTo>
                    <a:pt x="362051" y="52577"/>
                  </a:lnTo>
                  <a:lnTo>
                    <a:pt x="357428" y="40436"/>
                  </a:lnTo>
                  <a:lnTo>
                    <a:pt x="351078" y="21958"/>
                  </a:lnTo>
                  <a:lnTo>
                    <a:pt x="349351" y="19062"/>
                  </a:lnTo>
                  <a:lnTo>
                    <a:pt x="314121" y="571"/>
                  </a:lnTo>
                  <a:lnTo>
                    <a:pt x="310654" y="0"/>
                  </a:lnTo>
                  <a:lnTo>
                    <a:pt x="296798" y="0"/>
                  </a:lnTo>
                  <a:lnTo>
                    <a:pt x="257530" y="20218"/>
                  </a:lnTo>
                  <a:lnTo>
                    <a:pt x="256374" y="21958"/>
                  </a:lnTo>
                  <a:lnTo>
                    <a:pt x="256374" y="23685"/>
                  </a:lnTo>
                  <a:lnTo>
                    <a:pt x="246557" y="52577"/>
                  </a:lnTo>
                  <a:lnTo>
                    <a:pt x="241947" y="40436"/>
                  </a:lnTo>
                  <a:lnTo>
                    <a:pt x="235597" y="21958"/>
                  </a:lnTo>
                  <a:lnTo>
                    <a:pt x="233857" y="19062"/>
                  </a:lnTo>
                  <a:lnTo>
                    <a:pt x="198640" y="571"/>
                  </a:lnTo>
                  <a:lnTo>
                    <a:pt x="195173" y="0"/>
                  </a:lnTo>
                  <a:lnTo>
                    <a:pt x="181317" y="0"/>
                  </a:lnTo>
                  <a:lnTo>
                    <a:pt x="142049" y="20218"/>
                  </a:lnTo>
                  <a:lnTo>
                    <a:pt x="140893" y="21958"/>
                  </a:lnTo>
                  <a:lnTo>
                    <a:pt x="140893" y="23685"/>
                  </a:lnTo>
                  <a:lnTo>
                    <a:pt x="131076" y="52577"/>
                  </a:lnTo>
                  <a:lnTo>
                    <a:pt x="126453" y="40436"/>
                  </a:lnTo>
                  <a:lnTo>
                    <a:pt x="120103" y="21958"/>
                  </a:lnTo>
                  <a:lnTo>
                    <a:pt x="118376" y="19062"/>
                  </a:lnTo>
                  <a:lnTo>
                    <a:pt x="83146" y="571"/>
                  </a:lnTo>
                  <a:lnTo>
                    <a:pt x="79108" y="0"/>
                  </a:lnTo>
                  <a:lnTo>
                    <a:pt x="65824" y="0"/>
                  </a:lnTo>
                  <a:lnTo>
                    <a:pt x="26555" y="20218"/>
                  </a:lnTo>
                  <a:lnTo>
                    <a:pt x="25399" y="21958"/>
                  </a:lnTo>
                  <a:lnTo>
                    <a:pt x="25399" y="23685"/>
                  </a:lnTo>
                  <a:lnTo>
                    <a:pt x="19634" y="40436"/>
                  </a:lnTo>
                  <a:lnTo>
                    <a:pt x="0" y="99948"/>
                  </a:lnTo>
                  <a:lnTo>
                    <a:pt x="2882" y="108038"/>
                  </a:lnTo>
                  <a:lnTo>
                    <a:pt x="12128" y="112661"/>
                  </a:lnTo>
                  <a:lnTo>
                    <a:pt x="21945" y="112661"/>
                  </a:lnTo>
                  <a:lnTo>
                    <a:pt x="27711" y="108610"/>
                  </a:lnTo>
                  <a:lnTo>
                    <a:pt x="30022" y="102831"/>
                  </a:lnTo>
                  <a:lnTo>
                    <a:pt x="39268" y="74523"/>
                  </a:lnTo>
                  <a:lnTo>
                    <a:pt x="39268" y="103416"/>
                  </a:lnTo>
                  <a:lnTo>
                    <a:pt x="21945" y="149631"/>
                  </a:lnTo>
                  <a:lnTo>
                    <a:pt x="39268" y="149631"/>
                  </a:lnTo>
                  <a:lnTo>
                    <a:pt x="39268" y="201637"/>
                  </a:lnTo>
                  <a:lnTo>
                    <a:pt x="68135" y="201637"/>
                  </a:lnTo>
                  <a:lnTo>
                    <a:pt x="68135" y="149631"/>
                  </a:lnTo>
                  <a:lnTo>
                    <a:pt x="79679" y="149631"/>
                  </a:lnTo>
                  <a:lnTo>
                    <a:pt x="79679" y="201637"/>
                  </a:lnTo>
                  <a:lnTo>
                    <a:pt x="108559" y="201637"/>
                  </a:lnTo>
                  <a:lnTo>
                    <a:pt x="108559" y="149631"/>
                  </a:lnTo>
                  <a:lnTo>
                    <a:pt x="125882" y="149631"/>
                  </a:lnTo>
                  <a:lnTo>
                    <a:pt x="108559" y="102260"/>
                  </a:lnTo>
                  <a:lnTo>
                    <a:pt x="108559" y="73952"/>
                  </a:lnTo>
                  <a:lnTo>
                    <a:pt x="119532" y="108038"/>
                  </a:lnTo>
                  <a:lnTo>
                    <a:pt x="125298" y="112077"/>
                  </a:lnTo>
                  <a:lnTo>
                    <a:pt x="137426" y="112077"/>
                  </a:lnTo>
                  <a:lnTo>
                    <a:pt x="143205" y="108038"/>
                  </a:lnTo>
                  <a:lnTo>
                    <a:pt x="145516" y="102260"/>
                  </a:lnTo>
                  <a:lnTo>
                    <a:pt x="154749" y="73952"/>
                  </a:lnTo>
                  <a:lnTo>
                    <a:pt x="154749" y="202209"/>
                  </a:lnTo>
                  <a:lnTo>
                    <a:pt x="183629" y="202209"/>
                  </a:lnTo>
                  <a:lnTo>
                    <a:pt x="183629" y="115544"/>
                  </a:lnTo>
                  <a:lnTo>
                    <a:pt x="195173" y="115544"/>
                  </a:lnTo>
                  <a:lnTo>
                    <a:pt x="195173" y="202209"/>
                  </a:lnTo>
                  <a:lnTo>
                    <a:pt x="224040" y="202209"/>
                  </a:lnTo>
                  <a:lnTo>
                    <a:pt x="224040" y="74523"/>
                  </a:lnTo>
                  <a:lnTo>
                    <a:pt x="233286" y="102831"/>
                  </a:lnTo>
                  <a:lnTo>
                    <a:pt x="235597" y="109194"/>
                  </a:lnTo>
                  <a:lnTo>
                    <a:pt x="240791" y="112661"/>
                  </a:lnTo>
                  <a:lnTo>
                    <a:pt x="252920" y="112661"/>
                  </a:lnTo>
                  <a:lnTo>
                    <a:pt x="258686" y="108610"/>
                  </a:lnTo>
                  <a:lnTo>
                    <a:pt x="260997" y="102831"/>
                  </a:lnTo>
                  <a:lnTo>
                    <a:pt x="270243" y="74523"/>
                  </a:lnTo>
                  <a:lnTo>
                    <a:pt x="270243" y="102831"/>
                  </a:lnTo>
                  <a:lnTo>
                    <a:pt x="252920" y="150215"/>
                  </a:lnTo>
                  <a:lnTo>
                    <a:pt x="270243" y="150215"/>
                  </a:lnTo>
                  <a:lnTo>
                    <a:pt x="270243" y="202209"/>
                  </a:lnTo>
                  <a:lnTo>
                    <a:pt x="299110" y="202209"/>
                  </a:lnTo>
                  <a:lnTo>
                    <a:pt x="299110" y="150215"/>
                  </a:lnTo>
                  <a:lnTo>
                    <a:pt x="310654" y="150215"/>
                  </a:lnTo>
                  <a:lnTo>
                    <a:pt x="310654" y="202209"/>
                  </a:lnTo>
                  <a:lnTo>
                    <a:pt x="339534" y="202209"/>
                  </a:lnTo>
                  <a:lnTo>
                    <a:pt x="339534" y="150215"/>
                  </a:lnTo>
                  <a:lnTo>
                    <a:pt x="356857" y="150215"/>
                  </a:lnTo>
                  <a:lnTo>
                    <a:pt x="339534" y="103987"/>
                  </a:lnTo>
                  <a:lnTo>
                    <a:pt x="339534" y="75107"/>
                  </a:lnTo>
                  <a:lnTo>
                    <a:pt x="350507" y="109194"/>
                  </a:lnTo>
                  <a:lnTo>
                    <a:pt x="356273" y="113233"/>
                  </a:lnTo>
                  <a:lnTo>
                    <a:pt x="368401" y="113233"/>
                  </a:lnTo>
                  <a:lnTo>
                    <a:pt x="374180" y="109194"/>
                  </a:lnTo>
                  <a:lnTo>
                    <a:pt x="376491" y="103416"/>
                  </a:lnTo>
                  <a:lnTo>
                    <a:pt x="385724" y="75107"/>
                  </a:lnTo>
                  <a:lnTo>
                    <a:pt x="385724" y="202209"/>
                  </a:lnTo>
                  <a:lnTo>
                    <a:pt x="414591" y="202209"/>
                  </a:lnTo>
                  <a:lnTo>
                    <a:pt x="414591" y="115544"/>
                  </a:lnTo>
                  <a:lnTo>
                    <a:pt x="426148" y="115544"/>
                  </a:lnTo>
                  <a:lnTo>
                    <a:pt x="426148" y="202209"/>
                  </a:lnTo>
                  <a:lnTo>
                    <a:pt x="455015" y="202209"/>
                  </a:lnTo>
                  <a:lnTo>
                    <a:pt x="455015" y="74523"/>
                  </a:lnTo>
                  <a:lnTo>
                    <a:pt x="465988" y="108610"/>
                  </a:lnTo>
                  <a:lnTo>
                    <a:pt x="471766" y="112661"/>
                  </a:lnTo>
                  <a:lnTo>
                    <a:pt x="480428" y="112661"/>
                  </a:lnTo>
                  <a:lnTo>
                    <a:pt x="484466" y="111505"/>
                  </a:lnTo>
                  <a:lnTo>
                    <a:pt x="490245" y="108038"/>
                  </a:lnTo>
                  <a:lnTo>
                    <a:pt x="493128" y="99948"/>
                  </a:lnTo>
                  <a:lnTo>
                    <a:pt x="490816" y="93014"/>
                  </a:lnTo>
                  <a:lnTo>
                    <a:pt x="473494" y="40436"/>
                  </a:lnTo>
                  <a:lnTo>
                    <a:pt x="449530" y="7002"/>
                  </a:lnTo>
                  <a:lnTo>
                    <a:pt x="430187" y="571"/>
                  </a:lnTo>
                  <a:lnTo>
                    <a:pt x="426148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8560" y="1612417"/>
              <a:ext cx="69291" cy="69329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9535" y="1612417"/>
              <a:ext cx="69291" cy="69329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4041" y="1612417"/>
              <a:ext cx="69291" cy="69329"/>
            </a:xfrm>
            <a:prstGeom prst="rect">
              <a:avLst/>
            </a:prstGeom>
          </p:spPr>
        </p:pic>
      </p:grpSp>
      <p:sp>
        <p:nvSpPr>
          <p:cNvPr id="88" name="object 8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r>
              <a:rPr dirty="0" spc="-25"/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22452" y="1383855"/>
            <a:ext cx="5194300" cy="516255"/>
            <a:chOff x="522452" y="1383855"/>
            <a:chExt cx="5194300" cy="516255"/>
          </a:xfrm>
        </p:grpSpPr>
        <p:sp>
          <p:nvSpPr>
            <p:cNvPr id="3" name="object 3" descr=""/>
            <p:cNvSpPr/>
            <p:nvPr/>
          </p:nvSpPr>
          <p:spPr>
            <a:xfrm>
              <a:off x="522452" y="1475447"/>
              <a:ext cx="1005840" cy="424180"/>
            </a:xfrm>
            <a:custGeom>
              <a:avLst/>
              <a:gdLst/>
              <a:ahLst/>
              <a:cxnLst/>
              <a:rect l="l" t="t" r="r" b="b"/>
              <a:pathLst>
                <a:path w="1005840" h="424180">
                  <a:moveTo>
                    <a:pt x="1005281" y="0"/>
                  </a:moveTo>
                  <a:lnTo>
                    <a:pt x="0" y="0"/>
                  </a:lnTo>
                  <a:lnTo>
                    <a:pt x="0" y="424065"/>
                  </a:lnTo>
                  <a:lnTo>
                    <a:pt x="1005281" y="424065"/>
                  </a:lnTo>
                  <a:lnTo>
                    <a:pt x="1005281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59306" y="1383855"/>
              <a:ext cx="4457700" cy="400685"/>
            </a:xfrm>
            <a:custGeom>
              <a:avLst/>
              <a:gdLst/>
              <a:ahLst/>
              <a:cxnLst/>
              <a:rect l="l" t="t" r="r" b="b"/>
              <a:pathLst>
                <a:path w="4457700" h="400685">
                  <a:moveTo>
                    <a:pt x="4256976" y="0"/>
                  </a:moveTo>
                  <a:lnTo>
                    <a:pt x="0" y="0"/>
                  </a:lnTo>
                  <a:lnTo>
                    <a:pt x="0" y="400189"/>
                  </a:lnTo>
                  <a:lnTo>
                    <a:pt x="4256976" y="400189"/>
                  </a:lnTo>
                  <a:lnTo>
                    <a:pt x="4457141" y="200151"/>
                  </a:lnTo>
                  <a:lnTo>
                    <a:pt x="4256976" y="0"/>
                  </a:lnTo>
                  <a:close/>
                </a:path>
              </a:pathLst>
            </a:custGeom>
            <a:solidFill>
              <a:srgbClr val="F9C9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59306" y="1780070"/>
              <a:ext cx="299720" cy="120014"/>
            </a:xfrm>
            <a:custGeom>
              <a:avLst/>
              <a:gdLst/>
              <a:ahLst/>
              <a:cxnLst/>
              <a:rect l="l" t="t" r="r" b="b"/>
              <a:pathLst>
                <a:path w="299719" h="120014">
                  <a:moveTo>
                    <a:pt x="299631" y="0"/>
                  </a:moveTo>
                  <a:lnTo>
                    <a:pt x="0" y="0"/>
                  </a:lnTo>
                  <a:lnTo>
                    <a:pt x="299631" y="119443"/>
                  </a:lnTo>
                  <a:lnTo>
                    <a:pt x="299631" y="0"/>
                  </a:lnTo>
                  <a:close/>
                </a:path>
              </a:pathLst>
            </a:custGeom>
            <a:solidFill>
              <a:srgbClr val="7C36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731458" y="1416393"/>
            <a:ext cx="5068570" cy="6553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>
                <a:solidFill>
                  <a:srgbClr val="231F20"/>
                </a:solidFill>
                <a:latin typeface="Times New Roman"/>
                <a:cs typeface="Times New Roman"/>
              </a:rPr>
              <a:t>Investing</a:t>
            </a:r>
            <a:r>
              <a:rPr dirty="0" sz="15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5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31F20"/>
                </a:solidFill>
                <a:latin typeface="Times New Roman"/>
                <a:cs typeface="Times New Roman"/>
              </a:rPr>
              <a:t>people,</a:t>
            </a:r>
            <a:r>
              <a:rPr dirty="0" sz="15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31F20"/>
                </a:solidFill>
                <a:latin typeface="Times New Roman"/>
                <a:cs typeface="Times New Roman"/>
              </a:rPr>
              <a:t>economy</a:t>
            </a:r>
            <a:r>
              <a:rPr dirty="0" sz="1500" spc="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5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Times New Roman"/>
                <a:cs typeface="Times New Roman"/>
              </a:rPr>
              <a:t>innovation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2994025">
              <a:lnSpc>
                <a:spcPct val="100000"/>
              </a:lnSpc>
            </a:pP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Power</a:t>
            </a:r>
            <a:r>
              <a:rPr dirty="0" sz="1150" spc="-4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Sector</a:t>
            </a:r>
            <a:r>
              <a:rPr dirty="0" sz="1150" spc="-2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Reforms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:</a:t>
            </a:r>
            <a:r>
              <a:rPr dirty="0" sz="1150" spc="-5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Incentivize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6420" y="634657"/>
            <a:ext cx="6527800" cy="713740"/>
          </a:xfrm>
          <a:prstGeom prst="rect">
            <a:avLst/>
          </a:prstGeom>
          <a:solidFill>
            <a:srgbClr val="9C85BE"/>
          </a:solidFill>
          <a:ln w="3175">
            <a:solidFill>
              <a:srgbClr val="9C85BE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2050" b="1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dirty="0" sz="2050" spc="114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231F20"/>
                </a:solidFill>
                <a:latin typeface="Times New Roman"/>
                <a:cs typeface="Times New Roman"/>
              </a:rPr>
              <a:t>measures</a:t>
            </a:r>
            <a:r>
              <a:rPr dirty="0" sz="2050" spc="9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231F20"/>
                </a:solidFill>
                <a:latin typeface="Times New Roman"/>
                <a:cs typeface="Times New Roman"/>
              </a:rPr>
              <a:t>focusing</a:t>
            </a:r>
            <a:r>
              <a:rPr dirty="0" sz="2050" spc="8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5" b="1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2050" b="1" i="1">
                <a:solidFill>
                  <a:srgbClr val="231F20"/>
                </a:solidFill>
                <a:latin typeface="Times New Roman"/>
                <a:cs typeface="Times New Roman"/>
              </a:rPr>
              <a:t>Garib,</a:t>
            </a:r>
            <a:r>
              <a:rPr dirty="0" sz="2050" spc="1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5" b="1" i="1">
                <a:solidFill>
                  <a:srgbClr val="231F20"/>
                </a:solidFill>
                <a:latin typeface="Times New Roman"/>
                <a:cs typeface="Times New Roman"/>
              </a:rPr>
              <a:t>Youth,</a:t>
            </a:r>
            <a:r>
              <a:rPr dirty="0" sz="2050" spc="-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 i="1">
                <a:solidFill>
                  <a:srgbClr val="231F20"/>
                </a:solidFill>
                <a:latin typeface="Times New Roman"/>
                <a:cs typeface="Times New Roman"/>
              </a:rPr>
              <a:t>Annadata</a:t>
            </a:r>
            <a:r>
              <a:rPr dirty="0" sz="2050" spc="4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 i="1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2050" spc="6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0" b="1" i="1">
                <a:solidFill>
                  <a:srgbClr val="231F20"/>
                </a:solidFill>
                <a:latin typeface="Times New Roman"/>
                <a:cs typeface="Times New Roman"/>
              </a:rPr>
              <a:t>Nari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04713" y="4412505"/>
            <a:ext cx="3001645" cy="82486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r" marR="12700">
              <a:lnSpc>
                <a:spcPct val="100000"/>
              </a:lnSpc>
              <a:spcBef>
                <a:spcPts val="295"/>
              </a:spcBef>
            </a:pP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Urban</a:t>
            </a:r>
            <a:r>
              <a:rPr dirty="0" sz="1150" spc="-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Challenge</a:t>
            </a:r>
            <a:r>
              <a:rPr dirty="0" sz="1150" spc="-2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 b="1" i="1">
                <a:solidFill>
                  <a:srgbClr val="231F20"/>
                </a:solidFill>
                <a:latin typeface="Times New Roman"/>
                <a:cs typeface="Times New Roman"/>
              </a:rPr>
              <a:t>Fund</a:t>
            </a:r>
            <a:endParaRPr sz="11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90"/>
              </a:spcBef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lakh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implement the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proposals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for</a:t>
            </a:r>
            <a:endParaRPr sz="1150">
              <a:latin typeface="Times New Roman"/>
              <a:cs typeface="Times New Roman"/>
            </a:endParaRPr>
          </a:p>
          <a:p>
            <a:pPr algn="r" marR="12700">
              <a:lnSpc>
                <a:spcPct val="100000"/>
              </a:lnSpc>
              <a:spcBef>
                <a:spcPts val="195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‘Cities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as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Growth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Hubs’,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‘Creative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Redevelopment</a:t>
            </a:r>
            <a:endParaRPr sz="1150">
              <a:latin typeface="Times New Roman"/>
              <a:cs typeface="Times New Roman"/>
            </a:endParaRPr>
          </a:p>
          <a:p>
            <a:pPr algn="r" marR="11430">
              <a:lnSpc>
                <a:spcPct val="100000"/>
              </a:lnSpc>
              <a:spcBef>
                <a:spcPts val="195"/>
              </a:spcBef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Cities’</a:t>
            </a:r>
            <a:r>
              <a:rPr dirty="0" sz="1150" spc="-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‘Water</a:t>
            </a:r>
            <a:r>
              <a:rPr dirty="0" sz="1150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&amp;Sanitation’.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78116" y="3082480"/>
            <a:ext cx="6144260" cy="1333500"/>
            <a:chOff x="778116" y="3082480"/>
            <a:chExt cx="6144260" cy="1333500"/>
          </a:xfrm>
        </p:grpSpPr>
        <p:sp>
          <p:nvSpPr>
            <p:cNvPr id="10" name="object 10" descr=""/>
            <p:cNvSpPr/>
            <p:nvPr/>
          </p:nvSpPr>
          <p:spPr>
            <a:xfrm>
              <a:off x="956551" y="3196615"/>
              <a:ext cx="1012825" cy="725805"/>
            </a:xfrm>
            <a:custGeom>
              <a:avLst/>
              <a:gdLst/>
              <a:ahLst/>
              <a:cxnLst/>
              <a:rect l="l" t="t" r="r" b="b"/>
              <a:pathLst>
                <a:path w="1012825" h="725804">
                  <a:moveTo>
                    <a:pt x="506095" y="0"/>
                  </a:moveTo>
                  <a:lnTo>
                    <a:pt x="447166" y="2191"/>
                  </a:lnTo>
                  <a:lnTo>
                    <a:pt x="390210" y="8602"/>
                  </a:lnTo>
                  <a:lnTo>
                    <a:pt x="335609" y="18986"/>
                  </a:lnTo>
                  <a:lnTo>
                    <a:pt x="283746" y="33097"/>
                  </a:lnTo>
                  <a:lnTo>
                    <a:pt x="235005" y="50689"/>
                  </a:lnTo>
                  <a:lnTo>
                    <a:pt x="189769" y="71516"/>
                  </a:lnTo>
                  <a:lnTo>
                    <a:pt x="148420" y="95330"/>
                  </a:lnTo>
                  <a:lnTo>
                    <a:pt x="111341" y="121888"/>
                  </a:lnTo>
                  <a:lnTo>
                    <a:pt x="78916" y="150941"/>
                  </a:lnTo>
                  <a:lnTo>
                    <a:pt x="51527" y="182244"/>
                  </a:lnTo>
                  <a:lnTo>
                    <a:pt x="29559" y="215550"/>
                  </a:lnTo>
                  <a:lnTo>
                    <a:pt x="13392" y="250614"/>
                  </a:lnTo>
                  <a:lnTo>
                    <a:pt x="0" y="325031"/>
                  </a:lnTo>
                  <a:lnTo>
                    <a:pt x="0" y="725474"/>
                  </a:lnTo>
                  <a:lnTo>
                    <a:pt x="3412" y="687656"/>
                  </a:lnTo>
                  <a:lnTo>
                    <a:pt x="13392" y="651100"/>
                  </a:lnTo>
                  <a:lnTo>
                    <a:pt x="29559" y="616053"/>
                  </a:lnTo>
                  <a:lnTo>
                    <a:pt x="51527" y="582760"/>
                  </a:lnTo>
                  <a:lnTo>
                    <a:pt x="78916" y="551468"/>
                  </a:lnTo>
                  <a:lnTo>
                    <a:pt x="111341" y="522424"/>
                  </a:lnTo>
                  <a:lnTo>
                    <a:pt x="148420" y="495874"/>
                  </a:lnTo>
                  <a:lnTo>
                    <a:pt x="189769" y="472065"/>
                  </a:lnTo>
                  <a:lnTo>
                    <a:pt x="235005" y="451242"/>
                  </a:lnTo>
                  <a:lnTo>
                    <a:pt x="283746" y="433653"/>
                  </a:lnTo>
                  <a:lnTo>
                    <a:pt x="335609" y="419543"/>
                  </a:lnTo>
                  <a:lnTo>
                    <a:pt x="390210" y="409160"/>
                  </a:lnTo>
                  <a:lnTo>
                    <a:pt x="447166" y="402749"/>
                  </a:lnTo>
                  <a:lnTo>
                    <a:pt x="506095" y="400557"/>
                  </a:lnTo>
                  <a:lnTo>
                    <a:pt x="565062" y="402749"/>
                  </a:lnTo>
                  <a:lnTo>
                    <a:pt x="622047" y="409160"/>
                  </a:lnTo>
                  <a:lnTo>
                    <a:pt x="676668" y="419543"/>
                  </a:lnTo>
                  <a:lnTo>
                    <a:pt x="728544" y="433653"/>
                  </a:lnTo>
                  <a:lnTo>
                    <a:pt x="777292" y="451242"/>
                  </a:lnTo>
                  <a:lnTo>
                    <a:pt x="822531" y="472065"/>
                  </a:lnTo>
                  <a:lnTo>
                    <a:pt x="863877" y="495874"/>
                  </a:lnTo>
                  <a:lnTo>
                    <a:pt x="900950" y="522424"/>
                  </a:lnTo>
                  <a:lnTo>
                    <a:pt x="933368" y="551468"/>
                  </a:lnTo>
                  <a:lnTo>
                    <a:pt x="960748" y="582760"/>
                  </a:lnTo>
                  <a:lnTo>
                    <a:pt x="982708" y="616053"/>
                  </a:lnTo>
                  <a:lnTo>
                    <a:pt x="998867" y="651100"/>
                  </a:lnTo>
                  <a:lnTo>
                    <a:pt x="1012253" y="725474"/>
                  </a:lnTo>
                  <a:lnTo>
                    <a:pt x="1012253" y="325031"/>
                  </a:lnTo>
                  <a:lnTo>
                    <a:pt x="998867" y="250614"/>
                  </a:lnTo>
                  <a:lnTo>
                    <a:pt x="982708" y="215550"/>
                  </a:lnTo>
                  <a:lnTo>
                    <a:pt x="960748" y="182244"/>
                  </a:lnTo>
                  <a:lnTo>
                    <a:pt x="933368" y="150941"/>
                  </a:lnTo>
                  <a:lnTo>
                    <a:pt x="900950" y="121888"/>
                  </a:lnTo>
                  <a:lnTo>
                    <a:pt x="863877" y="95330"/>
                  </a:lnTo>
                  <a:lnTo>
                    <a:pt x="822531" y="71516"/>
                  </a:lnTo>
                  <a:lnTo>
                    <a:pt x="777292" y="50689"/>
                  </a:lnTo>
                  <a:lnTo>
                    <a:pt x="728544" y="33097"/>
                  </a:lnTo>
                  <a:lnTo>
                    <a:pt x="676668" y="18986"/>
                  </a:lnTo>
                  <a:lnTo>
                    <a:pt x="622047" y="8602"/>
                  </a:lnTo>
                  <a:lnTo>
                    <a:pt x="565062" y="2191"/>
                  </a:lnTo>
                  <a:lnTo>
                    <a:pt x="506095" y="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78116" y="3082480"/>
              <a:ext cx="1369060" cy="439420"/>
            </a:xfrm>
            <a:custGeom>
              <a:avLst/>
              <a:gdLst/>
              <a:ahLst/>
              <a:cxnLst/>
              <a:rect l="l" t="t" r="r" b="b"/>
              <a:pathLst>
                <a:path w="1369060" h="439420">
                  <a:moveTo>
                    <a:pt x="684288" y="0"/>
                  </a:moveTo>
                  <a:lnTo>
                    <a:pt x="629282" y="1400"/>
                  </a:lnTo>
                  <a:lnTo>
                    <a:pt x="575007" y="5580"/>
                  </a:lnTo>
                  <a:lnTo>
                    <a:pt x="521596" y="12511"/>
                  </a:lnTo>
                  <a:lnTo>
                    <a:pt x="469181" y="22163"/>
                  </a:lnTo>
                  <a:lnTo>
                    <a:pt x="417893" y="34505"/>
                  </a:lnTo>
                  <a:lnTo>
                    <a:pt x="370067" y="48962"/>
                  </a:lnTo>
                  <a:lnTo>
                    <a:pt x="324306" y="65660"/>
                  </a:lnTo>
                  <a:lnTo>
                    <a:pt x="280720" y="84554"/>
                  </a:lnTo>
                  <a:lnTo>
                    <a:pt x="239421" y="105596"/>
                  </a:lnTo>
                  <a:lnTo>
                    <a:pt x="200520" y="128739"/>
                  </a:lnTo>
                  <a:lnTo>
                    <a:pt x="155891" y="160187"/>
                  </a:lnTo>
                  <a:lnTo>
                    <a:pt x="116512" y="194008"/>
                  </a:lnTo>
                  <a:lnTo>
                    <a:pt x="82473" y="230091"/>
                  </a:lnTo>
                  <a:lnTo>
                    <a:pt x="53860" y="268325"/>
                  </a:lnTo>
                  <a:lnTo>
                    <a:pt x="30410" y="309510"/>
                  </a:lnTo>
                  <a:lnTo>
                    <a:pt x="13566" y="351861"/>
                  </a:lnTo>
                  <a:lnTo>
                    <a:pt x="3404" y="395186"/>
                  </a:lnTo>
                  <a:lnTo>
                    <a:pt x="0" y="439293"/>
                  </a:lnTo>
                  <a:lnTo>
                    <a:pt x="178244" y="439293"/>
                  </a:lnTo>
                  <a:lnTo>
                    <a:pt x="181655" y="401451"/>
                  </a:lnTo>
                  <a:lnTo>
                    <a:pt x="191635" y="364879"/>
                  </a:lnTo>
                  <a:lnTo>
                    <a:pt x="207798" y="329821"/>
                  </a:lnTo>
                  <a:lnTo>
                    <a:pt x="229764" y="296523"/>
                  </a:lnTo>
                  <a:lnTo>
                    <a:pt x="257149" y="265230"/>
                  </a:lnTo>
                  <a:lnTo>
                    <a:pt x="289570" y="236189"/>
                  </a:lnTo>
                  <a:lnTo>
                    <a:pt x="326643" y="209645"/>
                  </a:lnTo>
                  <a:lnTo>
                    <a:pt x="367988" y="185843"/>
                  </a:lnTo>
                  <a:lnTo>
                    <a:pt x="413219" y="165029"/>
                  </a:lnTo>
                  <a:lnTo>
                    <a:pt x="461956" y="147449"/>
                  </a:lnTo>
                  <a:lnTo>
                    <a:pt x="513814" y="133348"/>
                  </a:lnTo>
                  <a:lnTo>
                    <a:pt x="568410" y="122971"/>
                  </a:lnTo>
                  <a:lnTo>
                    <a:pt x="625363" y="116566"/>
                  </a:lnTo>
                  <a:lnTo>
                    <a:pt x="684288" y="114376"/>
                  </a:lnTo>
                  <a:lnTo>
                    <a:pt x="743253" y="116566"/>
                  </a:lnTo>
                  <a:lnTo>
                    <a:pt x="800233" y="122971"/>
                  </a:lnTo>
                  <a:lnTo>
                    <a:pt x="854847" y="133348"/>
                  </a:lnTo>
                  <a:lnTo>
                    <a:pt x="906713" y="147449"/>
                  </a:lnTo>
                  <a:lnTo>
                    <a:pt x="955449" y="165029"/>
                  </a:lnTo>
                  <a:lnTo>
                    <a:pt x="1000674" y="185843"/>
                  </a:lnTo>
                  <a:lnTo>
                    <a:pt x="1042008" y="209645"/>
                  </a:lnTo>
                  <a:lnTo>
                    <a:pt x="1079067" y="236189"/>
                  </a:lnTo>
                  <a:lnTo>
                    <a:pt x="1111472" y="265230"/>
                  </a:lnTo>
                  <a:lnTo>
                    <a:pt x="1138840" y="296523"/>
                  </a:lnTo>
                  <a:lnTo>
                    <a:pt x="1160790" y="329821"/>
                  </a:lnTo>
                  <a:lnTo>
                    <a:pt x="1176941" y="364879"/>
                  </a:lnTo>
                  <a:lnTo>
                    <a:pt x="1190320" y="439293"/>
                  </a:lnTo>
                  <a:lnTo>
                    <a:pt x="1368526" y="439293"/>
                  </a:lnTo>
                  <a:lnTo>
                    <a:pt x="1365160" y="395186"/>
                  </a:lnTo>
                  <a:lnTo>
                    <a:pt x="1355086" y="351861"/>
                  </a:lnTo>
                  <a:lnTo>
                    <a:pt x="1338340" y="309510"/>
                  </a:lnTo>
                  <a:lnTo>
                    <a:pt x="1314958" y="268325"/>
                  </a:lnTo>
                  <a:lnTo>
                    <a:pt x="1286299" y="230091"/>
                  </a:lnTo>
                  <a:lnTo>
                    <a:pt x="1252189" y="194008"/>
                  </a:lnTo>
                  <a:lnTo>
                    <a:pt x="1212786" y="160187"/>
                  </a:lnTo>
                  <a:lnTo>
                    <a:pt x="1168247" y="128739"/>
                  </a:lnTo>
                  <a:lnTo>
                    <a:pt x="1129361" y="105596"/>
                  </a:lnTo>
                  <a:lnTo>
                    <a:pt x="1088057" y="84554"/>
                  </a:lnTo>
                  <a:lnTo>
                    <a:pt x="1044439" y="65660"/>
                  </a:lnTo>
                  <a:lnTo>
                    <a:pt x="998609" y="48962"/>
                  </a:lnTo>
                  <a:lnTo>
                    <a:pt x="950671" y="34505"/>
                  </a:lnTo>
                  <a:lnTo>
                    <a:pt x="899480" y="22163"/>
                  </a:lnTo>
                  <a:lnTo>
                    <a:pt x="847114" y="12511"/>
                  </a:lnTo>
                  <a:lnTo>
                    <a:pt x="793706" y="5580"/>
                  </a:lnTo>
                  <a:lnTo>
                    <a:pt x="739386" y="1400"/>
                  </a:lnTo>
                  <a:lnTo>
                    <a:pt x="684288" y="0"/>
                  </a:lnTo>
                  <a:close/>
                </a:path>
              </a:pathLst>
            </a:custGeom>
            <a:solidFill>
              <a:srgbClr val="444D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78116" y="3521798"/>
              <a:ext cx="1369060" cy="400685"/>
            </a:xfrm>
            <a:custGeom>
              <a:avLst/>
              <a:gdLst/>
              <a:ahLst/>
              <a:cxnLst/>
              <a:rect l="l" t="t" r="r" b="b"/>
              <a:pathLst>
                <a:path w="1369060" h="400685">
                  <a:moveTo>
                    <a:pt x="178409" y="0"/>
                  </a:moveTo>
                  <a:lnTo>
                    <a:pt x="0" y="0"/>
                  </a:lnTo>
                  <a:lnTo>
                    <a:pt x="0" y="400405"/>
                  </a:lnTo>
                  <a:lnTo>
                    <a:pt x="178409" y="400405"/>
                  </a:lnTo>
                  <a:lnTo>
                    <a:pt x="178409" y="0"/>
                  </a:lnTo>
                  <a:close/>
                </a:path>
                <a:path w="1369060" h="400685">
                  <a:moveTo>
                    <a:pt x="1368526" y="0"/>
                  </a:moveTo>
                  <a:lnTo>
                    <a:pt x="1190688" y="0"/>
                  </a:lnTo>
                  <a:lnTo>
                    <a:pt x="1190688" y="400405"/>
                  </a:lnTo>
                  <a:lnTo>
                    <a:pt x="1368526" y="400405"/>
                  </a:lnTo>
                  <a:lnTo>
                    <a:pt x="1368526" y="0"/>
                  </a:lnTo>
                  <a:close/>
                </a:path>
              </a:pathLst>
            </a:custGeom>
            <a:solidFill>
              <a:srgbClr val="FCF9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165779" y="3104197"/>
              <a:ext cx="1369060" cy="439420"/>
            </a:xfrm>
            <a:custGeom>
              <a:avLst/>
              <a:gdLst/>
              <a:ahLst/>
              <a:cxnLst/>
              <a:rect l="l" t="t" r="r" b="b"/>
              <a:pathLst>
                <a:path w="1369060" h="439420">
                  <a:moveTo>
                    <a:pt x="684326" y="0"/>
                  </a:moveTo>
                  <a:lnTo>
                    <a:pt x="629289" y="1400"/>
                  </a:lnTo>
                  <a:lnTo>
                    <a:pt x="575009" y="5580"/>
                  </a:lnTo>
                  <a:lnTo>
                    <a:pt x="521607" y="12511"/>
                  </a:lnTo>
                  <a:lnTo>
                    <a:pt x="469207" y="22163"/>
                  </a:lnTo>
                  <a:lnTo>
                    <a:pt x="417931" y="34505"/>
                  </a:lnTo>
                  <a:lnTo>
                    <a:pt x="370073" y="48962"/>
                  </a:lnTo>
                  <a:lnTo>
                    <a:pt x="324292" y="65660"/>
                  </a:lnTo>
                  <a:lnTo>
                    <a:pt x="280699" y="84554"/>
                  </a:lnTo>
                  <a:lnTo>
                    <a:pt x="239404" y="105596"/>
                  </a:lnTo>
                  <a:lnTo>
                    <a:pt x="200520" y="128739"/>
                  </a:lnTo>
                  <a:lnTo>
                    <a:pt x="155879" y="160187"/>
                  </a:lnTo>
                  <a:lnTo>
                    <a:pt x="116487" y="194008"/>
                  </a:lnTo>
                  <a:lnTo>
                    <a:pt x="82434" y="230091"/>
                  </a:lnTo>
                  <a:lnTo>
                    <a:pt x="53809" y="268325"/>
                  </a:lnTo>
                  <a:lnTo>
                    <a:pt x="30389" y="309564"/>
                  </a:lnTo>
                  <a:lnTo>
                    <a:pt x="13560" y="351909"/>
                  </a:lnTo>
                  <a:lnTo>
                    <a:pt x="3403" y="395203"/>
                  </a:lnTo>
                  <a:lnTo>
                    <a:pt x="0" y="439293"/>
                  </a:lnTo>
                  <a:lnTo>
                    <a:pt x="178206" y="439293"/>
                  </a:lnTo>
                  <a:lnTo>
                    <a:pt x="181618" y="401451"/>
                  </a:lnTo>
                  <a:lnTo>
                    <a:pt x="191597" y="364879"/>
                  </a:lnTo>
                  <a:lnTo>
                    <a:pt x="207762" y="329821"/>
                  </a:lnTo>
                  <a:lnTo>
                    <a:pt x="229730" y="296523"/>
                  </a:lnTo>
                  <a:lnTo>
                    <a:pt x="257117" y="265230"/>
                  </a:lnTo>
                  <a:lnTo>
                    <a:pt x="289541" y="236189"/>
                  </a:lnTo>
                  <a:lnTo>
                    <a:pt x="326620" y="209645"/>
                  </a:lnTo>
                  <a:lnTo>
                    <a:pt x="367969" y="185843"/>
                  </a:lnTo>
                  <a:lnTo>
                    <a:pt x="413207" y="165029"/>
                  </a:lnTo>
                  <a:lnTo>
                    <a:pt x="461951" y="147449"/>
                  </a:lnTo>
                  <a:lnTo>
                    <a:pt x="513817" y="133348"/>
                  </a:lnTo>
                  <a:lnTo>
                    <a:pt x="568424" y="122971"/>
                  </a:lnTo>
                  <a:lnTo>
                    <a:pt x="625388" y="116566"/>
                  </a:lnTo>
                  <a:lnTo>
                    <a:pt x="684326" y="114376"/>
                  </a:lnTo>
                  <a:lnTo>
                    <a:pt x="743265" y="116566"/>
                  </a:lnTo>
                  <a:lnTo>
                    <a:pt x="800226" y="122971"/>
                  </a:lnTo>
                  <a:lnTo>
                    <a:pt x="854827" y="133348"/>
                  </a:lnTo>
                  <a:lnTo>
                    <a:pt x="906685" y="147449"/>
                  </a:lnTo>
                  <a:lnTo>
                    <a:pt x="955418" y="165029"/>
                  </a:lnTo>
                  <a:lnTo>
                    <a:pt x="1000644" y="185843"/>
                  </a:lnTo>
                  <a:lnTo>
                    <a:pt x="1041981" y="209645"/>
                  </a:lnTo>
                  <a:lnTo>
                    <a:pt x="1079046" y="236189"/>
                  </a:lnTo>
                  <a:lnTo>
                    <a:pt x="1111457" y="265230"/>
                  </a:lnTo>
                  <a:lnTo>
                    <a:pt x="1138833" y="296523"/>
                  </a:lnTo>
                  <a:lnTo>
                    <a:pt x="1160791" y="329821"/>
                  </a:lnTo>
                  <a:lnTo>
                    <a:pt x="1176948" y="364879"/>
                  </a:lnTo>
                  <a:lnTo>
                    <a:pt x="1190332" y="439293"/>
                  </a:lnTo>
                  <a:lnTo>
                    <a:pt x="1368539" y="439293"/>
                  </a:lnTo>
                  <a:lnTo>
                    <a:pt x="1365171" y="395203"/>
                  </a:lnTo>
                  <a:lnTo>
                    <a:pt x="1355083" y="351909"/>
                  </a:lnTo>
                  <a:lnTo>
                    <a:pt x="1338299" y="309564"/>
                  </a:lnTo>
                  <a:lnTo>
                    <a:pt x="1314843" y="268325"/>
                  </a:lnTo>
                  <a:lnTo>
                    <a:pt x="1286258" y="230091"/>
                  </a:lnTo>
                  <a:lnTo>
                    <a:pt x="1252186" y="194008"/>
                  </a:lnTo>
                  <a:lnTo>
                    <a:pt x="1212797" y="160187"/>
                  </a:lnTo>
                  <a:lnTo>
                    <a:pt x="1168260" y="128739"/>
                  </a:lnTo>
                  <a:lnTo>
                    <a:pt x="1129373" y="105596"/>
                  </a:lnTo>
                  <a:lnTo>
                    <a:pt x="1088065" y="84554"/>
                  </a:lnTo>
                  <a:lnTo>
                    <a:pt x="1044435" y="65660"/>
                  </a:lnTo>
                  <a:lnTo>
                    <a:pt x="998583" y="48962"/>
                  </a:lnTo>
                  <a:lnTo>
                    <a:pt x="950607" y="34505"/>
                  </a:lnTo>
                  <a:lnTo>
                    <a:pt x="899437" y="22163"/>
                  </a:lnTo>
                  <a:lnTo>
                    <a:pt x="847079" y="12511"/>
                  </a:lnTo>
                  <a:lnTo>
                    <a:pt x="793679" y="5580"/>
                  </a:lnTo>
                  <a:lnTo>
                    <a:pt x="739380" y="1400"/>
                  </a:lnTo>
                  <a:lnTo>
                    <a:pt x="684326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165767" y="3543515"/>
              <a:ext cx="1368425" cy="400685"/>
            </a:xfrm>
            <a:custGeom>
              <a:avLst/>
              <a:gdLst/>
              <a:ahLst/>
              <a:cxnLst/>
              <a:rect l="l" t="t" r="r" b="b"/>
              <a:pathLst>
                <a:path w="1368425" h="400685">
                  <a:moveTo>
                    <a:pt x="178396" y="0"/>
                  </a:moveTo>
                  <a:lnTo>
                    <a:pt x="0" y="0"/>
                  </a:lnTo>
                  <a:lnTo>
                    <a:pt x="0" y="400405"/>
                  </a:lnTo>
                  <a:lnTo>
                    <a:pt x="178396" y="400405"/>
                  </a:lnTo>
                  <a:lnTo>
                    <a:pt x="178396" y="0"/>
                  </a:lnTo>
                  <a:close/>
                </a:path>
                <a:path w="1368425" h="400685">
                  <a:moveTo>
                    <a:pt x="1368412" y="0"/>
                  </a:moveTo>
                  <a:lnTo>
                    <a:pt x="1190586" y="0"/>
                  </a:lnTo>
                  <a:lnTo>
                    <a:pt x="1190586" y="400405"/>
                  </a:lnTo>
                  <a:lnTo>
                    <a:pt x="1368412" y="400405"/>
                  </a:lnTo>
                  <a:lnTo>
                    <a:pt x="1368412" y="0"/>
                  </a:lnTo>
                  <a:close/>
                </a:path>
              </a:pathLst>
            </a:custGeom>
            <a:solidFill>
              <a:srgbClr val="7F9E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146274" y="3592715"/>
              <a:ext cx="635" cy="8890"/>
            </a:xfrm>
            <a:custGeom>
              <a:avLst/>
              <a:gdLst/>
              <a:ahLst/>
              <a:cxnLst/>
              <a:rect l="l" t="t" r="r" b="b"/>
              <a:pathLst>
                <a:path w="635" h="8889">
                  <a:moveTo>
                    <a:pt x="482" y="0"/>
                  </a:moveTo>
                  <a:lnTo>
                    <a:pt x="0" y="0"/>
                  </a:lnTo>
                  <a:lnTo>
                    <a:pt x="0" y="5664"/>
                  </a:lnTo>
                  <a:lnTo>
                    <a:pt x="482" y="8559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C285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967839" y="3592715"/>
              <a:ext cx="1369060" cy="823594"/>
            </a:xfrm>
            <a:custGeom>
              <a:avLst/>
              <a:gdLst/>
              <a:ahLst/>
              <a:cxnLst/>
              <a:rect l="l" t="t" r="r" b="b"/>
              <a:pathLst>
                <a:path w="1369060" h="823595">
                  <a:moveTo>
                    <a:pt x="1369009" y="0"/>
                  </a:moveTo>
                  <a:lnTo>
                    <a:pt x="1365641" y="44139"/>
                  </a:lnTo>
                  <a:lnTo>
                    <a:pt x="1355544" y="87441"/>
                  </a:lnTo>
                  <a:lnTo>
                    <a:pt x="1338726" y="129793"/>
                  </a:lnTo>
                  <a:lnTo>
                    <a:pt x="1315199" y="171081"/>
                  </a:lnTo>
                  <a:lnTo>
                    <a:pt x="1286630" y="209335"/>
                  </a:lnTo>
                  <a:lnTo>
                    <a:pt x="1252585" y="245462"/>
                  </a:lnTo>
                  <a:lnTo>
                    <a:pt x="1213200" y="279327"/>
                  </a:lnTo>
                  <a:lnTo>
                    <a:pt x="1168615" y="310794"/>
                  </a:lnTo>
                  <a:lnTo>
                    <a:pt x="1129636" y="333935"/>
                  </a:lnTo>
                  <a:lnTo>
                    <a:pt x="1088317" y="354967"/>
                  </a:lnTo>
                  <a:lnTo>
                    <a:pt x="1044722" y="373840"/>
                  </a:lnTo>
                  <a:lnTo>
                    <a:pt x="998915" y="390502"/>
                  </a:lnTo>
                  <a:lnTo>
                    <a:pt x="950963" y="404901"/>
                  </a:lnTo>
                  <a:lnTo>
                    <a:pt x="899699" y="417292"/>
                  </a:lnTo>
                  <a:lnTo>
                    <a:pt x="847323" y="426950"/>
                  </a:lnTo>
                  <a:lnTo>
                    <a:pt x="793940" y="433863"/>
                  </a:lnTo>
                  <a:lnTo>
                    <a:pt x="739653" y="438019"/>
                  </a:lnTo>
                  <a:lnTo>
                    <a:pt x="684568" y="439407"/>
                  </a:lnTo>
                  <a:lnTo>
                    <a:pt x="629512" y="438019"/>
                  </a:lnTo>
                  <a:lnTo>
                    <a:pt x="575200" y="433863"/>
                  </a:lnTo>
                  <a:lnTo>
                    <a:pt x="521762" y="426950"/>
                  </a:lnTo>
                  <a:lnTo>
                    <a:pt x="469333" y="417292"/>
                  </a:lnTo>
                  <a:lnTo>
                    <a:pt x="418045" y="404901"/>
                  </a:lnTo>
                  <a:lnTo>
                    <a:pt x="370139" y="390502"/>
                  </a:lnTo>
                  <a:lnTo>
                    <a:pt x="324352" y="373840"/>
                  </a:lnTo>
                  <a:lnTo>
                    <a:pt x="280777" y="354967"/>
                  </a:lnTo>
                  <a:lnTo>
                    <a:pt x="239507" y="333935"/>
                  </a:lnTo>
                  <a:lnTo>
                    <a:pt x="200634" y="310794"/>
                  </a:lnTo>
                  <a:lnTo>
                    <a:pt x="155929" y="279327"/>
                  </a:lnTo>
                  <a:lnTo>
                    <a:pt x="116516" y="245462"/>
                  </a:lnTo>
                  <a:lnTo>
                    <a:pt x="82484" y="209335"/>
                  </a:lnTo>
                  <a:lnTo>
                    <a:pt x="53924" y="171081"/>
                  </a:lnTo>
                  <a:lnTo>
                    <a:pt x="30432" y="129793"/>
                  </a:lnTo>
                  <a:lnTo>
                    <a:pt x="13569" y="87441"/>
                  </a:lnTo>
                  <a:lnTo>
                    <a:pt x="3403" y="44139"/>
                  </a:lnTo>
                  <a:lnTo>
                    <a:pt x="0" y="0"/>
                  </a:lnTo>
                  <a:lnTo>
                    <a:pt x="0" y="383908"/>
                  </a:lnTo>
                  <a:lnTo>
                    <a:pt x="3403" y="428047"/>
                  </a:lnTo>
                  <a:lnTo>
                    <a:pt x="13569" y="471349"/>
                  </a:lnTo>
                  <a:lnTo>
                    <a:pt x="30432" y="513701"/>
                  </a:lnTo>
                  <a:lnTo>
                    <a:pt x="53924" y="554990"/>
                  </a:lnTo>
                  <a:lnTo>
                    <a:pt x="82484" y="593207"/>
                  </a:lnTo>
                  <a:lnTo>
                    <a:pt x="116516" y="629264"/>
                  </a:lnTo>
                  <a:lnTo>
                    <a:pt x="155929" y="663080"/>
                  </a:lnTo>
                  <a:lnTo>
                    <a:pt x="200634" y="694575"/>
                  </a:lnTo>
                  <a:lnTo>
                    <a:pt x="239507" y="717705"/>
                  </a:lnTo>
                  <a:lnTo>
                    <a:pt x="280777" y="738716"/>
                  </a:lnTo>
                  <a:lnTo>
                    <a:pt x="324352" y="757572"/>
                  </a:lnTo>
                  <a:lnTo>
                    <a:pt x="370139" y="774239"/>
                  </a:lnTo>
                  <a:lnTo>
                    <a:pt x="418045" y="788682"/>
                  </a:lnTo>
                  <a:lnTo>
                    <a:pt x="469333" y="801073"/>
                  </a:lnTo>
                  <a:lnTo>
                    <a:pt x="521762" y="810731"/>
                  </a:lnTo>
                  <a:lnTo>
                    <a:pt x="575200" y="817644"/>
                  </a:lnTo>
                  <a:lnTo>
                    <a:pt x="629512" y="821800"/>
                  </a:lnTo>
                  <a:lnTo>
                    <a:pt x="684568" y="823188"/>
                  </a:lnTo>
                  <a:lnTo>
                    <a:pt x="739653" y="821800"/>
                  </a:lnTo>
                  <a:lnTo>
                    <a:pt x="793940" y="817644"/>
                  </a:lnTo>
                  <a:lnTo>
                    <a:pt x="847323" y="810731"/>
                  </a:lnTo>
                  <a:lnTo>
                    <a:pt x="899699" y="801073"/>
                  </a:lnTo>
                  <a:lnTo>
                    <a:pt x="950963" y="788682"/>
                  </a:lnTo>
                  <a:lnTo>
                    <a:pt x="998915" y="774239"/>
                  </a:lnTo>
                  <a:lnTo>
                    <a:pt x="1044722" y="757572"/>
                  </a:lnTo>
                  <a:lnTo>
                    <a:pt x="1088317" y="738716"/>
                  </a:lnTo>
                  <a:lnTo>
                    <a:pt x="1129636" y="717705"/>
                  </a:lnTo>
                  <a:lnTo>
                    <a:pt x="1168615" y="694575"/>
                  </a:lnTo>
                  <a:lnTo>
                    <a:pt x="1213200" y="663080"/>
                  </a:lnTo>
                  <a:lnTo>
                    <a:pt x="1252585" y="629264"/>
                  </a:lnTo>
                  <a:lnTo>
                    <a:pt x="1286630" y="593207"/>
                  </a:lnTo>
                  <a:lnTo>
                    <a:pt x="1315199" y="554990"/>
                  </a:lnTo>
                  <a:lnTo>
                    <a:pt x="1338726" y="513701"/>
                  </a:lnTo>
                  <a:lnTo>
                    <a:pt x="1355544" y="471349"/>
                  </a:lnTo>
                  <a:lnTo>
                    <a:pt x="1365641" y="428047"/>
                  </a:lnTo>
                  <a:lnTo>
                    <a:pt x="1369009" y="383908"/>
                  </a:lnTo>
                  <a:lnTo>
                    <a:pt x="1369009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967839" y="3592715"/>
              <a:ext cx="1369060" cy="439420"/>
            </a:xfrm>
            <a:custGeom>
              <a:avLst/>
              <a:gdLst/>
              <a:ahLst/>
              <a:cxnLst/>
              <a:rect l="l" t="t" r="r" b="b"/>
              <a:pathLst>
                <a:path w="1369060" h="439420">
                  <a:moveTo>
                    <a:pt x="1369009" y="0"/>
                  </a:moveTo>
                  <a:lnTo>
                    <a:pt x="1190688" y="0"/>
                  </a:lnTo>
                  <a:lnTo>
                    <a:pt x="1190574" y="8445"/>
                  </a:lnTo>
                  <a:lnTo>
                    <a:pt x="1185854" y="45447"/>
                  </a:lnTo>
                  <a:lnTo>
                    <a:pt x="1157879" y="115381"/>
                  </a:lnTo>
                  <a:lnTo>
                    <a:pt x="1135358" y="147844"/>
                  </a:lnTo>
                  <a:lnTo>
                    <a:pt x="1107636" y="178326"/>
                  </a:lnTo>
                  <a:lnTo>
                    <a:pt x="1075079" y="206593"/>
                  </a:lnTo>
                  <a:lnTo>
                    <a:pt x="1038055" y="232411"/>
                  </a:lnTo>
                  <a:lnTo>
                    <a:pt x="996929" y="255546"/>
                  </a:lnTo>
                  <a:lnTo>
                    <a:pt x="952068" y="275763"/>
                  </a:lnTo>
                  <a:lnTo>
                    <a:pt x="903839" y="292830"/>
                  </a:lnTo>
                  <a:lnTo>
                    <a:pt x="852608" y="306511"/>
                  </a:lnTo>
                  <a:lnTo>
                    <a:pt x="798741" y="316573"/>
                  </a:lnTo>
                  <a:lnTo>
                    <a:pt x="742606" y="322782"/>
                  </a:lnTo>
                  <a:lnTo>
                    <a:pt x="684568" y="324904"/>
                  </a:lnTo>
                  <a:lnTo>
                    <a:pt x="626508" y="322782"/>
                  </a:lnTo>
                  <a:lnTo>
                    <a:pt x="570360" y="316573"/>
                  </a:lnTo>
                  <a:lnTo>
                    <a:pt x="516488" y="306511"/>
                  </a:lnTo>
                  <a:lnTo>
                    <a:pt x="465258" y="292830"/>
                  </a:lnTo>
                  <a:lnTo>
                    <a:pt x="417033" y="275763"/>
                  </a:lnTo>
                  <a:lnTo>
                    <a:pt x="372179" y="255546"/>
                  </a:lnTo>
                  <a:lnTo>
                    <a:pt x="331060" y="232411"/>
                  </a:lnTo>
                  <a:lnTo>
                    <a:pt x="294040" y="206593"/>
                  </a:lnTo>
                  <a:lnTo>
                    <a:pt x="261485" y="178326"/>
                  </a:lnTo>
                  <a:lnTo>
                    <a:pt x="233759" y="147844"/>
                  </a:lnTo>
                  <a:lnTo>
                    <a:pt x="211226" y="115381"/>
                  </a:lnTo>
                  <a:lnTo>
                    <a:pt x="194251" y="81171"/>
                  </a:lnTo>
                  <a:lnTo>
                    <a:pt x="178434" y="8445"/>
                  </a:lnTo>
                  <a:lnTo>
                    <a:pt x="178320" y="0"/>
                  </a:lnTo>
                  <a:lnTo>
                    <a:pt x="0" y="0"/>
                  </a:lnTo>
                  <a:lnTo>
                    <a:pt x="3403" y="44139"/>
                  </a:lnTo>
                  <a:lnTo>
                    <a:pt x="13569" y="87441"/>
                  </a:lnTo>
                  <a:lnTo>
                    <a:pt x="30432" y="129793"/>
                  </a:lnTo>
                  <a:lnTo>
                    <a:pt x="53924" y="171081"/>
                  </a:lnTo>
                  <a:lnTo>
                    <a:pt x="82484" y="209335"/>
                  </a:lnTo>
                  <a:lnTo>
                    <a:pt x="116516" y="245462"/>
                  </a:lnTo>
                  <a:lnTo>
                    <a:pt x="155929" y="279327"/>
                  </a:lnTo>
                  <a:lnTo>
                    <a:pt x="200634" y="310794"/>
                  </a:lnTo>
                  <a:lnTo>
                    <a:pt x="239507" y="333935"/>
                  </a:lnTo>
                  <a:lnTo>
                    <a:pt x="280777" y="354967"/>
                  </a:lnTo>
                  <a:lnTo>
                    <a:pt x="324352" y="373840"/>
                  </a:lnTo>
                  <a:lnTo>
                    <a:pt x="370139" y="390502"/>
                  </a:lnTo>
                  <a:lnTo>
                    <a:pt x="418045" y="404901"/>
                  </a:lnTo>
                  <a:lnTo>
                    <a:pt x="469333" y="417292"/>
                  </a:lnTo>
                  <a:lnTo>
                    <a:pt x="521762" y="426950"/>
                  </a:lnTo>
                  <a:lnTo>
                    <a:pt x="575200" y="433863"/>
                  </a:lnTo>
                  <a:lnTo>
                    <a:pt x="629512" y="438019"/>
                  </a:lnTo>
                  <a:lnTo>
                    <a:pt x="684568" y="439407"/>
                  </a:lnTo>
                  <a:lnTo>
                    <a:pt x="739653" y="438019"/>
                  </a:lnTo>
                  <a:lnTo>
                    <a:pt x="793940" y="433863"/>
                  </a:lnTo>
                  <a:lnTo>
                    <a:pt x="847323" y="426950"/>
                  </a:lnTo>
                  <a:lnTo>
                    <a:pt x="899699" y="417292"/>
                  </a:lnTo>
                  <a:lnTo>
                    <a:pt x="950963" y="404901"/>
                  </a:lnTo>
                  <a:lnTo>
                    <a:pt x="998915" y="390502"/>
                  </a:lnTo>
                  <a:lnTo>
                    <a:pt x="1044722" y="373840"/>
                  </a:lnTo>
                  <a:lnTo>
                    <a:pt x="1088317" y="354967"/>
                  </a:lnTo>
                  <a:lnTo>
                    <a:pt x="1129636" y="333935"/>
                  </a:lnTo>
                  <a:lnTo>
                    <a:pt x="1168615" y="310794"/>
                  </a:lnTo>
                  <a:lnTo>
                    <a:pt x="1213200" y="279327"/>
                  </a:lnTo>
                  <a:lnTo>
                    <a:pt x="1252585" y="245462"/>
                  </a:lnTo>
                  <a:lnTo>
                    <a:pt x="1286630" y="209335"/>
                  </a:lnTo>
                  <a:lnTo>
                    <a:pt x="1315199" y="171081"/>
                  </a:lnTo>
                  <a:lnTo>
                    <a:pt x="1338726" y="129793"/>
                  </a:lnTo>
                  <a:lnTo>
                    <a:pt x="1355544" y="87441"/>
                  </a:lnTo>
                  <a:lnTo>
                    <a:pt x="1365641" y="44139"/>
                  </a:lnTo>
                  <a:lnTo>
                    <a:pt x="1369009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731763" y="3218332"/>
              <a:ext cx="1012825" cy="725805"/>
            </a:xfrm>
            <a:custGeom>
              <a:avLst/>
              <a:gdLst/>
              <a:ahLst/>
              <a:cxnLst/>
              <a:rect l="l" t="t" r="r" b="b"/>
              <a:pathLst>
                <a:path w="1012825" h="725804">
                  <a:moveTo>
                    <a:pt x="506133" y="0"/>
                  </a:moveTo>
                  <a:lnTo>
                    <a:pt x="447215" y="2191"/>
                  </a:lnTo>
                  <a:lnTo>
                    <a:pt x="390266" y="8603"/>
                  </a:lnTo>
                  <a:lnTo>
                    <a:pt x="335668" y="18988"/>
                  </a:lnTo>
                  <a:lnTo>
                    <a:pt x="283805" y="33100"/>
                  </a:lnTo>
                  <a:lnTo>
                    <a:pt x="235060" y="50695"/>
                  </a:lnTo>
                  <a:lnTo>
                    <a:pt x="189819" y="71526"/>
                  </a:lnTo>
                  <a:lnTo>
                    <a:pt x="148462" y="95346"/>
                  </a:lnTo>
                  <a:lnTo>
                    <a:pt x="111376" y="121911"/>
                  </a:lnTo>
                  <a:lnTo>
                    <a:pt x="78943" y="150974"/>
                  </a:lnTo>
                  <a:lnTo>
                    <a:pt x="51546" y="182290"/>
                  </a:lnTo>
                  <a:lnTo>
                    <a:pt x="29570" y="215612"/>
                  </a:lnTo>
                  <a:lnTo>
                    <a:pt x="13398" y="250694"/>
                  </a:lnTo>
                  <a:lnTo>
                    <a:pt x="0" y="325158"/>
                  </a:lnTo>
                  <a:lnTo>
                    <a:pt x="0" y="725474"/>
                  </a:lnTo>
                  <a:lnTo>
                    <a:pt x="3413" y="687656"/>
                  </a:lnTo>
                  <a:lnTo>
                    <a:pt x="13398" y="651100"/>
                  </a:lnTo>
                  <a:lnTo>
                    <a:pt x="29570" y="616053"/>
                  </a:lnTo>
                  <a:lnTo>
                    <a:pt x="51546" y="582760"/>
                  </a:lnTo>
                  <a:lnTo>
                    <a:pt x="78943" y="551468"/>
                  </a:lnTo>
                  <a:lnTo>
                    <a:pt x="111376" y="522424"/>
                  </a:lnTo>
                  <a:lnTo>
                    <a:pt x="148462" y="495874"/>
                  </a:lnTo>
                  <a:lnTo>
                    <a:pt x="189819" y="472065"/>
                  </a:lnTo>
                  <a:lnTo>
                    <a:pt x="235060" y="451242"/>
                  </a:lnTo>
                  <a:lnTo>
                    <a:pt x="283805" y="433653"/>
                  </a:lnTo>
                  <a:lnTo>
                    <a:pt x="335668" y="419543"/>
                  </a:lnTo>
                  <a:lnTo>
                    <a:pt x="390266" y="409160"/>
                  </a:lnTo>
                  <a:lnTo>
                    <a:pt x="447215" y="402749"/>
                  </a:lnTo>
                  <a:lnTo>
                    <a:pt x="506133" y="400557"/>
                  </a:lnTo>
                  <a:lnTo>
                    <a:pt x="565094" y="402749"/>
                  </a:lnTo>
                  <a:lnTo>
                    <a:pt x="622075" y="409160"/>
                  </a:lnTo>
                  <a:lnTo>
                    <a:pt x="676692" y="419543"/>
                  </a:lnTo>
                  <a:lnTo>
                    <a:pt x="728564" y="433653"/>
                  </a:lnTo>
                  <a:lnTo>
                    <a:pt x="777308" y="451242"/>
                  </a:lnTo>
                  <a:lnTo>
                    <a:pt x="822543" y="472065"/>
                  </a:lnTo>
                  <a:lnTo>
                    <a:pt x="863887" y="495874"/>
                  </a:lnTo>
                  <a:lnTo>
                    <a:pt x="900957" y="522424"/>
                  </a:lnTo>
                  <a:lnTo>
                    <a:pt x="933373" y="551468"/>
                  </a:lnTo>
                  <a:lnTo>
                    <a:pt x="960751" y="582760"/>
                  </a:lnTo>
                  <a:lnTo>
                    <a:pt x="982710" y="616053"/>
                  </a:lnTo>
                  <a:lnTo>
                    <a:pt x="998868" y="651100"/>
                  </a:lnTo>
                  <a:lnTo>
                    <a:pt x="1012253" y="725474"/>
                  </a:lnTo>
                  <a:lnTo>
                    <a:pt x="1012253" y="325158"/>
                  </a:lnTo>
                  <a:lnTo>
                    <a:pt x="998868" y="250694"/>
                  </a:lnTo>
                  <a:lnTo>
                    <a:pt x="982710" y="215612"/>
                  </a:lnTo>
                  <a:lnTo>
                    <a:pt x="960751" y="182290"/>
                  </a:lnTo>
                  <a:lnTo>
                    <a:pt x="933373" y="150974"/>
                  </a:lnTo>
                  <a:lnTo>
                    <a:pt x="900957" y="121911"/>
                  </a:lnTo>
                  <a:lnTo>
                    <a:pt x="863887" y="95346"/>
                  </a:lnTo>
                  <a:lnTo>
                    <a:pt x="822543" y="71526"/>
                  </a:lnTo>
                  <a:lnTo>
                    <a:pt x="777308" y="50695"/>
                  </a:lnTo>
                  <a:lnTo>
                    <a:pt x="728564" y="33100"/>
                  </a:lnTo>
                  <a:lnTo>
                    <a:pt x="676692" y="18988"/>
                  </a:lnTo>
                  <a:lnTo>
                    <a:pt x="622075" y="8603"/>
                  </a:lnTo>
                  <a:lnTo>
                    <a:pt x="565094" y="2191"/>
                  </a:lnTo>
                  <a:lnTo>
                    <a:pt x="506133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553329" y="3104197"/>
              <a:ext cx="1369060" cy="439420"/>
            </a:xfrm>
            <a:custGeom>
              <a:avLst/>
              <a:gdLst/>
              <a:ahLst/>
              <a:cxnLst/>
              <a:rect l="l" t="t" r="r" b="b"/>
              <a:pathLst>
                <a:path w="1369059" h="439420">
                  <a:moveTo>
                    <a:pt x="684326" y="0"/>
                  </a:moveTo>
                  <a:lnTo>
                    <a:pt x="629333" y="1400"/>
                  </a:lnTo>
                  <a:lnTo>
                    <a:pt x="575058" y="5580"/>
                  </a:lnTo>
                  <a:lnTo>
                    <a:pt x="521640" y="12511"/>
                  </a:lnTo>
                  <a:lnTo>
                    <a:pt x="469218" y="22163"/>
                  </a:lnTo>
                  <a:lnTo>
                    <a:pt x="417931" y="34505"/>
                  </a:lnTo>
                  <a:lnTo>
                    <a:pt x="370128" y="48962"/>
                  </a:lnTo>
                  <a:lnTo>
                    <a:pt x="324374" y="65660"/>
                  </a:lnTo>
                  <a:lnTo>
                    <a:pt x="280781" y="84554"/>
                  </a:lnTo>
                  <a:lnTo>
                    <a:pt x="239459" y="105596"/>
                  </a:lnTo>
                  <a:lnTo>
                    <a:pt x="200520" y="128739"/>
                  </a:lnTo>
                  <a:lnTo>
                    <a:pt x="155945" y="160187"/>
                  </a:lnTo>
                  <a:lnTo>
                    <a:pt x="116587" y="194008"/>
                  </a:lnTo>
                  <a:lnTo>
                    <a:pt x="82546" y="230091"/>
                  </a:lnTo>
                  <a:lnTo>
                    <a:pt x="53924" y="268325"/>
                  </a:lnTo>
                  <a:lnTo>
                    <a:pt x="30432" y="309564"/>
                  </a:lnTo>
                  <a:lnTo>
                    <a:pt x="13569" y="351909"/>
                  </a:lnTo>
                  <a:lnTo>
                    <a:pt x="3403" y="395203"/>
                  </a:lnTo>
                  <a:lnTo>
                    <a:pt x="0" y="439293"/>
                  </a:lnTo>
                  <a:lnTo>
                    <a:pt x="178320" y="439293"/>
                  </a:lnTo>
                  <a:lnTo>
                    <a:pt x="181732" y="401451"/>
                  </a:lnTo>
                  <a:lnTo>
                    <a:pt x="191711" y="364879"/>
                  </a:lnTo>
                  <a:lnTo>
                    <a:pt x="207876" y="329821"/>
                  </a:lnTo>
                  <a:lnTo>
                    <a:pt x="229842" y="296523"/>
                  </a:lnTo>
                  <a:lnTo>
                    <a:pt x="257226" y="265230"/>
                  </a:lnTo>
                  <a:lnTo>
                    <a:pt x="289647" y="236189"/>
                  </a:lnTo>
                  <a:lnTo>
                    <a:pt x="326720" y="209645"/>
                  </a:lnTo>
                  <a:lnTo>
                    <a:pt x="368062" y="185843"/>
                  </a:lnTo>
                  <a:lnTo>
                    <a:pt x="413291" y="165029"/>
                  </a:lnTo>
                  <a:lnTo>
                    <a:pt x="462024" y="147449"/>
                  </a:lnTo>
                  <a:lnTo>
                    <a:pt x="513876" y="133348"/>
                  </a:lnTo>
                  <a:lnTo>
                    <a:pt x="568466" y="122971"/>
                  </a:lnTo>
                  <a:lnTo>
                    <a:pt x="625411" y="116566"/>
                  </a:lnTo>
                  <a:lnTo>
                    <a:pt x="684326" y="114376"/>
                  </a:lnTo>
                  <a:lnTo>
                    <a:pt x="743286" y="116566"/>
                  </a:lnTo>
                  <a:lnTo>
                    <a:pt x="800262" y="122971"/>
                  </a:lnTo>
                  <a:lnTo>
                    <a:pt x="854872" y="133348"/>
                  </a:lnTo>
                  <a:lnTo>
                    <a:pt x="906735" y="147449"/>
                  </a:lnTo>
                  <a:lnTo>
                    <a:pt x="955468" y="165029"/>
                  </a:lnTo>
                  <a:lnTo>
                    <a:pt x="1000692" y="185843"/>
                  </a:lnTo>
                  <a:lnTo>
                    <a:pt x="1042023" y="209645"/>
                  </a:lnTo>
                  <a:lnTo>
                    <a:pt x="1079082" y="236189"/>
                  </a:lnTo>
                  <a:lnTo>
                    <a:pt x="1111486" y="265230"/>
                  </a:lnTo>
                  <a:lnTo>
                    <a:pt x="1138853" y="296523"/>
                  </a:lnTo>
                  <a:lnTo>
                    <a:pt x="1160803" y="329821"/>
                  </a:lnTo>
                  <a:lnTo>
                    <a:pt x="1176954" y="364879"/>
                  </a:lnTo>
                  <a:lnTo>
                    <a:pt x="1190332" y="439293"/>
                  </a:lnTo>
                  <a:lnTo>
                    <a:pt x="1368653" y="439293"/>
                  </a:lnTo>
                  <a:lnTo>
                    <a:pt x="1365269" y="395203"/>
                  </a:lnTo>
                  <a:lnTo>
                    <a:pt x="1355155" y="351909"/>
                  </a:lnTo>
                  <a:lnTo>
                    <a:pt x="1338365" y="309564"/>
                  </a:lnTo>
                  <a:lnTo>
                    <a:pt x="1314958" y="268325"/>
                  </a:lnTo>
                  <a:lnTo>
                    <a:pt x="1286317" y="230091"/>
                  </a:lnTo>
                  <a:lnTo>
                    <a:pt x="1252237" y="194008"/>
                  </a:lnTo>
                  <a:lnTo>
                    <a:pt x="1212839" y="160187"/>
                  </a:lnTo>
                  <a:lnTo>
                    <a:pt x="1168247" y="128739"/>
                  </a:lnTo>
                  <a:lnTo>
                    <a:pt x="1129363" y="105596"/>
                  </a:lnTo>
                  <a:lnTo>
                    <a:pt x="1088064" y="84554"/>
                  </a:lnTo>
                  <a:lnTo>
                    <a:pt x="1044456" y="65660"/>
                  </a:lnTo>
                  <a:lnTo>
                    <a:pt x="998640" y="48962"/>
                  </a:lnTo>
                  <a:lnTo>
                    <a:pt x="950722" y="34505"/>
                  </a:lnTo>
                  <a:lnTo>
                    <a:pt x="899550" y="22163"/>
                  </a:lnTo>
                  <a:lnTo>
                    <a:pt x="847186" y="12511"/>
                  </a:lnTo>
                  <a:lnTo>
                    <a:pt x="793768" y="5580"/>
                  </a:lnTo>
                  <a:lnTo>
                    <a:pt x="739435" y="1400"/>
                  </a:lnTo>
                  <a:lnTo>
                    <a:pt x="684326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553329" y="3543515"/>
              <a:ext cx="1369060" cy="400685"/>
            </a:xfrm>
            <a:custGeom>
              <a:avLst/>
              <a:gdLst/>
              <a:ahLst/>
              <a:cxnLst/>
              <a:rect l="l" t="t" r="r" b="b"/>
              <a:pathLst>
                <a:path w="1369059" h="400685">
                  <a:moveTo>
                    <a:pt x="178396" y="0"/>
                  </a:moveTo>
                  <a:lnTo>
                    <a:pt x="0" y="0"/>
                  </a:lnTo>
                  <a:lnTo>
                    <a:pt x="0" y="400405"/>
                  </a:lnTo>
                  <a:lnTo>
                    <a:pt x="178396" y="400405"/>
                  </a:lnTo>
                  <a:lnTo>
                    <a:pt x="178396" y="0"/>
                  </a:lnTo>
                  <a:close/>
                </a:path>
                <a:path w="1369059" h="400685">
                  <a:moveTo>
                    <a:pt x="1368526" y="0"/>
                  </a:moveTo>
                  <a:lnTo>
                    <a:pt x="1190688" y="0"/>
                  </a:lnTo>
                  <a:lnTo>
                    <a:pt x="1190688" y="400405"/>
                  </a:lnTo>
                  <a:lnTo>
                    <a:pt x="1368526" y="400405"/>
                  </a:lnTo>
                  <a:lnTo>
                    <a:pt x="1368526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33836" y="3592715"/>
              <a:ext cx="635" cy="8890"/>
            </a:xfrm>
            <a:custGeom>
              <a:avLst/>
              <a:gdLst/>
              <a:ahLst/>
              <a:cxnLst/>
              <a:rect l="l" t="t" r="r" b="b"/>
              <a:pathLst>
                <a:path w="635" h="8889">
                  <a:moveTo>
                    <a:pt x="482" y="0"/>
                  </a:moveTo>
                  <a:lnTo>
                    <a:pt x="0" y="0"/>
                  </a:lnTo>
                  <a:lnTo>
                    <a:pt x="0" y="5664"/>
                  </a:lnTo>
                  <a:lnTo>
                    <a:pt x="482" y="8559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C285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355515" y="3592715"/>
              <a:ext cx="1369060" cy="823594"/>
            </a:xfrm>
            <a:custGeom>
              <a:avLst/>
              <a:gdLst/>
              <a:ahLst/>
              <a:cxnLst/>
              <a:rect l="l" t="t" r="r" b="b"/>
              <a:pathLst>
                <a:path w="1369060" h="823595">
                  <a:moveTo>
                    <a:pt x="1369009" y="0"/>
                  </a:moveTo>
                  <a:lnTo>
                    <a:pt x="1365621" y="44139"/>
                  </a:lnTo>
                  <a:lnTo>
                    <a:pt x="1355482" y="87441"/>
                  </a:lnTo>
                  <a:lnTo>
                    <a:pt x="1338625" y="129793"/>
                  </a:lnTo>
                  <a:lnTo>
                    <a:pt x="1315085" y="171081"/>
                  </a:lnTo>
                  <a:lnTo>
                    <a:pt x="1286566" y="209335"/>
                  </a:lnTo>
                  <a:lnTo>
                    <a:pt x="1252527" y="245462"/>
                  </a:lnTo>
                  <a:lnTo>
                    <a:pt x="1213150" y="279327"/>
                  </a:lnTo>
                  <a:lnTo>
                    <a:pt x="1168615" y="310794"/>
                  </a:lnTo>
                  <a:lnTo>
                    <a:pt x="1129625" y="333935"/>
                  </a:lnTo>
                  <a:lnTo>
                    <a:pt x="1088284" y="354967"/>
                  </a:lnTo>
                  <a:lnTo>
                    <a:pt x="1044672" y="373840"/>
                  </a:lnTo>
                  <a:lnTo>
                    <a:pt x="998871" y="390502"/>
                  </a:lnTo>
                  <a:lnTo>
                    <a:pt x="950963" y="404901"/>
                  </a:lnTo>
                  <a:lnTo>
                    <a:pt x="899686" y="417292"/>
                  </a:lnTo>
                  <a:lnTo>
                    <a:pt x="847279" y="426950"/>
                  </a:lnTo>
                  <a:lnTo>
                    <a:pt x="793858" y="433863"/>
                  </a:lnTo>
                  <a:lnTo>
                    <a:pt x="739540" y="438019"/>
                  </a:lnTo>
                  <a:lnTo>
                    <a:pt x="684441" y="439407"/>
                  </a:lnTo>
                  <a:lnTo>
                    <a:pt x="629446" y="438019"/>
                  </a:lnTo>
                  <a:lnTo>
                    <a:pt x="575165" y="433863"/>
                  </a:lnTo>
                  <a:lnTo>
                    <a:pt x="521730" y="426950"/>
                  </a:lnTo>
                  <a:lnTo>
                    <a:pt x="469274" y="417292"/>
                  </a:lnTo>
                  <a:lnTo>
                    <a:pt x="417931" y="404901"/>
                  </a:lnTo>
                  <a:lnTo>
                    <a:pt x="370035" y="390502"/>
                  </a:lnTo>
                  <a:lnTo>
                    <a:pt x="324270" y="373840"/>
                  </a:lnTo>
                  <a:lnTo>
                    <a:pt x="280712" y="354967"/>
                  </a:lnTo>
                  <a:lnTo>
                    <a:pt x="239436" y="333935"/>
                  </a:lnTo>
                  <a:lnTo>
                    <a:pt x="200520" y="310794"/>
                  </a:lnTo>
                  <a:lnTo>
                    <a:pt x="155879" y="279327"/>
                  </a:lnTo>
                  <a:lnTo>
                    <a:pt x="116487" y="245462"/>
                  </a:lnTo>
                  <a:lnTo>
                    <a:pt x="82434" y="209335"/>
                  </a:lnTo>
                  <a:lnTo>
                    <a:pt x="53809" y="171081"/>
                  </a:lnTo>
                  <a:lnTo>
                    <a:pt x="30384" y="129793"/>
                  </a:lnTo>
                  <a:lnTo>
                    <a:pt x="13555" y="87441"/>
                  </a:lnTo>
                  <a:lnTo>
                    <a:pt x="3401" y="44139"/>
                  </a:lnTo>
                  <a:lnTo>
                    <a:pt x="0" y="0"/>
                  </a:lnTo>
                  <a:lnTo>
                    <a:pt x="0" y="383908"/>
                  </a:lnTo>
                  <a:lnTo>
                    <a:pt x="3401" y="428047"/>
                  </a:lnTo>
                  <a:lnTo>
                    <a:pt x="13555" y="471349"/>
                  </a:lnTo>
                  <a:lnTo>
                    <a:pt x="30384" y="513701"/>
                  </a:lnTo>
                  <a:lnTo>
                    <a:pt x="53809" y="554990"/>
                  </a:lnTo>
                  <a:lnTo>
                    <a:pt x="82434" y="593207"/>
                  </a:lnTo>
                  <a:lnTo>
                    <a:pt x="116487" y="629264"/>
                  </a:lnTo>
                  <a:lnTo>
                    <a:pt x="155879" y="663080"/>
                  </a:lnTo>
                  <a:lnTo>
                    <a:pt x="200520" y="694575"/>
                  </a:lnTo>
                  <a:lnTo>
                    <a:pt x="239436" y="717705"/>
                  </a:lnTo>
                  <a:lnTo>
                    <a:pt x="280712" y="738716"/>
                  </a:lnTo>
                  <a:lnTo>
                    <a:pt x="324270" y="757572"/>
                  </a:lnTo>
                  <a:lnTo>
                    <a:pt x="370035" y="774239"/>
                  </a:lnTo>
                  <a:lnTo>
                    <a:pt x="417931" y="788682"/>
                  </a:lnTo>
                  <a:lnTo>
                    <a:pt x="469274" y="801073"/>
                  </a:lnTo>
                  <a:lnTo>
                    <a:pt x="521730" y="810731"/>
                  </a:lnTo>
                  <a:lnTo>
                    <a:pt x="575165" y="817644"/>
                  </a:lnTo>
                  <a:lnTo>
                    <a:pt x="629446" y="821800"/>
                  </a:lnTo>
                  <a:lnTo>
                    <a:pt x="684441" y="823188"/>
                  </a:lnTo>
                  <a:lnTo>
                    <a:pt x="739540" y="821800"/>
                  </a:lnTo>
                  <a:lnTo>
                    <a:pt x="793858" y="817644"/>
                  </a:lnTo>
                  <a:lnTo>
                    <a:pt x="847279" y="810731"/>
                  </a:lnTo>
                  <a:lnTo>
                    <a:pt x="899686" y="801073"/>
                  </a:lnTo>
                  <a:lnTo>
                    <a:pt x="950963" y="788682"/>
                  </a:lnTo>
                  <a:lnTo>
                    <a:pt x="998871" y="774239"/>
                  </a:lnTo>
                  <a:lnTo>
                    <a:pt x="1044672" y="757572"/>
                  </a:lnTo>
                  <a:lnTo>
                    <a:pt x="1088284" y="738716"/>
                  </a:lnTo>
                  <a:lnTo>
                    <a:pt x="1129625" y="717705"/>
                  </a:lnTo>
                  <a:lnTo>
                    <a:pt x="1168615" y="694575"/>
                  </a:lnTo>
                  <a:lnTo>
                    <a:pt x="1213150" y="663080"/>
                  </a:lnTo>
                  <a:lnTo>
                    <a:pt x="1252527" y="629264"/>
                  </a:lnTo>
                  <a:lnTo>
                    <a:pt x="1286566" y="593207"/>
                  </a:lnTo>
                  <a:lnTo>
                    <a:pt x="1315085" y="554990"/>
                  </a:lnTo>
                  <a:lnTo>
                    <a:pt x="1338625" y="513701"/>
                  </a:lnTo>
                  <a:lnTo>
                    <a:pt x="1355482" y="471349"/>
                  </a:lnTo>
                  <a:lnTo>
                    <a:pt x="1365621" y="428047"/>
                  </a:lnTo>
                  <a:lnTo>
                    <a:pt x="1369009" y="383908"/>
                  </a:lnTo>
                  <a:lnTo>
                    <a:pt x="1369009" y="0"/>
                  </a:lnTo>
                  <a:close/>
                </a:path>
              </a:pathLst>
            </a:custGeom>
            <a:solidFill>
              <a:srgbClr val="FCF9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355515" y="3592715"/>
              <a:ext cx="1369060" cy="439420"/>
            </a:xfrm>
            <a:custGeom>
              <a:avLst/>
              <a:gdLst/>
              <a:ahLst/>
              <a:cxnLst/>
              <a:rect l="l" t="t" r="r" b="b"/>
              <a:pathLst>
                <a:path w="1369060" h="439420">
                  <a:moveTo>
                    <a:pt x="1369009" y="0"/>
                  </a:moveTo>
                  <a:lnTo>
                    <a:pt x="1190688" y="0"/>
                  </a:lnTo>
                  <a:lnTo>
                    <a:pt x="1190688" y="5664"/>
                  </a:lnTo>
                  <a:lnTo>
                    <a:pt x="1185728" y="45447"/>
                  </a:lnTo>
                  <a:lnTo>
                    <a:pt x="1157766" y="115381"/>
                  </a:lnTo>
                  <a:lnTo>
                    <a:pt x="1135253" y="147844"/>
                  </a:lnTo>
                  <a:lnTo>
                    <a:pt x="1107540" y="178326"/>
                  </a:lnTo>
                  <a:lnTo>
                    <a:pt x="1074992" y="206593"/>
                  </a:lnTo>
                  <a:lnTo>
                    <a:pt x="1037975" y="232411"/>
                  </a:lnTo>
                  <a:lnTo>
                    <a:pt x="996855" y="255546"/>
                  </a:lnTo>
                  <a:lnTo>
                    <a:pt x="951997" y="275763"/>
                  </a:lnTo>
                  <a:lnTo>
                    <a:pt x="903768" y="292830"/>
                  </a:lnTo>
                  <a:lnTo>
                    <a:pt x="852531" y="306511"/>
                  </a:lnTo>
                  <a:lnTo>
                    <a:pt x="798654" y="316573"/>
                  </a:lnTo>
                  <a:lnTo>
                    <a:pt x="742502" y="322782"/>
                  </a:lnTo>
                  <a:lnTo>
                    <a:pt x="684441" y="324904"/>
                  </a:lnTo>
                  <a:lnTo>
                    <a:pt x="626382" y="322782"/>
                  </a:lnTo>
                  <a:lnTo>
                    <a:pt x="570240" y="316573"/>
                  </a:lnTo>
                  <a:lnTo>
                    <a:pt x="516376" y="306511"/>
                  </a:lnTo>
                  <a:lnTo>
                    <a:pt x="465156" y="292830"/>
                  </a:lnTo>
                  <a:lnTo>
                    <a:pt x="416943" y="275763"/>
                  </a:lnTo>
                  <a:lnTo>
                    <a:pt x="372102" y="255546"/>
                  </a:lnTo>
                  <a:lnTo>
                    <a:pt x="330996" y="232411"/>
                  </a:lnTo>
                  <a:lnTo>
                    <a:pt x="293990" y="206593"/>
                  </a:lnTo>
                  <a:lnTo>
                    <a:pt x="261448" y="178326"/>
                  </a:lnTo>
                  <a:lnTo>
                    <a:pt x="233734" y="147844"/>
                  </a:lnTo>
                  <a:lnTo>
                    <a:pt x="211211" y="115381"/>
                  </a:lnTo>
                  <a:lnTo>
                    <a:pt x="194244" y="81171"/>
                  </a:lnTo>
                  <a:lnTo>
                    <a:pt x="178193" y="5664"/>
                  </a:lnTo>
                  <a:lnTo>
                    <a:pt x="178193" y="0"/>
                  </a:lnTo>
                  <a:lnTo>
                    <a:pt x="0" y="0"/>
                  </a:lnTo>
                  <a:lnTo>
                    <a:pt x="3401" y="44139"/>
                  </a:lnTo>
                  <a:lnTo>
                    <a:pt x="13555" y="87441"/>
                  </a:lnTo>
                  <a:lnTo>
                    <a:pt x="30384" y="129793"/>
                  </a:lnTo>
                  <a:lnTo>
                    <a:pt x="53809" y="171081"/>
                  </a:lnTo>
                  <a:lnTo>
                    <a:pt x="82434" y="209335"/>
                  </a:lnTo>
                  <a:lnTo>
                    <a:pt x="116487" y="245462"/>
                  </a:lnTo>
                  <a:lnTo>
                    <a:pt x="155879" y="279327"/>
                  </a:lnTo>
                  <a:lnTo>
                    <a:pt x="200520" y="310794"/>
                  </a:lnTo>
                  <a:lnTo>
                    <a:pt x="239436" y="333935"/>
                  </a:lnTo>
                  <a:lnTo>
                    <a:pt x="280712" y="354967"/>
                  </a:lnTo>
                  <a:lnTo>
                    <a:pt x="324270" y="373840"/>
                  </a:lnTo>
                  <a:lnTo>
                    <a:pt x="370035" y="390502"/>
                  </a:lnTo>
                  <a:lnTo>
                    <a:pt x="417931" y="404901"/>
                  </a:lnTo>
                  <a:lnTo>
                    <a:pt x="469274" y="417292"/>
                  </a:lnTo>
                  <a:lnTo>
                    <a:pt x="521730" y="426950"/>
                  </a:lnTo>
                  <a:lnTo>
                    <a:pt x="575165" y="433863"/>
                  </a:lnTo>
                  <a:lnTo>
                    <a:pt x="629446" y="438019"/>
                  </a:lnTo>
                  <a:lnTo>
                    <a:pt x="684441" y="439407"/>
                  </a:lnTo>
                  <a:lnTo>
                    <a:pt x="739540" y="438019"/>
                  </a:lnTo>
                  <a:lnTo>
                    <a:pt x="793858" y="433863"/>
                  </a:lnTo>
                  <a:lnTo>
                    <a:pt x="847279" y="426950"/>
                  </a:lnTo>
                  <a:lnTo>
                    <a:pt x="899686" y="417292"/>
                  </a:lnTo>
                  <a:lnTo>
                    <a:pt x="950963" y="404901"/>
                  </a:lnTo>
                  <a:lnTo>
                    <a:pt x="998871" y="390502"/>
                  </a:lnTo>
                  <a:lnTo>
                    <a:pt x="1044672" y="373840"/>
                  </a:lnTo>
                  <a:lnTo>
                    <a:pt x="1088284" y="354967"/>
                  </a:lnTo>
                  <a:lnTo>
                    <a:pt x="1129625" y="333935"/>
                  </a:lnTo>
                  <a:lnTo>
                    <a:pt x="1168615" y="310794"/>
                  </a:lnTo>
                  <a:lnTo>
                    <a:pt x="1213150" y="279327"/>
                  </a:lnTo>
                  <a:lnTo>
                    <a:pt x="1252527" y="245462"/>
                  </a:lnTo>
                  <a:lnTo>
                    <a:pt x="1286566" y="209335"/>
                  </a:lnTo>
                  <a:lnTo>
                    <a:pt x="1315085" y="171081"/>
                  </a:lnTo>
                  <a:lnTo>
                    <a:pt x="1338625" y="129793"/>
                  </a:lnTo>
                  <a:lnTo>
                    <a:pt x="1355482" y="87441"/>
                  </a:lnTo>
                  <a:lnTo>
                    <a:pt x="1365621" y="44139"/>
                  </a:lnTo>
                  <a:lnTo>
                    <a:pt x="1369009" y="0"/>
                  </a:lnTo>
                  <a:close/>
                </a:path>
              </a:pathLst>
            </a:custGeom>
            <a:solidFill>
              <a:srgbClr val="444D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778701" y="2151224"/>
            <a:ext cx="1758314" cy="826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10160">
              <a:lnSpc>
                <a:spcPct val="114100"/>
              </a:lnSpc>
              <a:spcBef>
                <a:spcPts val="105"/>
              </a:spcBef>
            </a:pP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Jal</a:t>
            </a:r>
            <a:r>
              <a:rPr dirty="0" sz="1150" spc="-6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Jeevan</a:t>
            </a:r>
            <a:r>
              <a:rPr dirty="0" sz="1150" spc="-2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Mission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:</a:t>
            </a:r>
            <a:r>
              <a:rPr dirty="0" sz="1150" spc="-6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achieve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100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%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coverage,</a:t>
            </a:r>
            <a:r>
              <a:rPr dirty="0" sz="1150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mission</a:t>
            </a:r>
            <a:r>
              <a:rPr dirty="0" sz="11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extended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till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2028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enhanced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total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outlay.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07666" y="4444401"/>
            <a:ext cx="2759710" cy="54673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140"/>
              </a:spcBef>
            </a:pP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Asset</a:t>
            </a:r>
            <a:r>
              <a:rPr dirty="0" sz="1150" spc="-3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Monetization</a:t>
            </a:r>
            <a:r>
              <a:rPr dirty="0" sz="1150" spc="-4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Plan</a:t>
            </a:r>
            <a:r>
              <a:rPr dirty="0" sz="1150" spc="-2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2025-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30:</a:t>
            </a:r>
            <a:r>
              <a:rPr dirty="0" sz="1150" spc="-1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launched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plough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back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capital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10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lakh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new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projects.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717331" y="2045587"/>
            <a:ext cx="2085975" cy="102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654685">
              <a:lnSpc>
                <a:spcPct val="113999"/>
              </a:lnSpc>
              <a:spcBef>
                <a:spcPts val="100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distribution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reforms</a:t>
            </a:r>
            <a:r>
              <a:rPr dirty="0" sz="1150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augmentation</a:t>
            </a:r>
            <a:r>
              <a:rPr dirty="0" sz="1150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intra-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state transmission.</a:t>
            </a:r>
            <a:r>
              <a:rPr dirty="0" sz="1150" spc="-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Additional</a:t>
            </a:r>
            <a:r>
              <a:rPr dirty="0" sz="1150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borrowing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0.5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%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GSDP</a:t>
            </a:r>
            <a:r>
              <a:rPr dirty="0" sz="1150" spc="-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states, 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contingent</a:t>
            </a:r>
            <a:r>
              <a:rPr dirty="0" sz="1150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these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reforms.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25473" y="2011808"/>
            <a:ext cx="1807845" cy="1068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00"/>
              </a:spcBef>
            </a:pP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Support</a:t>
            </a:r>
            <a:r>
              <a:rPr dirty="0" sz="1150" spc="-6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4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States</a:t>
            </a:r>
            <a:r>
              <a:rPr dirty="0" sz="1150" spc="-4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 b="1" i="1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Infrastructure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:</a:t>
            </a:r>
            <a:r>
              <a:rPr dirty="0" sz="1150" spc="-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outlay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1.5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lakh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crore,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50-year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interest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free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loans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states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capital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expenditure</a:t>
            </a:r>
            <a:r>
              <a:rPr dirty="0" sz="11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incentives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reforms.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901104" y="7644679"/>
            <a:ext cx="2871470" cy="62611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778635">
              <a:lnSpc>
                <a:spcPct val="100000"/>
              </a:lnSpc>
              <a:spcBef>
                <a:spcPts val="300"/>
              </a:spcBef>
            </a:pPr>
            <a:r>
              <a:rPr dirty="0" sz="1150" spc="-25" b="1" i="1">
                <a:solidFill>
                  <a:srgbClr val="231F20"/>
                </a:solidFill>
                <a:latin typeface="Times New Roman"/>
                <a:cs typeface="Times New Roman"/>
              </a:rPr>
              <a:t>SWAMIH</a:t>
            </a:r>
            <a:r>
              <a:rPr dirty="0" sz="1150" spc="-2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Fund-</a:t>
            </a:r>
            <a:r>
              <a:rPr dirty="0" sz="1150" spc="-50" b="1" i="1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  <a:p>
            <a:pPr marL="264160" marR="6350" indent="-252095">
              <a:lnSpc>
                <a:spcPct val="113999"/>
              </a:lnSpc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15,000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expeditious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completion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lakh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dwelling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units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through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blended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finance.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778116" y="6431978"/>
            <a:ext cx="6144260" cy="1333500"/>
            <a:chOff x="778116" y="6431978"/>
            <a:chExt cx="6144260" cy="1333500"/>
          </a:xfrm>
        </p:grpSpPr>
        <p:sp>
          <p:nvSpPr>
            <p:cNvPr id="30" name="object 30" descr=""/>
            <p:cNvSpPr/>
            <p:nvPr/>
          </p:nvSpPr>
          <p:spPr>
            <a:xfrm>
              <a:off x="956551" y="6546113"/>
              <a:ext cx="1012825" cy="725805"/>
            </a:xfrm>
            <a:custGeom>
              <a:avLst/>
              <a:gdLst/>
              <a:ahLst/>
              <a:cxnLst/>
              <a:rect l="l" t="t" r="r" b="b"/>
              <a:pathLst>
                <a:path w="1012825" h="725804">
                  <a:moveTo>
                    <a:pt x="506095" y="0"/>
                  </a:moveTo>
                  <a:lnTo>
                    <a:pt x="447166" y="2189"/>
                  </a:lnTo>
                  <a:lnTo>
                    <a:pt x="390210" y="8596"/>
                  </a:lnTo>
                  <a:lnTo>
                    <a:pt x="335609" y="18973"/>
                  </a:lnTo>
                  <a:lnTo>
                    <a:pt x="283746" y="33075"/>
                  </a:lnTo>
                  <a:lnTo>
                    <a:pt x="235005" y="50658"/>
                  </a:lnTo>
                  <a:lnTo>
                    <a:pt x="189769" y="71476"/>
                  </a:lnTo>
                  <a:lnTo>
                    <a:pt x="148420" y="95283"/>
                  </a:lnTo>
                  <a:lnTo>
                    <a:pt x="111341" y="121834"/>
                  </a:lnTo>
                  <a:lnTo>
                    <a:pt x="78916" y="150884"/>
                  </a:lnTo>
                  <a:lnTo>
                    <a:pt x="51527" y="182188"/>
                  </a:lnTo>
                  <a:lnTo>
                    <a:pt x="29559" y="215500"/>
                  </a:lnTo>
                  <a:lnTo>
                    <a:pt x="13392" y="250574"/>
                  </a:lnTo>
                  <a:lnTo>
                    <a:pt x="0" y="325031"/>
                  </a:lnTo>
                  <a:lnTo>
                    <a:pt x="0" y="725474"/>
                  </a:lnTo>
                  <a:lnTo>
                    <a:pt x="3412" y="687633"/>
                  </a:lnTo>
                  <a:lnTo>
                    <a:pt x="13392" y="651060"/>
                  </a:lnTo>
                  <a:lnTo>
                    <a:pt x="29559" y="616002"/>
                  </a:lnTo>
                  <a:lnTo>
                    <a:pt x="51527" y="582704"/>
                  </a:lnTo>
                  <a:lnTo>
                    <a:pt x="78916" y="551412"/>
                  </a:lnTo>
                  <a:lnTo>
                    <a:pt x="111341" y="522371"/>
                  </a:lnTo>
                  <a:lnTo>
                    <a:pt x="148420" y="495827"/>
                  </a:lnTo>
                  <a:lnTo>
                    <a:pt x="189769" y="472025"/>
                  </a:lnTo>
                  <a:lnTo>
                    <a:pt x="235005" y="451211"/>
                  </a:lnTo>
                  <a:lnTo>
                    <a:pt x="283746" y="433631"/>
                  </a:lnTo>
                  <a:lnTo>
                    <a:pt x="335609" y="419529"/>
                  </a:lnTo>
                  <a:lnTo>
                    <a:pt x="390210" y="409153"/>
                  </a:lnTo>
                  <a:lnTo>
                    <a:pt x="447166" y="402747"/>
                  </a:lnTo>
                  <a:lnTo>
                    <a:pt x="506095" y="400558"/>
                  </a:lnTo>
                  <a:lnTo>
                    <a:pt x="565062" y="402747"/>
                  </a:lnTo>
                  <a:lnTo>
                    <a:pt x="622047" y="409153"/>
                  </a:lnTo>
                  <a:lnTo>
                    <a:pt x="676668" y="419529"/>
                  </a:lnTo>
                  <a:lnTo>
                    <a:pt x="728544" y="433631"/>
                  </a:lnTo>
                  <a:lnTo>
                    <a:pt x="777292" y="451211"/>
                  </a:lnTo>
                  <a:lnTo>
                    <a:pt x="822531" y="472025"/>
                  </a:lnTo>
                  <a:lnTo>
                    <a:pt x="863877" y="495827"/>
                  </a:lnTo>
                  <a:lnTo>
                    <a:pt x="900950" y="522371"/>
                  </a:lnTo>
                  <a:lnTo>
                    <a:pt x="933368" y="551412"/>
                  </a:lnTo>
                  <a:lnTo>
                    <a:pt x="960748" y="582704"/>
                  </a:lnTo>
                  <a:lnTo>
                    <a:pt x="982708" y="616002"/>
                  </a:lnTo>
                  <a:lnTo>
                    <a:pt x="998867" y="651060"/>
                  </a:lnTo>
                  <a:lnTo>
                    <a:pt x="1012253" y="725474"/>
                  </a:lnTo>
                  <a:lnTo>
                    <a:pt x="1012253" y="325031"/>
                  </a:lnTo>
                  <a:lnTo>
                    <a:pt x="998867" y="250574"/>
                  </a:lnTo>
                  <a:lnTo>
                    <a:pt x="982708" y="215500"/>
                  </a:lnTo>
                  <a:lnTo>
                    <a:pt x="960748" y="182188"/>
                  </a:lnTo>
                  <a:lnTo>
                    <a:pt x="933368" y="150884"/>
                  </a:lnTo>
                  <a:lnTo>
                    <a:pt x="900950" y="121834"/>
                  </a:lnTo>
                  <a:lnTo>
                    <a:pt x="863877" y="95283"/>
                  </a:lnTo>
                  <a:lnTo>
                    <a:pt x="822531" y="71476"/>
                  </a:lnTo>
                  <a:lnTo>
                    <a:pt x="777292" y="50658"/>
                  </a:lnTo>
                  <a:lnTo>
                    <a:pt x="728544" y="33075"/>
                  </a:lnTo>
                  <a:lnTo>
                    <a:pt x="676668" y="18973"/>
                  </a:lnTo>
                  <a:lnTo>
                    <a:pt x="622047" y="8596"/>
                  </a:lnTo>
                  <a:lnTo>
                    <a:pt x="565062" y="2189"/>
                  </a:lnTo>
                  <a:lnTo>
                    <a:pt x="506095" y="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78116" y="6431978"/>
              <a:ext cx="1369060" cy="439420"/>
            </a:xfrm>
            <a:custGeom>
              <a:avLst/>
              <a:gdLst/>
              <a:ahLst/>
              <a:cxnLst/>
              <a:rect l="l" t="t" r="r" b="b"/>
              <a:pathLst>
                <a:path w="1369060" h="439420">
                  <a:moveTo>
                    <a:pt x="684288" y="0"/>
                  </a:moveTo>
                  <a:lnTo>
                    <a:pt x="629282" y="1387"/>
                  </a:lnTo>
                  <a:lnTo>
                    <a:pt x="575007" y="5544"/>
                  </a:lnTo>
                  <a:lnTo>
                    <a:pt x="521596" y="12456"/>
                  </a:lnTo>
                  <a:lnTo>
                    <a:pt x="469181" y="22114"/>
                  </a:lnTo>
                  <a:lnTo>
                    <a:pt x="417893" y="34505"/>
                  </a:lnTo>
                  <a:lnTo>
                    <a:pt x="370067" y="48949"/>
                  </a:lnTo>
                  <a:lnTo>
                    <a:pt x="324306" y="65616"/>
                  </a:lnTo>
                  <a:lnTo>
                    <a:pt x="280720" y="84472"/>
                  </a:lnTo>
                  <a:lnTo>
                    <a:pt x="239421" y="105482"/>
                  </a:lnTo>
                  <a:lnTo>
                    <a:pt x="200520" y="128612"/>
                  </a:lnTo>
                  <a:lnTo>
                    <a:pt x="155891" y="160079"/>
                  </a:lnTo>
                  <a:lnTo>
                    <a:pt x="116512" y="193944"/>
                  </a:lnTo>
                  <a:lnTo>
                    <a:pt x="82473" y="230072"/>
                  </a:lnTo>
                  <a:lnTo>
                    <a:pt x="53860" y="268325"/>
                  </a:lnTo>
                  <a:lnTo>
                    <a:pt x="30410" y="309494"/>
                  </a:lnTo>
                  <a:lnTo>
                    <a:pt x="13566" y="351818"/>
                  </a:lnTo>
                  <a:lnTo>
                    <a:pt x="3404" y="395137"/>
                  </a:lnTo>
                  <a:lnTo>
                    <a:pt x="0" y="439292"/>
                  </a:lnTo>
                  <a:lnTo>
                    <a:pt x="178244" y="439292"/>
                  </a:lnTo>
                  <a:lnTo>
                    <a:pt x="181655" y="401451"/>
                  </a:lnTo>
                  <a:lnTo>
                    <a:pt x="191635" y="364879"/>
                  </a:lnTo>
                  <a:lnTo>
                    <a:pt x="207798" y="329821"/>
                  </a:lnTo>
                  <a:lnTo>
                    <a:pt x="229764" y="296523"/>
                  </a:lnTo>
                  <a:lnTo>
                    <a:pt x="257149" y="265230"/>
                  </a:lnTo>
                  <a:lnTo>
                    <a:pt x="289570" y="236189"/>
                  </a:lnTo>
                  <a:lnTo>
                    <a:pt x="326643" y="209645"/>
                  </a:lnTo>
                  <a:lnTo>
                    <a:pt x="367988" y="185843"/>
                  </a:lnTo>
                  <a:lnTo>
                    <a:pt x="413219" y="165029"/>
                  </a:lnTo>
                  <a:lnTo>
                    <a:pt x="461956" y="147449"/>
                  </a:lnTo>
                  <a:lnTo>
                    <a:pt x="513814" y="133348"/>
                  </a:lnTo>
                  <a:lnTo>
                    <a:pt x="568410" y="122971"/>
                  </a:lnTo>
                  <a:lnTo>
                    <a:pt x="625363" y="116566"/>
                  </a:lnTo>
                  <a:lnTo>
                    <a:pt x="684288" y="114376"/>
                  </a:lnTo>
                  <a:lnTo>
                    <a:pt x="743253" y="116566"/>
                  </a:lnTo>
                  <a:lnTo>
                    <a:pt x="800233" y="122971"/>
                  </a:lnTo>
                  <a:lnTo>
                    <a:pt x="854847" y="133348"/>
                  </a:lnTo>
                  <a:lnTo>
                    <a:pt x="906713" y="147449"/>
                  </a:lnTo>
                  <a:lnTo>
                    <a:pt x="955449" y="165029"/>
                  </a:lnTo>
                  <a:lnTo>
                    <a:pt x="1000674" y="185843"/>
                  </a:lnTo>
                  <a:lnTo>
                    <a:pt x="1042008" y="209645"/>
                  </a:lnTo>
                  <a:lnTo>
                    <a:pt x="1079067" y="236189"/>
                  </a:lnTo>
                  <a:lnTo>
                    <a:pt x="1111472" y="265230"/>
                  </a:lnTo>
                  <a:lnTo>
                    <a:pt x="1138840" y="296523"/>
                  </a:lnTo>
                  <a:lnTo>
                    <a:pt x="1160790" y="329821"/>
                  </a:lnTo>
                  <a:lnTo>
                    <a:pt x="1176941" y="364879"/>
                  </a:lnTo>
                  <a:lnTo>
                    <a:pt x="1190320" y="439292"/>
                  </a:lnTo>
                  <a:lnTo>
                    <a:pt x="1368526" y="439292"/>
                  </a:lnTo>
                  <a:lnTo>
                    <a:pt x="1365160" y="395137"/>
                  </a:lnTo>
                  <a:lnTo>
                    <a:pt x="1355086" y="351818"/>
                  </a:lnTo>
                  <a:lnTo>
                    <a:pt x="1338340" y="309494"/>
                  </a:lnTo>
                  <a:lnTo>
                    <a:pt x="1314958" y="268325"/>
                  </a:lnTo>
                  <a:lnTo>
                    <a:pt x="1286299" y="230072"/>
                  </a:lnTo>
                  <a:lnTo>
                    <a:pt x="1252189" y="193944"/>
                  </a:lnTo>
                  <a:lnTo>
                    <a:pt x="1212786" y="160079"/>
                  </a:lnTo>
                  <a:lnTo>
                    <a:pt x="1168247" y="128612"/>
                  </a:lnTo>
                  <a:lnTo>
                    <a:pt x="1129361" y="105482"/>
                  </a:lnTo>
                  <a:lnTo>
                    <a:pt x="1088057" y="84472"/>
                  </a:lnTo>
                  <a:lnTo>
                    <a:pt x="1044439" y="65616"/>
                  </a:lnTo>
                  <a:lnTo>
                    <a:pt x="998609" y="48949"/>
                  </a:lnTo>
                  <a:lnTo>
                    <a:pt x="950671" y="34505"/>
                  </a:lnTo>
                  <a:lnTo>
                    <a:pt x="899480" y="22114"/>
                  </a:lnTo>
                  <a:lnTo>
                    <a:pt x="847114" y="12456"/>
                  </a:lnTo>
                  <a:lnTo>
                    <a:pt x="793706" y="5544"/>
                  </a:lnTo>
                  <a:lnTo>
                    <a:pt x="739386" y="1387"/>
                  </a:lnTo>
                  <a:lnTo>
                    <a:pt x="684288" y="0"/>
                  </a:lnTo>
                  <a:close/>
                </a:path>
              </a:pathLst>
            </a:custGeom>
            <a:solidFill>
              <a:srgbClr val="444D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78116" y="6871296"/>
              <a:ext cx="1369060" cy="400685"/>
            </a:xfrm>
            <a:custGeom>
              <a:avLst/>
              <a:gdLst/>
              <a:ahLst/>
              <a:cxnLst/>
              <a:rect l="l" t="t" r="r" b="b"/>
              <a:pathLst>
                <a:path w="1369060" h="400684">
                  <a:moveTo>
                    <a:pt x="178409" y="0"/>
                  </a:moveTo>
                  <a:lnTo>
                    <a:pt x="0" y="0"/>
                  </a:lnTo>
                  <a:lnTo>
                    <a:pt x="0" y="400405"/>
                  </a:lnTo>
                  <a:lnTo>
                    <a:pt x="178409" y="400405"/>
                  </a:lnTo>
                  <a:lnTo>
                    <a:pt x="178409" y="0"/>
                  </a:lnTo>
                  <a:close/>
                </a:path>
                <a:path w="1369060" h="400684">
                  <a:moveTo>
                    <a:pt x="1368526" y="0"/>
                  </a:moveTo>
                  <a:lnTo>
                    <a:pt x="1190688" y="0"/>
                  </a:lnTo>
                  <a:lnTo>
                    <a:pt x="1190688" y="400405"/>
                  </a:lnTo>
                  <a:lnTo>
                    <a:pt x="1368526" y="400405"/>
                  </a:lnTo>
                  <a:lnTo>
                    <a:pt x="1368526" y="0"/>
                  </a:lnTo>
                  <a:close/>
                </a:path>
              </a:pathLst>
            </a:custGeom>
            <a:solidFill>
              <a:srgbClr val="FCF9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165779" y="6453695"/>
              <a:ext cx="1369060" cy="439420"/>
            </a:xfrm>
            <a:custGeom>
              <a:avLst/>
              <a:gdLst/>
              <a:ahLst/>
              <a:cxnLst/>
              <a:rect l="l" t="t" r="r" b="b"/>
              <a:pathLst>
                <a:path w="1369060" h="439420">
                  <a:moveTo>
                    <a:pt x="684326" y="0"/>
                  </a:moveTo>
                  <a:lnTo>
                    <a:pt x="629289" y="1387"/>
                  </a:lnTo>
                  <a:lnTo>
                    <a:pt x="575009" y="5544"/>
                  </a:lnTo>
                  <a:lnTo>
                    <a:pt x="521607" y="12456"/>
                  </a:lnTo>
                  <a:lnTo>
                    <a:pt x="469207" y="22114"/>
                  </a:lnTo>
                  <a:lnTo>
                    <a:pt x="417931" y="34505"/>
                  </a:lnTo>
                  <a:lnTo>
                    <a:pt x="370073" y="48949"/>
                  </a:lnTo>
                  <a:lnTo>
                    <a:pt x="324292" y="65616"/>
                  </a:lnTo>
                  <a:lnTo>
                    <a:pt x="280699" y="84472"/>
                  </a:lnTo>
                  <a:lnTo>
                    <a:pt x="239404" y="105482"/>
                  </a:lnTo>
                  <a:lnTo>
                    <a:pt x="200520" y="128612"/>
                  </a:lnTo>
                  <a:lnTo>
                    <a:pt x="155879" y="160079"/>
                  </a:lnTo>
                  <a:lnTo>
                    <a:pt x="116487" y="193944"/>
                  </a:lnTo>
                  <a:lnTo>
                    <a:pt x="82434" y="230072"/>
                  </a:lnTo>
                  <a:lnTo>
                    <a:pt x="53809" y="268325"/>
                  </a:lnTo>
                  <a:lnTo>
                    <a:pt x="30389" y="309494"/>
                  </a:lnTo>
                  <a:lnTo>
                    <a:pt x="13560" y="351818"/>
                  </a:lnTo>
                  <a:lnTo>
                    <a:pt x="3403" y="395137"/>
                  </a:lnTo>
                  <a:lnTo>
                    <a:pt x="0" y="439293"/>
                  </a:lnTo>
                  <a:lnTo>
                    <a:pt x="178206" y="439293"/>
                  </a:lnTo>
                  <a:lnTo>
                    <a:pt x="181618" y="401451"/>
                  </a:lnTo>
                  <a:lnTo>
                    <a:pt x="191597" y="364879"/>
                  </a:lnTo>
                  <a:lnTo>
                    <a:pt x="207762" y="329821"/>
                  </a:lnTo>
                  <a:lnTo>
                    <a:pt x="229730" y="296523"/>
                  </a:lnTo>
                  <a:lnTo>
                    <a:pt x="257117" y="265230"/>
                  </a:lnTo>
                  <a:lnTo>
                    <a:pt x="289541" y="236189"/>
                  </a:lnTo>
                  <a:lnTo>
                    <a:pt x="326620" y="209645"/>
                  </a:lnTo>
                  <a:lnTo>
                    <a:pt x="367969" y="185843"/>
                  </a:lnTo>
                  <a:lnTo>
                    <a:pt x="413207" y="165029"/>
                  </a:lnTo>
                  <a:lnTo>
                    <a:pt x="461951" y="147449"/>
                  </a:lnTo>
                  <a:lnTo>
                    <a:pt x="513817" y="133348"/>
                  </a:lnTo>
                  <a:lnTo>
                    <a:pt x="568424" y="122971"/>
                  </a:lnTo>
                  <a:lnTo>
                    <a:pt x="625388" y="116566"/>
                  </a:lnTo>
                  <a:lnTo>
                    <a:pt x="684326" y="114376"/>
                  </a:lnTo>
                  <a:lnTo>
                    <a:pt x="743265" y="116566"/>
                  </a:lnTo>
                  <a:lnTo>
                    <a:pt x="800226" y="122971"/>
                  </a:lnTo>
                  <a:lnTo>
                    <a:pt x="854827" y="133348"/>
                  </a:lnTo>
                  <a:lnTo>
                    <a:pt x="906685" y="147449"/>
                  </a:lnTo>
                  <a:lnTo>
                    <a:pt x="955418" y="165029"/>
                  </a:lnTo>
                  <a:lnTo>
                    <a:pt x="1000644" y="185843"/>
                  </a:lnTo>
                  <a:lnTo>
                    <a:pt x="1041981" y="209645"/>
                  </a:lnTo>
                  <a:lnTo>
                    <a:pt x="1079046" y="236189"/>
                  </a:lnTo>
                  <a:lnTo>
                    <a:pt x="1111457" y="265230"/>
                  </a:lnTo>
                  <a:lnTo>
                    <a:pt x="1138833" y="296523"/>
                  </a:lnTo>
                  <a:lnTo>
                    <a:pt x="1160791" y="329821"/>
                  </a:lnTo>
                  <a:lnTo>
                    <a:pt x="1176948" y="364879"/>
                  </a:lnTo>
                  <a:lnTo>
                    <a:pt x="1190332" y="439293"/>
                  </a:lnTo>
                  <a:lnTo>
                    <a:pt x="1368539" y="439293"/>
                  </a:lnTo>
                  <a:lnTo>
                    <a:pt x="1365171" y="395137"/>
                  </a:lnTo>
                  <a:lnTo>
                    <a:pt x="1355083" y="351818"/>
                  </a:lnTo>
                  <a:lnTo>
                    <a:pt x="1338299" y="309494"/>
                  </a:lnTo>
                  <a:lnTo>
                    <a:pt x="1314843" y="268325"/>
                  </a:lnTo>
                  <a:lnTo>
                    <a:pt x="1286258" y="230072"/>
                  </a:lnTo>
                  <a:lnTo>
                    <a:pt x="1252186" y="193944"/>
                  </a:lnTo>
                  <a:lnTo>
                    <a:pt x="1212797" y="160079"/>
                  </a:lnTo>
                  <a:lnTo>
                    <a:pt x="1168260" y="128612"/>
                  </a:lnTo>
                  <a:lnTo>
                    <a:pt x="1129373" y="105482"/>
                  </a:lnTo>
                  <a:lnTo>
                    <a:pt x="1088065" y="84472"/>
                  </a:lnTo>
                  <a:lnTo>
                    <a:pt x="1044435" y="65616"/>
                  </a:lnTo>
                  <a:lnTo>
                    <a:pt x="998583" y="48949"/>
                  </a:lnTo>
                  <a:lnTo>
                    <a:pt x="950607" y="34505"/>
                  </a:lnTo>
                  <a:lnTo>
                    <a:pt x="899437" y="22114"/>
                  </a:lnTo>
                  <a:lnTo>
                    <a:pt x="847079" y="12456"/>
                  </a:lnTo>
                  <a:lnTo>
                    <a:pt x="793679" y="5544"/>
                  </a:lnTo>
                  <a:lnTo>
                    <a:pt x="739380" y="1387"/>
                  </a:lnTo>
                  <a:lnTo>
                    <a:pt x="684326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165767" y="6893013"/>
              <a:ext cx="1368425" cy="400685"/>
            </a:xfrm>
            <a:custGeom>
              <a:avLst/>
              <a:gdLst/>
              <a:ahLst/>
              <a:cxnLst/>
              <a:rect l="l" t="t" r="r" b="b"/>
              <a:pathLst>
                <a:path w="1368425" h="400684">
                  <a:moveTo>
                    <a:pt x="178396" y="0"/>
                  </a:moveTo>
                  <a:lnTo>
                    <a:pt x="0" y="0"/>
                  </a:lnTo>
                  <a:lnTo>
                    <a:pt x="0" y="400405"/>
                  </a:lnTo>
                  <a:lnTo>
                    <a:pt x="178396" y="400405"/>
                  </a:lnTo>
                  <a:lnTo>
                    <a:pt x="178396" y="0"/>
                  </a:lnTo>
                  <a:close/>
                </a:path>
                <a:path w="1368425" h="400684">
                  <a:moveTo>
                    <a:pt x="1368412" y="0"/>
                  </a:moveTo>
                  <a:lnTo>
                    <a:pt x="1190586" y="0"/>
                  </a:lnTo>
                  <a:lnTo>
                    <a:pt x="1190586" y="400405"/>
                  </a:lnTo>
                  <a:lnTo>
                    <a:pt x="1368412" y="400405"/>
                  </a:lnTo>
                  <a:lnTo>
                    <a:pt x="1368412" y="0"/>
                  </a:lnTo>
                  <a:close/>
                </a:path>
              </a:pathLst>
            </a:custGeom>
            <a:solidFill>
              <a:srgbClr val="7F9E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146274" y="6942213"/>
              <a:ext cx="635" cy="8890"/>
            </a:xfrm>
            <a:custGeom>
              <a:avLst/>
              <a:gdLst/>
              <a:ahLst/>
              <a:cxnLst/>
              <a:rect l="l" t="t" r="r" b="b"/>
              <a:pathLst>
                <a:path w="635" h="8890">
                  <a:moveTo>
                    <a:pt x="482" y="0"/>
                  </a:moveTo>
                  <a:lnTo>
                    <a:pt x="0" y="0"/>
                  </a:lnTo>
                  <a:lnTo>
                    <a:pt x="0" y="5664"/>
                  </a:lnTo>
                  <a:lnTo>
                    <a:pt x="482" y="8559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C285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967839" y="6942213"/>
              <a:ext cx="1369060" cy="823594"/>
            </a:xfrm>
            <a:custGeom>
              <a:avLst/>
              <a:gdLst/>
              <a:ahLst/>
              <a:cxnLst/>
              <a:rect l="l" t="t" r="r" b="b"/>
              <a:pathLst>
                <a:path w="1369060" h="823595">
                  <a:moveTo>
                    <a:pt x="1369009" y="0"/>
                  </a:moveTo>
                  <a:lnTo>
                    <a:pt x="1365641" y="44139"/>
                  </a:lnTo>
                  <a:lnTo>
                    <a:pt x="1355544" y="87441"/>
                  </a:lnTo>
                  <a:lnTo>
                    <a:pt x="1338726" y="129793"/>
                  </a:lnTo>
                  <a:lnTo>
                    <a:pt x="1315199" y="171081"/>
                  </a:lnTo>
                  <a:lnTo>
                    <a:pt x="1286630" y="209315"/>
                  </a:lnTo>
                  <a:lnTo>
                    <a:pt x="1252585" y="245398"/>
                  </a:lnTo>
                  <a:lnTo>
                    <a:pt x="1213200" y="279220"/>
                  </a:lnTo>
                  <a:lnTo>
                    <a:pt x="1168615" y="310667"/>
                  </a:lnTo>
                  <a:lnTo>
                    <a:pt x="1129636" y="333810"/>
                  </a:lnTo>
                  <a:lnTo>
                    <a:pt x="1088317" y="354852"/>
                  </a:lnTo>
                  <a:lnTo>
                    <a:pt x="1044722" y="373746"/>
                  </a:lnTo>
                  <a:lnTo>
                    <a:pt x="998915" y="390444"/>
                  </a:lnTo>
                  <a:lnTo>
                    <a:pt x="950963" y="404901"/>
                  </a:lnTo>
                  <a:lnTo>
                    <a:pt x="899699" y="417279"/>
                  </a:lnTo>
                  <a:lnTo>
                    <a:pt x="847323" y="426905"/>
                  </a:lnTo>
                  <a:lnTo>
                    <a:pt x="793940" y="433780"/>
                  </a:lnTo>
                  <a:lnTo>
                    <a:pt x="739653" y="437905"/>
                  </a:lnTo>
                  <a:lnTo>
                    <a:pt x="684568" y="439280"/>
                  </a:lnTo>
                  <a:lnTo>
                    <a:pt x="629512" y="437905"/>
                  </a:lnTo>
                  <a:lnTo>
                    <a:pt x="575200" y="433780"/>
                  </a:lnTo>
                  <a:lnTo>
                    <a:pt x="521762" y="426905"/>
                  </a:lnTo>
                  <a:lnTo>
                    <a:pt x="469333" y="417279"/>
                  </a:lnTo>
                  <a:lnTo>
                    <a:pt x="418045" y="404901"/>
                  </a:lnTo>
                  <a:lnTo>
                    <a:pt x="370139" y="390444"/>
                  </a:lnTo>
                  <a:lnTo>
                    <a:pt x="324352" y="373746"/>
                  </a:lnTo>
                  <a:lnTo>
                    <a:pt x="280777" y="354852"/>
                  </a:lnTo>
                  <a:lnTo>
                    <a:pt x="239507" y="333810"/>
                  </a:lnTo>
                  <a:lnTo>
                    <a:pt x="200634" y="310667"/>
                  </a:lnTo>
                  <a:lnTo>
                    <a:pt x="155929" y="279220"/>
                  </a:lnTo>
                  <a:lnTo>
                    <a:pt x="116516" y="245398"/>
                  </a:lnTo>
                  <a:lnTo>
                    <a:pt x="82484" y="209315"/>
                  </a:lnTo>
                  <a:lnTo>
                    <a:pt x="53924" y="171081"/>
                  </a:lnTo>
                  <a:lnTo>
                    <a:pt x="30432" y="129793"/>
                  </a:lnTo>
                  <a:lnTo>
                    <a:pt x="13569" y="87441"/>
                  </a:lnTo>
                  <a:lnTo>
                    <a:pt x="3403" y="44139"/>
                  </a:lnTo>
                  <a:lnTo>
                    <a:pt x="0" y="0"/>
                  </a:lnTo>
                  <a:lnTo>
                    <a:pt x="0" y="383908"/>
                  </a:lnTo>
                  <a:lnTo>
                    <a:pt x="3403" y="427991"/>
                  </a:lnTo>
                  <a:lnTo>
                    <a:pt x="13569" y="471285"/>
                  </a:lnTo>
                  <a:lnTo>
                    <a:pt x="30432" y="513629"/>
                  </a:lnTo>
                  <a:lnTo>
                    <a:pt x="53924" y="554863"/>
                  </a:lnTo>
                  <a:lnTo>
                    <a:pt x="82484" y="593100"/>
                  </a:lnTo>
                  <a:lnTo>
                    <a:pt x="116516" y="629200"/>
                  </a:lnTo>
                  <a:lnTo>
                    <a:pt x="155929" y="663060"/>
                  </a:lnTo>
                  <a:lnTo>
                    <a:pt x="200634" y="694575"/>
                  </a:lnTo>
                  <a:lnTo>
                    <a:pt x="239507" y="717704"/>
                  </a:lnTo>
                  <a:lnTo>
                    <a:pt x="280777" y="738708"/>
                  </a:lnTo>
                  <a:lnTo>
                    <a:pt x="324352" y="757547"/>
                  </a:lnTo>
                  <a:lnTo>
                    <a:pt x="370139" y="774180"/>
                  </a:lnTo>
                  <a:lnTo>
                    <a:pt x="418045" y="788568"/>
                  </a:lnTo>
                  <a:lnTo>
                    <a:pt x="469333" y="801015"/>
                  </a:lnTo>
                  <a:lnTo>
                    <a:pt x="521762" y="810707"/>
                  </a:lnTo>
                  <a:lnTo>
                    <a:pt x="575200" y="817637"/>
                  </a:lnTo>
                  <a:lnTo>
                    <a:pt x="629512" y="821799"/>
                  </a:lnTo>
                  <a:lnTo>
                    <a:pt x="684568" y="823188"/>
                  </a:lnTo>
                  <a:lnTo>
                    <a:pt x="739653" y="821799"/>
                  </a:lnTo>
                  <a:lnTo>
                    <a:pt x="793940" y="817637"/>
                  </a:lnTo>
                  <a:lnTo>
                    <a:pt x="847323" y="810707"/>
                  </a:lnTo>
                  <a:lnTo>
                    <a:pt x="899699" y="801015"/>
                  </a:lnTo>
                  <a:lnTo>
                    <a:pt x="950963" y="788568"/>
                  </a:lnTo>
                  <a:lnTo>
                    <a:pt x="998915" y="774180"/>
                  </a:lnTo>
                  <a:lnTo>
                    <a:pt x="1044722" y="757547"/>
                  </a:lnTo>
                  <a:lnTo>
                    <a:pt x="1088317" y="738708"/>
                  </a:lnTo>
                  <a:lnTo>
                    <a:pt x="1129636" y="717704"/>
                  </a:lnTo>
                  <a:lnTo>
                    <a:pt x="1168615" y="694575"/>
                  </a:lnTo>
                  <a:lnTo>
                    <a:pt x="1213200" y="663060"/>
                  </a:lnTo>
                  <a:lnTo>
                    <a:pt x="1252585" y="629200"/>
                  </a:lnTo>
                  <a:lnTo>
                    <a:pt x="1286630" y="593100"/>
                  </a:lnTo>
                  <a:lnTo>
                    <a:pt x="1315199" y="554863"/>
                  </a:lnTo>
                  <a:lnTo>
                    <a:pt x="1338726" y="513629"/>
                  </a:lnTo>
                  <a:lnTo>
                    <a:pt x="1355544" y="471285"/>
                  </a:lnTo>
                  <a:lnTo>
                    <a:pt x="1365641" y="427991"/>
                  </a:lnTo>
                  <a:lnTo>
                    <a:pt x="1369009" y="383908"/>
                  </a:lnTo>
                  <a:lnTo>
                    <a:pt x="1369009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967839" y="6942213"/>
              <a:ext cx="1369060" cy="439420"/>
            </a:xfrm>
            <a:custGeom>
              <a:avLst/>
              <a:gdLst/>
              <a:ahLst/>
              <a:cxnLst/>
              <a:rect l="l" t="t" r="r" b="b"/>
              <a:pathLst>
                <a:path w="1369060" h="439420">
                  <a:moveTo>
                    <a:pt x="1369009" y="0"/>
                  </a:moveTo>
                  <a:lnTo>
                    <a:pt x="1190688" y="0"/>
                  </a:lnTo>
                  <a:lnTo>
                    <a:pt x="1190574" y="8445"/>
                  </a:lnTo>
                  <a:lnTo>
                    <a:pt x="1185854" y="45447"/>
                  </a:lnTo>
                  <a:lnTo>
                    <a:pt x="1157879" y="115381"/>
                  </a:lnTo>
                  <a:lnTo>
                    <a:pt x="1135358" y="147844"/>
                  </a:lnTo>
                  <a:lnTo>
                    <a:pt x="1107636" y="178326"/>
                  </a:lnTo>
                  <a:lnTo>
                    <a:pt x="1075079" y="206593"/>
                  </a:lnTo>
                  <a:lnTo>
                    <a:pt x="1038055" y="232411"/>
                  </a:lnTo>
                  <a:lnTo>
                    <a:pt x="996929" y="255546"/>
                  </a:lnTo>
                  <a:lnTo>
                    <a:pt x="952068" y="275763"/>
                  </a:lnTo>
                  <a:lnTo>
                    <a:pt x="903839" y="292830"/>
                  </a:lnTo>
                  <a:lnTo>
                    <a:pt x="852608" y="306511"/>
                  </a:lnTo>
                  <a:lnTo>
                    <a:pt x="798741" y="316573"/>
                  </a:lnTo>
                  <a:lnTo>
                    <a:pt x="742606" y="322782"/>
                  </a:lnTo>
                  <a:lnTo>
                    <a:pt x="684568" y="324904"/>
                  </a:lnTo>
                  <a:lnTo>
                    <a:pt x="626508" y="322782"/>
                  </a:lnTo>
                  <a:lnTo>
                    <a:pt x="570360" y="316573"/>
                  </a:lnTo>
                  <a:lnTo>
                    <a:pt x="516488" y="306511"/>
                  </a:lnTo>
                  <a:lnTo>
                    <a:pt x="465258" y="292830"/>
                  </a:lnTo>
                  <a:lnTo>
                    <a:pt x="417033" y="275763"/>
                  </a:lnTo>
                  <a:lnTo>
                    <a:pt x="372179" y="255546"/>
                  </a:lnTo>
                  <a:lnTo>
                    <a:pt x="331060" y="232411"/>
                  </a:lnTo>
                  <a:lnTo>
                    <a:pt x="294040" y="206593"/>
                  </a:lnTo>
                  <a:lnTo>
                    <a:pt x="261485" y="178326"/>
                  </a:lnTo>
                  <a:lnTo>
                    <a:pt x="233759" y="147844"/>
                  </a:lnTo>
                  <a:lnTo>
                    <a:pt x="211226" y="115381"/>
                  </a:lnTo>
                  <a:lnTo>
                    <a:pt x="194251" y="81171"/>
                  </a:lnTo>
                  <a:lnTo>
                    <a:pt x="178434" y="8445"/>
                  </a:lnTo>
                  <a:lnTo>
                    <a:pt x="178320" y="0"/>
                  </a:lnTo>
                  <a:lnTo>
                    <a:pt x="0" y="0"/>
                  </a:lnTo>
                  <a:lnTo>
                    <a:pt x="3403" y="44139"/>
                  </a:lnTo>
                  <a:lnTo>
                    <a:pt x="13569" y="87441"/>
                  </a:lnTo>
                  <a:lnTo>
                    <a:pt x="30432" y="129793"/>
                  </a:lnTo>
                  <a:lnTo>
                    <a:pt x="53924" y="171081"/>
                  </a:lnTo>
                  <a:lnTo>
                    <a:pt x="82484" y="209317"/>
                  </a:lnTo>
                  <a:lnTo>
                    <a:pt x="116516" y="245414"/>
                  </a:lnTo>
                  <a:lnTo>
                    <a:pt x="155929" y="279273"/>
                  </a:lnTo>
                  <a:lnTo>
                    <a:pt x="200634" y="310794"/>
                  </a:lnTo>
                  <a:lnTo>
                    <a:pt x="239507" y="333935"/>
                  </a:lnTo>
                  <a:lnTo>
                    <a:pt x="280777" y="354967"/>
                  </a:lnTo>
                  <a:lnTo>
                    <a:pt x="324352" y="373840"/>
                  </a:lnTo>
                  <a:lnTo>
                    <a:pt x="370139" y="390502"/>
                  </a:lnTo>
                  <a:lnTo>
                    <a:pt x="418045" y="404901"/>
                  </a:lnTo>
                  <a:lnTo>
                    <a:pt x="469333" y="417292"/>
                  </a:lnTo>
                  <a:lnTo>
                    <a:pt x="521762" y="426950"/>
                  </a:lnTo>
                  <a:lnTo>
                    <a:pt x="575200" y="433863"/>
                  </a:lnTo>
                  <a:lnTo>
                    <a:pt x="629512" y="438019"/>
                  </a:lnTo>
                  <a:lnTo>
                    <a:pt x="684568" y="439407"/>
                  </a:lnTo>
                  <a:lnTo>
                    <a:pt x="739653" y="438019"/>
                  </a:lnTo>
                  <a:lnTo>
                    <a:pt x="793940" y="433863"/>
                  </a:lnTo>
                  <a:lnTo>
                    <a:pt x="847323" y="426950"/>
                  </a:lnTo>
                  <a:lnTo>
                    <a:pt x="899699" y="417292"/>
                  </a:lnTo>
                  <a:lnTo>
                    <a:pt x="950963" y="404901"/>
                  </a:lnTo>
                  <a:lnTo>
                    <a:pt x="998915" y="390502"/>
                  </a:lnTo>
                  <a:lnTo>
                    <a:pt x="1044722" y="373840"/>
                  </a:lnTo>
                  <a:lnTo>
                    <a:pt x="1088317" y="354967"/>
                  </a:lnTo>
                  <a:lnTo>
                    <a:pt x="1129636" y="333935"/>
                  </a:lnTo>
                  <a:lnTo>
                    <a:pt x="1168615" y="310794"/>
                  </a:lnTo>
                  <a:lnTo>
                    <a:pt x="1213200" y="279273"/>
                  </a:lnTo>
                  <a:lnTo>
                    <a:pt x="1252585" y="245414"/>
                  </a:lnTo>
                  <a:lnTo>
                    <a:pt x="1286630" y="209317"/>
                  </a:lnTo>
                  <a:lnTo>
                    <a:pt x="1315199" y="171081"/>
                  </a:lnTo>
                  <a:lnTo>
                    <a:pt x="1338726" y="129793"/>
                  </a:lnTo>
                  <a:lnTo>
                    <a:pt x="1355544" y="87441"/>
                  </a:lnTo>
                  <a:lnTo>
                    <a:pt x="1365641" y="44139"/>
                  </a:lnTo>
                  <a:lnTo>
                    <a:pt x="1369009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731763" y="6567830"/>
              <a:ext cx="1012825" cy="725805"/>
            </a:xfrm>
            <a:custGeom>
              <a:avLst/>
              <a:gdLst/>
              <a:ahLst/>
              <a:cxnLst/>
              <a:rect l="l" t="t" r="r" b="b"/>
              <a:pathLst>
                <a:path w="1012825" h="725804">
                  <a:moveTo>
                    <a:pt x="506133" y="0"/>
                  </a:moveTo>
                  <a:lnTo>
                    <a:pt x="447215" y="2189"/>
                  </a:lnTo>
                  <a:lnTo>
                    <a:pt x="390266" y="8596"/>
                  </a:lnTo>
                  <a:lnTo>
                    <a:pt x="335668" y="18973"/>
                  </a:lnTo>
                  <a:lnTo>
                    <a:pt x="283805" y="33075"/>
                  </a:lnTo>
                  <a:lnTo>
                    <a:pt x="235060" y="50658"/>
                  </a:lnTo>
                  <a:lnTo>
                    <a:pt x="189819" y="71476"/>
                  </a:lnTo>
                  <a:lnTo>
                    <a:pt x="148462" y="95283"/>
                  </a:lnTo>
                  <a:lnTo>
                    <a:pt x="111376" y="121834"/>
                  </a:lnTo>
                  <a:lnTo>
                    <a:pt x="78943" y="150884"/>
                  </a:lnTo>
                  <a:lnTo>
                    <a:pt x="51546" y="182188"/>
                  </a:lnTo>
                  <a:lnTo>
                    <a:pt x="29570" y="215500"/>
                  </a:lnTo>
                  <a:lnTo>
                    <a:pt x="13398" y="250574"/>
                  </a:lnTo>
                  <a:lnTo>
                    <a:pt x="0" y="325031"/>
                  </a:lnTo>
                  <a:lnTo>
                    <a:pt x="0" y="725474"/>
                  </a:lnTo>
                  <a:lnTo>
                    <a:pt x="3413" y="687633"/>
                  </a:lnTo>
                  <a:lnTo>
                    <a:pt x="13398" y="651060"/>
                  </a:lnTo>
                  <a:lnTo>
                    <a:pt x="29570" y="616002"/>
                  </a:lnTo>
                  <a:lnTo>
                    <a:pt x="51546" y="582704"/>
                  </a:lnTo>
                  <a:lnTo>
                    <a:pt x="78943" y="551412"/>
                  </a:lnTo>
                  <a:lnTo>
                    <a:pt x="111376" y="522371"/>
                  </a:lnTo>
                  <a:lnTo>
                    <a:pt x="148462" y="495827"/>
                  </a:lnTo>
                  <a:lnTo>
                    <a:pt x="189819" y="472025"/>
                  </a:lnTo>
                  <a:lnTo>
                    <a:pt x="235060" y="451211"/>
                  </a:lnTo>
                  <a:lnTo>
                    <a:pt x="283805" y="433631"/>
                  </a:lnTo>
                  <a:lnTo>
                    <a:pt x="335668" y="419529"/>
                  </a:lnTo>
                  <a:lnTo>
                    <a:pt x="390266" y="409153"/>
                  </a:lnTo>
                  <a:lnTo>
                    <a:pt x="447215" y="402747"/>
                  </a:lnTo>
                  <a:lnTo>
                    <a:pt x="506133" y="400557"/>
                  </a:lnTo>
                  <a:lnTo>
                    <a:pt x="565094" y="402747"/>
                  </a:lnTo>
                  <a:lnTo>
                    <a:pt x="622075" y="409153"/>
                  </a:lnTo>
                  <a:lnTo>
                    <a:pt x="676692" y="419529"/>
                  </a:lnTo>
                  <a:lnTo>
                    <a:pt x="728564" y="433631"/>
                  </a:lnTo>
                  <a:lnTo>
                    <a:pt x="777308" y="451211"/>
                  </a:lnTo>
                  <a:lnTo>
                    <a:pt x="822543" y="472025"/>
                  </a:lnTo>
                  <a:lnTo>
                    <a:pt x="863887" y="495827"/>
                  </a:lnTo>
                  <a:lnTo>
                    <a:pt x="900957" y="522371"/>
                  </a:lnTo>
                  <a:lnTo>
                    <a:pt x="933373" y="551412"/>
                  </a:lnTo>
                  <a:lnTo>
                    <a:pt x="960751" y="582704"/>
                  </a:lnTo>
                  <a:lnTo>
                    <a:pt x="982710" y="616002"/>
                  </a:lnTo>
                  <a:lnTo>
                    <a:pt x="998868" y="651060"/>
                  </a:lnTo>
                  <a:lnTo>
                    <a:pt x="1012253" y="725474"/>
                  </a:lnTo>
                  <a:lnTo>
                    <a:pt x="1012253" y="325031"/>
                  </a:lnTo>
                  <a:lnTo>
                    <a:pt x="998868" y="250574"/>
                  </a:lnTo>
                  <a:lnTo>
                    <a:pt x="982710" y="215500"/>
                  </a:lnTo>
                  <a:lnTo>
                    <a:pt x="960751" y="182188"/>
                  </a:lnTo>
                  <a:lnTo>
                    <a:pt x="933373" y="150884"/>
                  </a:lnTo>
                  <a:lnTo>
                    <a:pt x="900957" y="121834"/>
                  </a:lnTo>
                  <a:lnTo>
                    <a:pt x="863887" y="95283"/>
                  </a:lnTo>
                  <a:lnTo>
                    <a:pt x="822543" y="71476"/>
                  </a:lnTo>
                  <a:lnTo>
                    <a:pt x="777308" y="50658"/>
                  </a:lnTo>
                  <a:lnTo>
                    <a:pt x="728564" y="33075"/>
                  </a:lnTo>
                  <a:lnTo>
                    <a:pt x="676692" y="18973"/>
                  </a:lnTo>
                  <a:lnTo>
                    <a:pt x="622075" y="8596"/>
                  </a:lnTo>
                  <a:lnTo>
                    <a:pt x="565094" y="2189"/>
                  </a:lnTo>
                  <a:lnTo>
                    <a:pt x="506133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553329" y="6453695"/>
              <a:ext cx="1369060" cy="439420"/>
            </a:xfrm>
            <a:custGeom>
              <a:avLst/>
              <a:gdLst/>
              <a:ahLst/>
              <a:cxnLst/>
              <a:rect l="l" t="t" r="r" b="b"/>
              <a:pathLst>
                <a:path w="1369059" h="439420">
                  <a:moveTo>
                    <a:pt x="684326" y="0"/>
                  </a:moveTo>
                  <a:lnTo>
                    <a:pt x="629333" y="1387"/>
                  </a:lnTo>
                  <a:lnTo>
                    <a:pt x="575058" y="5544"/>
                  </a:lnTo>
                  <a:lnTo>
                    <a:pt x="521640" y="12456"/>
                  </a:lnTo>
                  <a:lnTo>
                    <a:pt x="469218" y="22114"/>
                  </a:lnTo>
                  <a:lnTo>
                    <a:pt x="417931" y="34505"/>
                  </a:lnTo>
                  <a:lnTo>
                    <a:pt x="370128" y="48949"/>
                  </a:lnTo>
                  <a:lnTo>
                    <a:pt x="324374" y="65616"/>
                  </a:lnTo>
                  <a:lnTo>
                    <a:pt x="280781" y="84472"/>
                  </a:lnTo>
                  <a:lnTo>
                    <a:pt x="239459" y="105482"/>
                  </a:lnTo>
                  <a:lnTo>
                    <a:pt x="200520" y="128612"/>
                  </a:lnTo>
                  <a:lnTo>
                    <a:pt x="155945" y="160079"/>
                  </a:lnTo>
                  <a:lnTo>
                    <a:pt x="116587" y="193944"/>
                  </a:lnTo>
                  <a:lnTo>
                    <a:pt x="82546" y="230072"/>
                  </a:lnTo>
                  <a:lnTo>
                    <a:pt x="53924" y="268325"/>
                  </a:lnTo>
                  <a:lnTo>
                    <a:pt x="30432" y="309494"/>
                  </a:lnTo>
                  <a:lnTo>
                    <a:pt x="13569" y="351818"/>
                  </a:lnTo>
                  <a:lnTo>
                    <a:pt x="3403" y="395137"/>
                  </a:lnTo>
                  <a:lnTo>
                    <a:pt x="0" y="439293"/>
                  </a:lnTo>
                  <a:lnTo>
                    <a:pt x="178320" y="439293"/>
                  </a:lnTo>
                  <a:lnTo>
                    <a:pt x="181732" y="401451"/>
                  </a:lnTo>
                  <a:lnTo>
                    <a:pt x="191711" y="364879"/>
                  </a:lnTo>
                  <a:lnTo>
                    <a:pt x="207876" y="329821"/>
                  </a:lnTo>
                  <a:lnTo>
                    <a:pt x="229842" y="296523"/>
                  </a:lnTo>
                  <a:lnTo>
                    <a:pt x="257226" y="265230"/>
                  </a:lnTo>
                  <a:lnTo>
                    <a:pt x="289647" y="236189"/>
                  </a:lnTo>
                  <a:lnTo>
                    <a:pt x="326720" y="209645"/>
                  </a:lnTo>
                  <a:lnTo>
                    <a:pt x="368062" y="185843"/>
                  </a:lnTo>
                  <a:lnTo>
                    <a:pt x="413291" y="165029"/>
                  </a:lnTo>
                  <a:lnTo>
                    <a:pt x="462024" y="147449"/>
                  </a:lnTo>
                  <a:lnTo>
                    <a:pt x="513876" y="133348"/>
                  </a:lnTo>
                  <a:lnTo>
                    <a:pt x="568466" y="122971"/>
                  </a:lnTo>
                  <a:lnTo>
                    <a:pt x="625411" y="116566"/>
                  </a:lnTo>
                  <a:lnTo>
                    <a:pt x="684326" y="114376"/>
                  </a:lnTo>
                  <a:lnTo>
                    <a:pt x="743286" y="116566"/>
                  </a:lnTo>
                  <a:lnTo>
                    <a:pt x="800262" y="122971"/>
                  </a:lnTo>
                  <a:lnTo>
                    <a:pt x="854872" y="133348"/>
                  </a:lnTo>
                  <a:lnTo>
                    <a:pt x="906735" y="147449"/>
                  </a:lnTo>
                  <a:lnTo>
                    <a:pt x="955468" y="165029"/>
                  </a:lnTo>
                  <a:lnTo>
                    <a:pt x="1000692" y="185843"/>
                  </a:lnTo>
                  <a:lnTo>
                    <a:pt x="1042023" y="209645"/>
                  </a:lnTo>
                  <a:lnTo>
                    <a:pt x="1079082" y="236189"/>
                  </a:lnTo>
                  <a:lnTo>
                    <a:pt x="1111486" y="265230"/>
                  </a:lnTo>
                  <a:lnTo>
                    <a:pt x="1138853" y="296523"/>
                  </a:lnTo>
                  <a:lnTo>
                    <a:pt x="1160803" y="329821"/>
                  </a:lnTo>
                  <a:lnTo>
                    <a:pt x="1176954" y="364879"/>
                  </a:lnTo>
                  <a:lnTo>
                    <a:pt x="1190332" y="439293"/>
                  </a:lnTo>
                  <a:lnTo>
                    <a:pt x="1368653" y="439293"/>
                  </a:lnTo>
                  <a:lnTo>
                    <a:pt x="1365269" y="395137"/>
                  </a:lnTo>
                  <a:lnTo>
                    <a:pt x="1355155" y="351818"/>
                  </a:lnTo>
                  <a:lnTo>
                    <a:pt x="1338365" y="309494"/>
                  </a:lnTo>
                  <a:lnTo>
                    <a:pt x="1314958" y="268325"/>
                  </a:lnTo>
                  <a:lnTo>
                    <a:pt x="1286317" y="230072"/>
                  </a:lnTo>
                  <a:lnTo>
                    <a:pt x="1252237" y="193944"/>
                  </a:lnTo>
                  <a:lnTo>
                    <a:pt x="1212839" y="160079"/>
                  </a:lnTo>
                  <a:lnTo>
                    <a:pt x="1168247" y="128612"/>
                  </a:lnTo>
                  <a:lnTo>
                    <a:pt x="1129363" y="105482"/>
                  </a:lnTo>
                  <a:lnTo>
                    <a:pt x="1088064" y="84472"/>
                  </a:lnTo>
                  <a:lnTo>
                    <a:pt x="1044456" y="65616"/>
                  </a:lnTo>
                  <a:lnTo>
                    <a:pt x="998640" y="48949"/>
                  </a:lnTo>
                  <a:lnTo>
                    <a:pt x="950722" y="34505"/>
                  </a:lnTo>
                  <a:lnTo>
                    <a:pt x="899550" y="22114"/>
                  </a:lnTo>
                  <a:lnTo>
                    <a:pt x="847186" y="12456"/>
                  </a:lnTo>
                  <a:lnTo>
                    <a:pt x="793768" y="5544"/>
                  </a:lnTo>
                  <a:lnTo>
                    <a:pt x="739435" y="1387"/>
                  </a:lnTo>
                  <a:lnTo>
                    <a:pt x="684326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553329" y="6893013"/>
              <a:ext cx="1369060" cy="400685"/>
            </a:xfrm>
            <a:custGeom>
              <a:avLst/>
              <a:gdLst/>
              <a:ahLst/>
              <a:cxnLst/>
              <a:rect l="l" t="t" r="r" b="b"/>
              <a:pathLst>
                <a:path w="1369059" h="400684">
                  <a:moveTo>
                    <a:pt x="178396" y="0"/>
                  </a:moveTo>
                  <a:lnTo>
                    <a:pt x="0" y="0"/>
                  </a:lnTo>
                  <a:lnTo>
                    <a:pt x="0" y="400405"/>
                  </a:lnTo>
                  <a:lnTo>
                    <a:pt x="178396" y="400405"/>
                  </a:lnTo>
                  <a:lnTo>
                    <a:pt x="178396" y="0"/>
                  </a:lnTo>
                  <a:close/>
                </a:path>
                <a:path w="1369059" h="400684">
                  <a:moveTo>
                    <a:pt x="1368526" y="0"/>
                  </a:moveTo>
                  <a:lnTo>
                    <a:pt x="1190688" y="0"/>
                  </a:lnTo>
                  <a:lnTo>
                    <a:pt x="1190688" y="400405"/>
                  </a:lnTo>
                  <a:lnTo>
                    <a:pt x="1368526" y="400405"/>
                  </a:lnTo>
                  <a:lnTo>
                    <a:pt x="1368526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533836" y="6942213"/>
              <a:ext cx="635" cy="8890"/>
            </a:xfrm>
            <a:custGeom>
              <a:avLst/>
              <a:gdLst/>
              <a:ahLst/>
              <a:cxnLst/>
              <a:rect l="l" t="t" r="r" b="b"/>
              <a:pathLst>
                <a:path w="635" h="8890">
                  <a:moveTo>
                    <a:pt x="482" y="0"/>
                  </a:moveTo>
                  <a:lnTo>
                    <a:pt x="0" y="0"/>
                  </a:lnTo>
                  <a:lnTo>
                    <a:pt x="0" y="5664"/>
                  </a:lnTo>
                  <a:lnTo>
                    <a:pt x="482" y="8559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C285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355515" y="6942213"/>
              <a:ext cx="1369060" cy="823594"/>
            </a:xfrm>
            <a:custGeom>
              <a:avLst/>
              <a:gdLst/>
              <a:ahLst/>
              <a:cxnLst/>
              <a:rect l="l" t="t" r="r" b="b"/>
              <a:pathLst>
                <a:path w="1369060" h="823595">
                  <a:moveTo>
                    <a:pt x="1369009" y="0"/>
                  </a:moveTo>
                  <a:lnTo>
                    <a:pt x="1365621" y="44139"/>
                  </a:lnTo>
                  <a:lnTo>
                    <a:pt x="1355482" y="87441"/>
                  </a:lnTo>
                  <a:lnTo>
                    <a:pt x="1338625" y="129793"/>
                  </a:lnTo>
                  <a:lnTo>
                    <a:pt x="1315085" y="171081"/>
                  </a:lnTo>
                  <a:lnTo>
                    <a:pt x="1286566" y="209315"/>
                  </a:lnTo>
                  <a:lnTo>
                    <a:pt x="1252527" y="245398"/>
                  </a:lnTo>
                  <a:lnTo>
                    <a:pt x="1213150" y="279220"/>
                  </a:lnTo>
                  <a:lnTo>
                    <a:pt x="1168615" y="310667"/>
                  </a:lnTo>
                  <a:lnTo>
                    <a:pt x="1129625" y="333810"/>
                  </a:lnTo>
                  <a:lnTo>
                    <a:pt x="1088284" y="354852"/>
                  </a:lnTo>
                  <a:lnTo>
                    <a:pt x="1044672" y="373746"/>
                  </a:lnTo>
                  <a:lnTo>
                    <a:pt x="998871" y="390444"/>
                  </a:lnTo>
                  <a:lnTo>
                    <a:pt x="950963" y="404901"/>
                  </a:lnTo>
                  <a:lnTo>
                    <a:pt x="899686" y="417279"/>
                  </a:lnTo>
                  <a:lnTo>
                    <a:pt x="847279" y="426905"/>
                  </a:lnTo>
                  <a:lnTo>
                    <a:pt x="793858" y="433780"/>
                  </a:lnTo>
                  <a:lnTo>
                    <a:pt x="739540" y="437905"/>
                  </a:lnTo>
                  <a:lnTo>
                    <a:pt x="684441" y="439280"/>
                  </a:lnTo>
                  <a:lnTo>
                    <a:pt x="629446" y="437905"/>
                  </a:lnTo>
                  <a:lnTo>
                    <a:pt x="575165" y="433780"/>
                  </a:lnTo>
                  <a:lnTo>
                    <a:pt x="521730" y="426905"/>
                  </a:lnTo>
                  <a:lnTo>
                    <a:pt x="469274" y="417279"/>
                  </a:lnTo>
                  <a:lnTo>
                    <a:pt x="417931" y="404901"/>
                  </a:lnTo>
                  <a:lnTo>
                    <a:pt x="370035" y="390444"/>
                  </a:lnTo>
                  <a:lnTo>
                    <a:pt x="324270" y="373746"/>
                  </a:lnTo>
                  <a:lnTo>
                    <a:pt x="280712" y="354852"/>
                  </a:lnTo>
                  <a:lnTo>
                    <a:pt x="239436" y="333810"/>
                  </a:lnTo>
                  <a:lnTo>
                    <a:pt x="200520" y="310667"/>
                  </a:lnTo>
                  <a:lnTo>
                    <a:pt x="155879" y="279220"/>
                  </a:lnTo>
                  <a:lnTo>
                    <a:pt x="116487" y="245398"/>
                  </a:lnTo>
                  <a:lnTo>
                    <a:pt x="82434" y="209315"/>
                  </a:lnTo>
                  <a:lnTo>
                    <a:pt x="53809" y="171081"/>
                  </a:lnTo>
                  <a:lnTo>
                    <a:pt x="30384" y="129793"/>
                  </a:lnTo>
                  <a:lnTo>
                    <a:pt x="13555" y="87441"/>
                  </a:lnTo>
                  <a:lnTo>
                    <a:pt x="3401" y="44139"/>
                  </a:lnTo>
                  <a:lnTo>
                    <a:pt x="0" y="0"/>
                  </a:lnTo>
                  <a:lnTo>
                    <a:pt x="0" y="383908"/>
                  </a:lnTo>
                  <a:lnTo>
                    <a:pt x="3401" y="427991"/>
                  </a:lnTo>
                  <a:lnTo>
                    <a:pt x="13555" y="471285"/>
                  </a:lnTo>
                  <a:lnTo>
                    <a:pt x="30384" y="513629"/>
                  </a:lnTo>
                  <a:lnTo>
                    <a:pt x="53809" y="554863"/>
                  </a:lnTo>
                  <a:lnTo>
                    <a:pt x="82434" y="593100"/>
                  </a:lnTo>
                  <a:lnTo>
                    <a:pt x="116487" y="629200"/>
                  </a:lnTo>
                  <a:lnTo>
                    <a:pt x="155879" y="663060"/>
                  </a:lnTo>
                  <a:lnTo>
                    <a:pt x="200520" y="694575"/>
                  </a:lnTo>
                  <a:lnTo>
                    <a:pt x="239436" y="717704"/>
                  </a:lnTo>
                  <a:lnTo>
                    <a:pt x="280712" y="738708"/>
                  </a:lnTo>
                  <a:lnTo>
                    <a:pt x="324270" y="757547"/>
                  </a:lnTo>
                  <a:lnTo>
                    <a:pt x="370035" y="774180"/>
                  </a:lnTo>
                  <a:lnTo>
                    <a:pt x="417931" y="788568"/>
                  </a:lnTo>
                  <a:lnTo>
                    <a:pt x="469274" y="801015"/>
                  </a:lnTo>
                  <a:lnTo>
                    <a:pt x="521730" y="810707"/>
                  </a:lnTo>
                  <a:lnTo>
                    <a:pt x="575165" y="817637"/>
                  </a:lnTo>
                  <a:lnTo>
                    <a:pt x="629446" y="821799"/>
                  </a:lnTo>
                  <a:lnTo>
                    <a:pt x="684441" y="823188"/>
                  </a:lnTo>
                  <a:lnTo>
                    <a:pt x="739540" y="821799"/>
                  </a:lnTo>
                  <a:lnTo>
                    <a:pt x="793858" y="817637"/>
                  </a:lnTo>
                  <a:lnTo>
                    <a:pt x="847279" y="810707"/>
                  </a:lnTo>
                  <a:lnTo>
                    <a:pt x="899686" y="801015"/>
                  </a:lnTo>
                  <a:lnTo>
                    <a:pt x="950963" y="788568"/>
                  </a:lnTo>
                  <a:lnTo>
                    <a:pt x="998871" y="774180"/>
                  </a:lnTo>
                  <a:lnTo>
                    <a:pt x="1044672" y="757547"/>
                  </a:lnTo>
                  <a:lnTo>
                    <a:pt x="1088284" y="738708"/>
                  </a:lnTo>
                  <a:lnTo>
                    <a:pt x="1129625" y="717704"/>
                  </a:lnTo>
                  <a:lnTo>
                    <a:pt x="1168615" y="694575"/>
                  </a:lnTo>
                  <a:lnTo>
                    <a:pt x="1213150" y="663060"/>
                  </a:lnTo>
                  <a:lnTo>
                    <a:pt x="1252527" y="629200"/>
                  </a:lnTo>
                  <a:lnTo>
                    <a:pt x="1286566" y="593100"/>
                  </a:lnTo>
                  <a:lnTo>
                    <a:pt x="1315085" y="554863"/>
                  </a:lnTo>
                  <a:lnTo>
                    <a:pt x="1338625" y="513629"/>
                  </a:lnTo>
                  <a:lnTo>
                    <a:pt x="1355482" y="471285"/>
                  </a:lnTo>
                  <a:lnTo>
                    <a:pt x="1365621" y="427991"/>
                  </a:lnTo>
                  <a:lnTo>
                    <a:pt x="1369009" y="383908"/>
                  </a:lnTo>
                  <a:lnTo>
                    <a:pt x="1369009" y="0"/>
                  </a:lnTo>
                  <a:close/>
                </a:path>
              </a:pathLst>
            </a:custGeom>
            <a:solidFill>
              <a:srgbClr val="FCF9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355515" y="6942213"/>
              <a:ext cx="1369060" cy="439420"/>
            </a:xfrm>
            <a:custGeom>
              <a:avLst/>
              <a:gdLst/>
              <a:ahLst/>
              <a:cxnLst/>
              <a:rect l="l" t="t" r="r" b="b"/>
              <a:pathLst>
                <a:path w="1369060" h="439420">
                  <a:moveTo>
                    <a:pt x="1369009" y="0"/>
                  </a:moveTo>
                  <a:lnTo>
                    <a:pt x="1190688" y="0"/>
                  </a:lnTo>
                  <a:lnTo>
                    <a:pt x="1190688" y="5549"/>
                  </a:lnTo>
                  <a:lnTo>
                    <a:pt x="1185728" y="45447"/>
                  </a:lnTo>
                  <a:lnTo>
                    <a:pt x="1157766" y="115381"/>
                  </a:lnTo>
                  <a:lnTo>
                    <a:pt x="1135253" y="147844"/>
                  </a:lnTo>
                  <a:lnTo>
                    <a:pt x="1107540" y="178326"/>
                  </a:lnTo>
                  <a:lnTo>
                    <a:pt x="1074992" y="206593"/>
                  </a:lnTo>
                  <a:lnTo>
                    <a:pt x="1037975" y="232411"/>
                  </a:lnTo>
                  <a:lnTo>
                    <a:pt x="996855" y="255546"/>
                  </a:lnTo>
                  <a:lnTo>
                    <a:pt x="951997" y="275763"/>
                  </a:lnTo>
                  <a:lnTo>
                    <a:pt x="903768" y="292830"/>
                  </a:lnTo>
                  <a:lnTo>
                    <a:pt x="852531" y="306511"/>
                  </a:lnTo>
                  <a:lnTo>
                    <a:pt x="798654" y="316573"/>
                  </a:lnTo>
                  <a:lnTo>
                    <a:pt x="742502" y="322782"/>
                  </a:lnTo>
                  <a:lnTo>
                    <a:pt x="684441" y="324904"/>
                  </a:lnTo>
                  <a:lnTo>
                    <a:pt x="626382" y="322782"/>
                  </a:lnTo>
                  <a:lnTo>
                    <a:pt x="570240" y="316573"/>
                  </a:lnTo>
                  <a:lnTo>
                    <a:pt x="516376" y="306511"/>
                  </a:lnTo>
                  <a:lnTo>
                    <a:pt x="465156" y="292830"/>
                  </a:lnTo>
                  <a:lnTo>
                    <a:pt x="416943" y="275763"/>
                  </a:lnTo>
                  <a:lnTo>
                    <a:pt x="372102" y="255546"/>
                  </a:lnTo>
                  <a:lnTo>
                    <a:pt x="330996" y="232411"/>
                  </a:lnTo>
                  <a:lnTo>
                    <a:pt x="293990" y="206593"/>
                  </a:lnTo>
                  <a:lnTo>
                    <a:pt x="261448" y="178326"/>
                  </a:lnTo>
                  <a:lnTo>
                    <a:pt x="233734" y="147844"/>
                  </a:lnTo>
                  <a:lnTo>
                    <a:pt x="211211" y="115381"/>
                  </a:lnTo>
                  <a:lnTo>
                    <a:pt x="194244" y="81171"/>
                  </a:lnTo>
                  <a:lnTo>
                    <a:pt x="178193" y="5549"/>
                  </a:lnTo>
                  <a:lnTo>
                    <a:pt x="178193" y="0"/>
                  </a:lnTo>
                  <a:lnTo>
                    <a:pt x="0" y="0"/>
                  </a:lnTo>
                  <a:lnTo>
                    <a:pt x="3401" y="44139"/>
                  </a:lnTo>
                  <a:lnTo>
                    <a:pt x="13555" y="87441"/>
                  </a:lnTo>
                  <a:lnTo>
                    <a:pt x="30384" y="129793"/>
                  </a:lnTo>
                  <a:lnTo>
                    <a:pt x="53809" y="171081"/>
                  </a:lnTo>
                  <a:lnTo>
                    <a:pt x="82434" y="209317"/>
                  </a:lnTo>
                  <a:lnTo>
                    <a:pt x="116487" y="245414"/>
                  </a:lnTo>
                  <a:lnTo>
                    <a:pt x="155879" y="279273"/>
                  </a:lnTo>
                  <a:lnTo>
                    <a:pt x="200520" y="310794"/>
                  </a:lnTo>
                  <a:lnTo>
                    <a:pt x="239436" y="333935"/>
                  </a:lnTo>
                  <a:lnTo>
                    <a:pt x="280712" y="354967"/>
                  </a:lnTo>
                  <a:lnTo>
                    <a:pt x="324270" y="373840"/>
                  </a:lnTo>
                  <a:lnTo>
                    <a:pt x="370035" y="390502"/>
                  </a:lnTo>
                  <a:lnTo>
                    <a:pt x="417931" y="404901"/>
                  </a:lnTo>
                  <a:lnTo>
                    <a:pt x="469274" y="417292"/>
                  </a:lnTo>
                  <a:lnTo>
                    <a:pt x="521730" y="426950"/>
                  </a:lnTo>
                  <a:lnTo>
                    <a:pt x="575165" y="433863"/>
                  </a:lnTo>
                  <a:lnTo>
                    <a:pt x="629446" y="438019"/>
                  </a:lnTo>
                  <a:lnTo>
                    <a:pt x="684441" y="439407"/>
                  </a:lnTo>
                  <a:lnTo>
                    <a:pt x="739540" y="438019"/>
                  </a:lnTo>
                  <a:lnTo>
                    <a:pt x="793858" y="433863"/>
                  </a:lnTo>
                  <a:lnTo>
                    <a:pt x="847279" y="426950"/>
                  </a:lnTo>
                  <a:lnTo>
                    <a:pt x="899686" y="417292"/>
                  </a:lnTo>
                  <a:lnTo>
                    <a:pt x="950963" y="404901"/>
                  </a:lnTo>
                  <a:lnTo>
                    <a:pt x="998871" y="390502"/>
                  </a:lnTo>
                  <a:lnTo>
                    <a:pt x="1044672" y="373840"/>
                  </a:lnTo>
                  <a:lnTo>
                    <a:pt x="1088284" y="354967"/>
                  </a:lnTo>
                  <a:lnTo>
                    <a:pt x="1129625" y="333935"/>
                  </a:lnTo>
                  <a:lnTo>
                    <a:pt x="1168615" y="310794"/>
                  </a:lnTo>
                  <a:lnTo>
                    <a:pt x="1213150" y="279273"/>
                  </a:lnTo>
                  <a:lnTo>
                    <a:pt x="1252527" y="245414"/>
                  </a:lnTo>
                  <a:lnTo>
                    <a:pt x="1286566" y="209317"/>
                  </a:lnTo>
                  <a:lnTo>
                    <a:pt x="1315085" y="171081"/>
                  </a:lnTo>
                  <a:lnTo>
                    <a:pt x="1338625" y="129793"/>
                  </a:lnTo>
                  <a:lnTo>
                    <a:pt x="1355482" y="87441"/>
                  </a:lnTo>
                  <a:lnTo>
                    <a:pt x="1365621" y="44139"/>
                  </a:lnTo>
                  <a:lnTo>
                    <a:pt x="1369009" y="0"/>
                  </a:lnTo>
                  <a:close/>
                </a:path>
              </a:pathLst>
            </a:custGeom>
            <a:solidFill>
              <a:srgbClr val="444D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712443" y="5417281"/>
            <a:ext cx="1765935" cy="102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Maritime</a:t>
            </a:r>
            <a:r>
              <a:rPr dirty="0" sz="1150" spc="-5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dirty="0" sz="1150" spc="-1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 b="1" i="1">
                <a:solidFill>
                  <a:srgbClr val="231F20"/>
                </a:solidFill>
                <a:latin typeface="Times New Roman"/>
                <a:cs typeface="Times New Roman"/>
              </a:rPr>
              <a:t>Fund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corpus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₹25,000</a:t>
            </a:r>
            <a:r>
              <a:rPr dirty="0" sz="1150" spc="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long-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term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financing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up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49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%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contribution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government.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29527" y="7651526"/>
            <a:ext cx="2629535" cy="62484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Future</a:t>
            </a:r>
            <a:r>
              <a:rPr dirty="0" sz="1150" spc="-5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needs</a:t>
            </a:r>
            <a:r>
              <a:rPr dirty="0" sz="1150" spc="-4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4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Bihar</a:t>
            </a: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113999"/>
              </a:lnSpc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Greenfield airports,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Financial</a:t>
            </a:r>
            <a:r>
              <a:rPr dirty="0" sz="11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support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the Western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Koshi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Canal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ERM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Projecs</a:t>
            </a:r>
            <a:r>
              <a:rPr dirty="0" sz="1150" spc="-10">
                <a:solidFill>
                  <a:srgbClr val="231F20"/>
                </a:solidFill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209872" y="5395564"/>
            <a:ext cx="1638935" cy="102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597535">
              <a:lnSpc>
                <a:spcPct val="113999"/>
              </a:lnSpc>
              <a:spcBef>
                <a:spcPts val="100"/>
              </a:spcBef>
            </a:pP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UDAN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:</a:t>
            </a:r>
            <a:r>
              <a:rPr dirty="0" sz="1150" spc="-2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Regional connectivity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120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new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destinations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carry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4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passengers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next</a:t>
            </a:r>
            <a:endParaRPr sz="11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95"/>
              </a:spcBef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10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years.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639230" y="5464448"/>
            <a:ext cx="2421255" cy="894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99200"/>
              </a:lnSpc>
              <a:spcBef>
                <a:spcPts val="100"/>
              </a:spcBef>
            </a:pP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Nuclear</a:t>
            </a:r>
            <a:r>
              <a:rPr dirty="0" sz="1150" spc="-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Energy</a:t>
            </a:r>
            <a:r>
              <a:rPr dirty="0" sz="1150" spc="-3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Mission</a:t>
            </a:r>
            <a:r>
              <a:rPr dirty="0" sz="1150" spc="-4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Viksit Bharat:</a:t>
            </a:r>
            <a:r>
              <a:rPr dirty="0" sz="1150" spc="-2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Amendments</a:t>
            </a:r>
            <a:r>
              <a:rPr dirty="0" sz="115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Atomic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Energy</a:t>
            </a:r>
            <a:r>
              <a:rPr dirty="0" sz="11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Act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Civil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Liability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Nuclear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Damage</a:t>
            </a:r>
            <a:r>
              <a:rPr dirty="0" sz="11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Act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will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taken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up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active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partnership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1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private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sector.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522452" y="5340946"/>
            <a:ext cx="6498590" cy="0"/>
          </a:xfrm>
          <a:custGeom>
            <a:avLst/>
            <a:gdLst/>
            <a:ahLst/>
            <a:cxnLst/>
            <a:rect l="l" t="t" r="r" b="b"/>
            <a:pathLst>
              <a:path w="6498590" h="0">
                <a:moveTo>
                  <a:pt x="0" y="0"/>
                </a:moveTo>
                <a:lnTo>
                  <a:pt x="6498221" y="0"/>
                </a:lnTo>
              </a:path>
            </a:pathLst>
          </a:custGeom>
          <a:ln w="27152">
            <a:solidFill>
              <a:srgbClr val="9C85B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522452" y="8356231"/>
            <a:ext cx="6515734" cy="0"/>
          </a:xfrm>
          <a:custGeom>
            <a:avLst/>
            <a:gdLst/>
            <a:ahLst/>
            <a:cxnLst/>
            <a:rect l="l" t="t" r="r" b="b"/>
            <a:pathLst>
              <a:path w="6515734" h="0">
                <a:moveTo>
                  <a:pt x="0" y="0"/>
                </a:moveTo>
                <a:lnTo>
                  <a:pt x="6515112" y="0"/>
                </a:lnTo>
              </a:path>
            </a:pathLst>
          </a:custGeom>
          <a:ln w="27152">
            <a:solidFill>
              <a:srgbClr val="9C85B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50" name="object 50" descr=""/>
          <p:cNvGrpSpPr/>
          <p:nvPr/>
        </p:nvGrpSpPr>
        <p:grpSpPr>
          <a:xfrm>
            <a:off x="683691" y="8519109"/>
            <a:ext cx="611505" cy="1303020"/>
            <a:chOff x="683691" y="8519109"/>
            <a:chExt cx="611505" cy="1303020"/>
          </a:xfrm>
        </p:grpSpPr>
        <p:sp>
          <p:nvSpPr>
            <p:cNvPr id="51" name="object 51" descr=""/>
            <p:cNvSpPr/>
            <p:nvPr/>
          </p:nvSpPr>
          <p:spPr>
            <a:xfrm>
              <a:off x="689724" y="8525141"/>
              <a:ext cx="599440" cy="1290955"/>
            </a:xfrm>
            <a:custGeom>
              <a:avLst/>
              <a:gdLst/>
              <a:ahLst/>
              <a:cxnLst/>
              <a:rect l="l" t="t" r="r" b="b"/>
              <a:pathLst>
                <a:path w="599440" h="1290954">
                  <a:moveTo>
                    <a:pt x="499046" y="0"/>
                  </a:moveTo>
                  <a:lnTo>
                    <a:pt x="99809" y="0"/>
                  </a:lnTo>
                  <a:lnTo>
                    <a:pt x="60955" y="7836"/>
                  </a:lnTo>
                  <a:lnTo>
                    <a:pt x="29230" y="29211"/>
                  </a:lnTo>
                  <a:lnTo>
                    <a:pt x="7842" y="60923"/>
                  </a:lnTo>
                  <a:lnTo>
                    <a:pt x="0" y="99771"/>
                  </a:lnTo>
                  <a:lnTo>
                    <a:pt x="0" y="1191133"/>
                  </a:lnTo>
                  <a:lnTo>
                    <a:pt x="7842" y="1229988"/>
                  </a:lnTo>
                  <a:lnTo>
                    <a:pt x="29230" y="1261718"/>
                  </a:lnTo>
                  <a:lnTo>
                    <a:pt x="60955" y="1283110"/>
                  </a:lnTo>
                  <a:lnTo>
                    <a:pt x="99809" y="1290955"/>
                  </a:lnTo>
                  <a:lnTo>
                    <a:pt x="499046" y="1290955"/>
                  </a:lnTo>
                  <a:lnTo>
                    <a:pt x="537894" y="1283110"/>
                  </a:lnTo>
                  <a:lnTo>
                    <a:pt x="569620" y="1261718"/>
                  </a:lnTo>
                  <a:lnTo>
                    <a:pt x="591011" y="1229988"/>
                  </a:lnTo>
                  <a:lnTo>
                    <a:pt x="598855" y="1191133"/>
                  </a:lnTo>
                  <a:lnTo>
                    <a:pt x="598855" y="99771"/>
                  </a:lnTo>
                  <a:lnTo>
                    <a:pt x="591011" y="60923"/>
                  </a:lnTo>
                  <a:lnTo>
                    <a:pt x="569620" y="29211"/>
                  </a:lnTo>
                  <a:lnTo>
                    <a:pt x="537894" y="7836"/>
                  </a:lnTo>
                  <a:lnTo>
                    <a:pt x="499046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89724" y="8525141"/>
              <a:ext cx="599440" cy="1290955"/>
            </a:xfrm>
            <a:custGeom>
              <a:avLst/>
              <a:gdLst/>
              <a:ahLst/>
              <a:cxnLst/>
              <a:rect l="l" t="t" r="r" b="b"/>
              <a:pathLst>
                <a:path w="599440" h="1290954">
                  <a:moveTo>
                    <a:pt x="99809" y="1290955"/>
                  </a:moveTo>
                  <a:lnTo>
                    <a:pt x="60955" y="1283110"/>
                  </a:lnTo>
                  <a:lnTo>
                    <a:pt x="29230" y="1261718"/>
                  </a:lnTo>
                  <a:lnTo>
                    <a:pt x="7842" y="1229988"/>
                  </a:lnTo>
                  <a:lnTo>
                    <a:pt x="0" y="1191133"/>
                  </a:lnTo>
                  <a:lnTo>
                    <a:pt x="0" y="99771"/>
                  </a:lnTo>
                  <a:lnTo>
                    <a:pt x="7842" y="60923"/>
                  </a:lnTo>
                  <a:lnTo>
                    <a:pt x="29230" y="29211"/>
                  </a:lnTo>
                  <a:lnTo>
                    <a:pt x="60955" y="7836"/>
                  </a:lnTo>
                  <a:lnTo>
                    <a:pt x="99809" y="0"/>
                  </a:lnTo>
                  <a:lnTo>
                    <a:pt x="499046" y="0"/>
                  </a:lnTo>
                  <a:lnTo>
                    <a:pt x="537894" y="7836"/>
                  </a:lnTo>
                  <a:lnTo>
                    <a:pt x="569620" y="29211"/>
                  </a:lnTo>
                  <a:lnTo>
                    <a:pt x="591011" y="60923"/>
                  </a:lnTo>
                  <a:lnTo>
                    <a:pt x="598855" y="99771"/>
                  </a:lnTo>
                  <a:lnTo>
                    <a:pt x="598855" y="1191133"/>
                  </a:lnTo>
                  <a:lnTo>
                    <a:pt x="591011" y="1229988"/>
                  </a:lnTo>
                  <a:lnTo>
                    <a:pt x="569620" y="1261718"/>
                  </a:lnTo>
                  <a:lnTo>
                    <a:pt x="537894" y="1283110"/>
                  </a:lnTo>
                  <a:lnTo>
                    <a:pt x="499046" y="1290955"/>
                  </a:lnTo>
                  <a:lnTo>
                    <a:pt x="99809" y="1290955"/>
                  </a:lnTo>
                  <a:close/>
                </a:path>
              </a:pathLst>
            </a:custGeom>
            <a:ln w="12065">
              <a:solidFill>
                <a:srgbClr val="9C85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727339" y="8664415"/>
            <a:ext cx="533400" cy="1017905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algn="ctr" marL="12700" marR="5080" indent="3810">
              <a:lnSpc>
                <a:spcPts val="137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Times New Roman"/>
                <a:cs typeface="Times New Roman"/>
              </a:rPr>
              <a:t>Tourism</a:t>
            </a:r>
            <a:r>
              <a:rPr dirty="0" sz="1100" spc="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1100" b="1">
                <a:solidFill>
                  <a:srgbClr val="FFFFFF"/>
                </a:solidFill>
                <a:latin typeface="Times New Roman"/>
                <a:cs typeface="Times New Roman"/>
              </a:rPr>
              <a:t>employment-</a:t>
            </a:r>
            <a:r>
              <a:rPr dirty="0" sz="1100" spc="-25" b="1">
                <a:solidFill>
                  <a:srgbClr val="FFFFFF"/>
                </a:solidFill>
                <a:latin typeface="Times New Roman"/>
                <a:cs typeface="Times New Roman"/>
              </a:rPr>
              <a:t>led </a:t>
            </a:r>
            <a:r>
              <a:rPr dirty="0" sz="1100" spc="-10" b="1">
                <a:solidFill>
                  <a:srgbClr val="FFFFFF"/>
                </a:solidFill>
                <a:latin typeface="Times New Roman"/>
                <a:cs typeface="Times New Roman"/>
              </a:rPr>
              <a:t>growth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4271898" y="9064370"/>
            <a:ext cx="2541905" cy="291465"/>
            <a:chOff x="4271898" y="9064370"/>
            <a:chExt cx="2541905" cy="291465"/>
          </a:xfrm>
        </p:grpSpPr>
        <p:sp>
          <p:nvSpPr>
            <p:cNvPr id="55" name="object 55" descr=""/>
            <p:cNvSpPr/>
            <p:nvPr/>
          </p:nvSpPr>
          <p:spPr>
            <a:xfrm>
              <a:off x="4277931" y="9070403"/>
              <a:ext cx="2529840" cy="279400"/>
            </a:xfrm>
            <a:custGeom>
              <a:avLst/>
              <a:gdLst/>
              <a:ahLst/>
              <a:cxnLst/>
              <a:rect l="l" t="t" r="r" b="b"/>
              <a:pathLst>
                <a:path w="2529840" h="279400">
                  <a:moveTo>
                    <a:pt x="2483345" y="0"/>
                  </a:moveTo>
                  <a:lnTo>
                    <a:pt x="46570" y="0"/>
                  </a:lnTo>
                  <a:lnTo>
                    <a:pt x="28455" y="3653"/>
                  </a:lnTo>
                  <a:lnTo>
                    <a:pt x="13650" y="13615"/>
                  </a:lnTo>
                  <a:lnTo>
                    <a:pt x="3663" y="28391"/>
                  </a:lnTo>
                  <a:lnTo>
                    <a:pt x="0" y="46481"/>
                  </a:lnTo>
                  <a:lnTo>
                    <a:pt x="0" y="232409"/>
                  </a:lnTo>
                  <a:lnTo>
                    <a:pt x="3663" y="250506"/>
                  </a:lnTo>
                  <a:lnTo>
                    <a:pt x="13650" y="265280"/>
                  </a:lnTo>
                  <a:lnTo>
                    <a:pt x="28455" y="275240"/>
                  </a:lnTo>
                  <a:lnTo>
                    <a:pt x="46570" y="278891"/>
                  </a:lnTo>
                  <a:lnTo>
                    <a:pt x="2483345" y="278891"/>
                  </a:lnTo>
                  <a:lnTo>
                    <a:pt x="2501441" y="275240"/>
                  </a:lnTo>
                  <a:lnTo>
                    <a:pt x="2516201" y="265280"/>
                  </a:lnTo>
                  <a:lnTo>
                    <a:pt x="2526145" y="250506"/>
                  </a:lnTo>
                  <a:lnTo>
                    <a:pt x="2529789" y="232409"/>
                  </a:lnTo>
                  <a:lnTo>
                    <a:pt x="2529789" y="46481"/>
                  </a:lnTo>
                  <a:lnTo>
                    <a:pt x="2526145" y="28391"/>
                  </a:lnTo>
                  <a:lnTo>
                    <a:pt x="2516201" y="13615"/>
                  </a:lnTo>
                  <a:lnTo>
                    <a:pt x="2501441" y="3653"/>
                  </a:lnTo>
                  <a:lnTo>
                    <a:pt x="2483345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277931" y="9070403"/>
              <a:ext cx="2529840" cy="279400"/>
            </a:xfrm>
            <a:custGeom>
              <a:avLst/>
              <a:gdLst/>
              <a:ahLst/>
              <a:cxnLst/>
              <a:rect l="l" t="t" r="r" b="b"/>
              <a:pathLst>
                <a:path w="2529840" h="279400">
                  <a:moveTo>
                    <a:pt x="0" y="46481"/>
                  </a:moveTo>
                  <a:lnTo>
                    <a:pt x="3663" y="28391"/>
                  </a:lnTo>
                  <a:lnTo>
                    <a:pt x="13650" y="13615"/>
                  </a:lnTo>
                  <a:lnTo>
                    <a:pt x="28455" y="3653"/>
                  </a:lnTo>
                  <a:lnTo>
                    <a:pt x="46570" y="0"/>
                  </a:lnTo>
                  <a:lnTo>
                    <a:pt x="2483345" y="0"/>
                  </a:lnTo>
                  <a:lnTo>
                    <a:pt x="2501441" y="3653"/>
                  </a:lnTo>
                  <a:lnTo>
                    <a:pt x="2516201" y="13615"/>
                  </a:lnTo>
                  <a:lnTo>
                    <a:pt x="2526145" y="28391"/>
                  </a:lnTo>
                  <a:lnTo>
                    <a:pt x="2529789" y="46481"/>
                  </a:lnTo>
                  <a:lnTo>
                    <a:pt x="2529789" y="232409"/>
                  </a:lnTo>
                  <a:lnTo>
                    <a:pt x="2526145" y="250506"/>
                  </a:lnTo>
                  <a:lnTo>
                    <a:pt x="2516201" y="265280"/>
                  </a:lnTo>
                  <a:lnTo>
                    <a:pt x="2501441" y="275240"/>
                  </a:lnTo>
                  <a:lnTo>
                    <a:pt x="2483345" y="278891"/>
                  </a:lnTo>
                  <a:lnTo>
                    <a:pt x="46570" y="278891"/>
                  </a:lnTo>
                  <a:lnTo>
                    <a:pt x="28455" y="275240"/>
                  </a:lnTo>
                  <a:lnTo>
                    <a:pt x="13650" y="265280"/>
                  </a:lnTo>
                  <a:lnTo>
                    <a:pt x="3663" y="250506"/>
                  </a:lnTo>
                  <a:lnTo>
                    <a:pt x="0" y="232409"/>
                  </a:lnTo>
                  <a:lnTo>
                    <a:pt x="0" y="46481"/>
                  </a:lnTo>
                  <a:close/>
                </a:path>
              </a:pathLst>
            </a:custGeom>
            <a:ln w="12065">
              <a:solidFill>
                <a:srgbClr val="D091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4285795" y="9106856"/>
            <a:ext cx="2514600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97510">
              <a:lnSpc>
                <a:spcPct val="100000"/>
              </a:lnSpc>
              <a:spcBef>
                <a:spcPts val="90"/>
              </a:spcBef>
            </a:pPr>
            <a:r>
              <a:rPr dirty="0" sz="1150" spc="-20">
                <a:solidFill>
                  <a:srgbClr val="FFFFFF"/>
                </a:solidFill>
                <a:latin typeface="Times New Roman"/>
                <a:cs typeface="Times New Roman"/>
              </a:rPr>
              <a:t>MUDRA</a:t>
            </a:r>
            <a:r>
              <a:rPr dirty="0" sz="115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loans</a:t>
            </a:r>
            <a:r>
              <a:rPr dirty="0" sz="11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1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homestays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1519402" y="9420428"/>
            <a:ext cx="2665095" cy="361950"/>
            <a:chOff x="1519402" y="9420428"/>
            <a:chExt cx="2665095" cy="361950"/>
          </a:xfrm>
        </p:grpSpPr>
        <p:sp>
          <p:nvSpPr>
            <p:cNvPr id="59" name="object 59" descr=""/>
            <p:cNvSpPr/>
            <p:nvPr/>
          </p:nvSpPr>
          <p:spPr>
            <a:xfrm>
              <a:off x="1525435" y="9426460"/>
              <a:ext cx="2653030" cy="349885"/>
            </a:xfrm>
            <a:custGeom>
              <a:avLst/>
              <a:gdLst/>
              <a:ahLst/>
              <a:cxnLst/>
              <a:rect l="l" t="t" r="r" b="b"/>
              <a:pathLst>
                <a:path w="2653029" h="349884">
                  <a:moveTo>
                    <a:pt x="2594432" y="0"/>
                  </a:moveTo>
                  <a:lnTo>
                    <a:pt x="58254" y="0"/>
                  </a:lnTo>
                  <a:lnTo>
                    <a:pt x="35581" y="4576"/>
                  </a:lnTo>
                  <a:lnTo>
                    <a:pt x="17064" y="17057"/>
                  </a:lnTo>
                  <a:lnTo>
                    <a:pt x="4578" y="35570"/>
                  </a:lnTo>
                  <a:lnTo>
                    <a:pt x="0" y="58242"/>
                  </a:lnTo>
                  <a:lnTo>
                    <a:pt x="0" y="291223"/>
                  </a:lnTo>
                  <a:lnTo>
                    <a:pt x="4578" y="313895"/>
                  </a:lnTo>
                  <a:lnTo>
                    <a:pt x="17064" y="332408"/>
                  </a:lnTo>
                  <a:lnTo>
                    <a:pt x="35581" y="344889"/>
                  </a:lnTo>
                  <a:lnTo>
                    <a:pt x="58254" y="349465"/>
                  </a:lnTo>
                  <a:lnTo>
                    <a:pt x="2594432" y="349465"/>
                  </a:lnTo>
                  <a:lnTo>
                    <a:pt x="2617131" y="344889"/>
                  </a:lnTo>
                  <a:lnTo>
                    <a:pt x="2635654" y="332408"/>
                  </a:lnTo>
                  <a:lnTo>
                    <a:pt x="2648137" y="313895"/>
                  </a:lnTo>
                  <a:lnTo>
                    <a:pt x="2652712" y="291223"/>
                  </a:lnTo>
                  <a:lnTo>
                    <a:pt x="2652712" y="58242"/>
                  </a:lnTo>
                  <a:lnTo>
                    <a:pt x="2648137" y="35570"/>
                  </a:lnTo>
                  <a:lnTo>
                    <a:pt x="2635654" y="17057"/>
                  </a:lnTo>
                  <a:lnTo>
                    <a:pt x="2617131" y="4576"/>
                  </a:lnTo>
                  <a:lnTo>
                    <a:pt x="2594432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525435" y="9426460"/>
              <a:ext cx="2653030" cy="349885"/>
            </a:xfrm>
            <a:custGeom>
              <a:avLst/>
              <a:gdLst/>
              <a:ahLst/>
              <a:cxnLst/>
              <a:rect l="l" t="t" r="r" b="b"/>
              <a:pathLst>
                <a:path w="2653029" h="349884">
                  <a:moveTo>
                    <a:pt x="0" y="58242"/>
                  </a:moveTo>
                  <a:lnTo>
                    <a:pt x="4578" y="35570"/>
                  </a:lnTo>
                  <a:lnTo>
                    <a:pt x="17064" y="17057"/>
                  </a:lnTo>
                  <a:lnTo>
                    <a:pt x="35581" y="4576"/>
                  </a:lnTo>
                  <a:lnTo>
                    <a:pt x="58254" y="0"/>
                  </a:lnTo>
                  <a:lnTo>
                    <a:pt x="2594432" y="0"/>
                  </a:lnTo>
                  <a:lnTo>
                    <a:pt x="2617131" y="4576"/>
                  </a:lnTo>
                  <a:lnTo>
                    <a:pt x="2635654" y="17057"/>
                  </a:lnTo>
                  <a:lnTo>
                    <a:pt x="2648137" y="35570"/>
                  </a:lnTo>
                  <a:lnTo>
                    <a:pt x="2652712" y="58242"/>
                  </a:lnTo>
                  <a:lnTo>
                    <a:pt x="2652712" y="291223"/>
                  </a:lnTo>
                  <a:lnTo>
                    <a:pt x="2648137" y="313895"/>
                  </a:lnTo>
                  <a:lnTo>
                    <a:pt x="2635654" y="332408"/>
                  </a:lnTo>
                  <a:lnTo>
                    <a:pt x="2617131" y="344889"/>
                  </a:lnTo>
                  <a:lnTo>
                    <a:pt x="2594432" y="349465"/>
                  </a:lnTo>
                  <a:lnTo>
                    <a:pt x="58254" y="349465"/>
                  </a:lnTo>
                  <a:lnTo>
                    <a:pt x="35581" y="344889"/>
                  </a:lnTo>
                  <a:lnTo>
                    <a:pt x="17064" y="332408"/>
                  </a:lnTo>
                  <a:lnTo>
                    <a:pt x="4578" y="313895"/>
                  </a:lnTo>
                  <a:lnTo>
                    <a:pt x="0" y="291223"/>
                  </a:lnTo>
                  <a:lnTo>
                    <a:pt x="0" y="58242"/>
                  </a:lnTo>
                  <a:close/>
                </a:path>
              </a:pathLst>
            </a:custGeom>
            <a:ln w="12064">
              <a:solidFill>
                <a:srgbClr val="D091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1533756" y="9411768"/>
            <a:ext cx="2636520" cy="37338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938530" marR="120650" indent="-808355">
              <a:lnSpc>
                <a:spcPts val="1370"/>
              </a:lnSpc>
              <a:spcBef>
                <a:spcPts val="145"/>
              </a:spcBef>
            </a:pP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Intensive</a:t>
            </a:r>
            <a:r>
              <a:rPr dirty="0" sz="11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skill-development</a:t>
            </a:r>
            <a:r>
              <a:rPr dirty="0" sz="11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programmes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1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dirty="0" sz="11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youth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1519402" y="9070403"/>
            <a:ext cx="2665095" cy="291465"/>
            <a:chOff x="1519402" y="9070403"/>
            <a:chExt cx="2665095" cy="291465"/>
          </a:xfrm>
        </p:grpSpPr>
        <p:sp>
          <p:nvSpPr>
            <p:cNvPr id="63" name="object 63" descr=""/>
            <p:cNvSpPr/>
            <p:nvPr/>
          </p:nvSpPr>
          <p:spPr>
            <a:xfrm>
              <a:off x="1525435" y="9076436"/>
              <a:ext cx="2653030" cy="279400"/>
            </a:xfrm>
            <a:custGeom>
              <a:avLst/>
              <a:gdLst/>
              <a:ahLst/>
              <a:cxnLst/>
              <a:rect l="l" t="t" r="r" b="b"/>
              <a:pathLst>
                <a:path w="2653029" h="279400">
                  <a:moveTo>
                    <a:pt x="2606255" y="0"/>
                  </a:moveTo>
                  <a:lnTo>
                    <a:pt x="46494" y="0"/>
                  </a:lnTo>
                  <a:lnTo>
                    <a:pt x="28396" y="3653"/>
                  </a:lnTo>
                  <a:lnTo>
                    <a:pt x="13617" y="13615"/>
                  </a:lnTo>
                  <a:lnTo>
                    <a:pt x="3653" y="28391"/>
                  </a:lnTo>
                  <a:lnTo>
                    <a:pt x="0" y="46481"/>
                  </a:lnTo>
                  <a:lnTo>
                    <a:pt x="0" y="232409"/>
                  </a:lnTo>
                  <a:lnTo>
                    <a:pt x="3653" y="250506"/>
                  </a:lnTo>
                  <a:lnTo>
                    <a:pt x="13617" y="265280"/>
                  </a:lnTo>
                  <a:lnTo>
                    <a:pt x="28396" y="275240"/>
                  </a:lnTo>
                  <a:lnTo>
                    <a:pt x="46494" y="278891"/>
                  </a:lnTo>
                  <a:lnTo>
                    <a:pt x="2606255" y="278891"/>
                  </a:lnTo>
                  <a:lnTo>
                    <a:pt x="2624305" y="275240"/>
                  </a:lnTo>
                  <a:lnTo>
                    <a:pt x="2639075" y="265280"/>
                  </a:lnTo>
                  <a:lnTo>
                    <a:pt x="2649050" y="250506"/>
                  </a:lnTo>
                  <a:lnTo>
                    <a:pt x="2652712" y="232409"/>
                  </a:lnTo>
                  <a:lnTo>
                    <a:pt x="2652712" y="46481"/>
                  </a:lnTo>
                  <a:lnTo>
                    <a:pt x="2649050" y="28391"/>
                  </a:lnTo>
                  <a:lnTo>
                    <a:pt x="2639075" y="13615"/>
                  </a:lnTo>
                  <a:lnTo>
                    <a:pt x="2624305" y="3653"/>
                  </a:lnTo>
                  <a:lnTo>
                    <a:pt x="2606255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525435" y="9076436"/>
              <a:ext cx="2653030" cy="279400"/>
            </a:xfrm>
            <a:custGeom>
              <a:avLst/>
              <a:gdLst/>
              <a:ahLst/>
              <a:cxnLst/>
              <a:rect l="l" t="t" r="r" b="b"/>
              <a:pathLst>
                <a:path w="2653029" h="279400">
                  <a:moveTo>
                    <a:pt x="0" y="46481"/>
                  </a:moveTo>
                  <a:lnTo>
                    <a:pt x="3653" y="28391"/>
                  </a:lnTo>
                  <a:lnTo>
                    <a:pt x="13617" y="13615"/>
                  </a:lnTo>
                  <a:lnTo>
                    <a:pt x="28396" y="3653"/>
                  </a:lnTo>
                  <a:lnTo>
                    <a:pt x="46494" y="0"/>
                  </a:lnTo>
                  <a:lnTo>
                    <a:pt x="2606255" y="0"/>
                  </a:lnTo>
                  <a:lnTo>
                    <a:pt x="2624305" y="3653"/>
                  </a:lnTo>
                  <a:lnTo>
                    <a:pt x="2639075" y="13615"/>
                  </a:lnTo>
                  <a:lnTo>
                    <a:pt x="2649050" y="28391"/>
                  </a:lnTo>
                  <a:lnTo>
                    <a:pt x="2652712" y="46481"/>
                  </a:lnTo>
                  <a:lnTo>
                    <a:pt x="2652712" y="232409"/>
                  </a:lnTo>
                  <a:lnTo>
                    <a:pt x="2649050" y="250506"/>
                  </a:lnTo>
                  <a:lnTo>
                    <a:pt x="2639075" y="265280"/>
                  </a:lnTo>
                  <a:lnTo>
                    <a:pt x="2624305" y="275240"/>
                  </a:lnTo>
                  <a:lnTo>
                    <a:pt x="2606255" y="278891"/>
                  </a:lnTo>
                  <a:lnTo>
                    <a:pt x="46494" y="278891"/>
                  </a:lnTo>
                  <a:lnTo>
                    <a:pt x="28396" y="275240"/>
                  </a:lnTo>
                  <a:lnTo>
                    <a:pt x="13617" y="265280"/>
                  </a:lnTo>
                  <a:lnTo>
                    <a:pt x="3653" y="250506"/>
                  </a:lnTo>
                  <a:lnTo>
                    <a:pt x="0" y="232409"/>
                  </a:lnTo>
                  <a:lnTo>
                    <a:pt x="0" y="46481"/>
                  </a:lnTo>
                  <a:close/>
                </a:path>
              </a:pathLst>
            </a:custGeom>
            <a:ln w="12065">
              <a:solidFill>
                <a:srgbClr val="D091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1533294" y="9113229"/>
            <a:ext cx="263715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"/>
              </a:spcBef>
            </a:pP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Introducing</a:t>
            </a:r>
            <a:r>
              <a:rPr dirty="0" sz="11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streamlined</a:t>
            </a:r>
            <a:r>
              <a:rPr dirty="0" sz="11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Times New Roman"/>
                <a:cs typeface="Times New Roman"/>
              </a:rPr>
              <a:t>e-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visa</a:t>
            </a:r>
            <a:r>
              <a:rPr dirty="0" sz="11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facilities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1519402" y="8548661"/>
            <a:ext cx="2665095" cy="472440"/>
            <a:chOff x="1519402" y="8548661"/>
            <a:chExt cx="2665095" cy="472440"/>
          </a:xfrm>
        </p:grpSpPr>
        <p:sp>
          <p:nvSpPr>
            <p:cNvPr id="67" name="object 67" descr=""/>
            <p:cNvSpPr/>
            <p:nvPr/>
          </p:nvSpPr>
          <p:spPr>
            <a:xfrm>
              <a:off x="1525435" y="8554694"/>
              <a:ext cx="2653030" cy="460375"/>
            </a:xfrm>
            <a:custGeom>
              <a:avLst/>
              <a:gdLst/>
              <a:ahLst/>
              <a:cxnLst/>
              <a:rect l="l" t="t" r="r" b="b"/>
              <a:pathLst>
                <a:path w="2653029" h="460375">
                  <a:moveTo>
                    <a:pt x="2575979" y="0"/>
                  </a:moveTo>
                  <a:lnTo>
                    <a:pt x="76708" y="0"/>
                  </a:lnTo>
                  <a:lnTo>
                    <a:pt x="46854" y="6015"/>
                  </a:lnTo>
                  <a:lnTo>
                    <a:pt x="22471" y="22426"/>
                  </a:lnTo>
                  <a:lnTo>
                    <a:pt x="6029" y="46779"/>
                  </a:lnTo>
                  <a:lnTo>
                    <a:pt x="0" y="76619"/>
                  </a:lnTo>
                  <a:lnTo>
                    <a:pt x="0" y="383501"/>
                  </a:lnTo>
                  <a:lnTo>
                    <a:pt x="6029" y="413361"/>
                  </a:lnTo>
                  <a:lnTo>
                    <a:pt x="22471" y="437743"/>
                  </a:lnTo>
                  <a:lnTo>
                    <a:pt x="46854" y="454182"/>
                  </a:lnTo>
                  <a:lnTo>
                    <a:pt x="76708" y="460209"/>
                  </a:lnTo>
                  <a:lnTo>
                    <a:pt x="2575979" y="460209"/>
                  </a:lnTo>
                  <a:lnTo>
                    <a:pt x="2605831" y="454182"/>
                  </a:lnTo>
                  <a:lnTo>
                    <a:pt x="2630223" y="437743"/>
                  </a:lnTo>
                  <a:lnTo>
                    <a:pt x="2646677" y="413361"/>
                  </a:lnTo>
                  <a:lnTo>
                    <a:pt x="2652712" y="383501"/>
                  </a:lnTo>
                  <a:lnTo>
                    <a:pt x="2652712" y="76619"/>
                  </a:lnTo>
                  <a:lnTo>
                    <a:pt x="2646677" y="46779"/>
                  </a:lnTo>
                  <a:lnTo>
                    <a:pt x="2630223" y="22426"/>
                  </a:lnTo>
                  <a:lnTo>
                    <a:pt x="2605831" y="6015"/>
                  </a:lnTo>
                  <a:lnTo>
                    <a:pt x="2575979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525435" y="8554694"/>
              <a:ext cx="2653030" cy="460375"/>
            </a:xfrm>
            <a:custGeom>
              <a:avLst/>
              <a:gdLst/>
              <a:ahLst/>
              <a:cxnLst/>
              <a:rect l="l" t="t" r="r" b="b"/>
              <a:pathLst>
                <a:path w="2653029" h="460375">
                  <a:moveTo>
                    <a:pt x="0" y="76619"/>
                  </a:moveTo>
                  <a:lnTo>
                    <a:pt x="6029" y="46779"/>
                  </a:lnTo>
                  <a:lnTo>
                    <a:pt x="22471" y="22426"/>
                  </a:lnTo>
                  <a:lnTo>
                    <a:pt x="46854" y="6015"/>
                  </a:lnTo>
                  <a:lnTo>
                    <a:pt x="76708" y="0"/>
                  </a:lnTo>
                  <a:lnTo>
                    <a:pt x="2575979" y="0"/>
                  </a:lnTo>
                  <a:lnTo>
                    <a:pt x="2605831" y="6015"/>
                  </a:lnTo>
                  <a:lnTo>
                    <a:pt x="2630223" y="22426"/>
                  </a:lnTo>
                  <a:lnTo>
                    <a:pt x="2646677" y="46779"/>
                  </a:lnTo>
                  <a:lnTo>
                    <a:pt x="2652712" y="76619"/>
                  </a:lnTo>
                  <a:lnTo>
                    <a:pt x="2652712" y="383501"/>
                  </a:lnTo>
                  <a:lnTo>
                    <a:pt x="2646677" y="413361"/>
                  </a:lnTo>
                  <a:lnTo>
                    <a:pt x="2630223" y="437743"/>
                  </a:lnTo>
                  <a:lnTo>
                    <a:pt x="2605831" y="454182"/>
                  </a:lnTo>
                  <a:lnTo>
                    <a:pt x="2575979" y="460209"/>
                  </a:lnTo>
                  <a:lnTo>
                    <a:pt x="76708" y="460209"/>
                  </a:lnTo>
                  <a:lnTo>
                    <a:pt x="46854" y="454182"/>
                  </a:lnTo>
                  <a:lnTo>
                    <a:pt x="22471" y="437743"/>
                  </a:lnTo>
                  <a:lnTo>
                    <a:pt x="6029" y="413361"/>
                  </a:lnTo>
                  <a:lnTo>
                    <a:pt x="0" y="383501"/>
                  </a:lnTo>
                  <a:lnTo>
                    <a:pt x="0" y="76619"/>
                  </a:lnTo>
                  <a:close/>
                </a:path>
              </a:pathLst>
            </a:custGeom>
            <a:ln w="12065">
              <a:solidFill>
                <a:srgbClr val="D091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1788163" y="8595207"/>
            <a:ext cx="2127250" cy="37338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9685" marR="5080" indent="-7620">
              <a:lnSpc>
                <a:spcPts val="1370"/>
              </a:lnSpc>
              <a:spcBef>
                <a:spcPts val="140"/>
              </a:spcBef>
            </a:pPr>
            <a:r>
              <a:rPr dirty="0" sz="1150" spc="-20">
                <a:solidFill>
                  <a:srgbClr val="FFFFFF"/>
                </a:solidFill>
                <a:latin typeface="Times New Roman"/>
                <a:cs typeface="Times New Roman"/>
              </a:rPr>
              <a:t>Top</a:t>
            </a:r>
            <a:r>
              <a:rPr dirty="0" sz="11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r>
              <a:rPr dirty="0" sz="11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tourist</a:t>
            </a: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destination</a:t>
            </a: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sites</a:t>
            </a:r>
            <a:r>
              <a:rPr dirty="0" sz="11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1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developed</a:t>
            </a:r>
            <a:r>
              <a:rPr dirty="0" sz="11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1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partnership</a:t>
            </a:r>
            <a:r>
              <a:rPr dirty="0" sz="11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1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states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4271898" y="8548661"/>
            <a:ext cx="2557780" cy="472440"/>
            <a:chOff x="4271898" y="8548661"/>
            <a:chExt cx="2557780" cy="472440"/>
          </a:xfrm>
        </p:grpSpPr>
        <p:sp>
          <p:nvSpPr>
            <p:cNvPr id="71" name="object 71" descr=""/>
            <p:cNvSpPr/>
            <p:nvPr/>
          </p:nvSpPr>
          <p:spPr>
            <a:xfrm>
              <a:off x="4277931" y="8554694"/>
              <a:ext cx="2545715" cy="460375"/>
            </a:xfrm>
            <a:custGeom>
              <a:avLst/>
              <a:gdLst/>
              <a:ahLst/>
              <a:cxnLst/>
              <a:rect l="l" t="t" r="r" b="b"/>
              <a:pathLst>
                <a:path w="2545715" h="460375">
                  <a:moveTo>
                    <a:pt x="2468384" y="0"/>
                  </a:moveTo>
                  <a:lnTo>
                    <a:pt x="76733" y="0"/>
                  </a:lnTo>
                  <a:lnTo>
                    <a:pt x="46880" y="6015"/>
                  </a:lnTo>
                  <a:lnTo>
                    <a:pt x="22488" y="22426"/>
                  </a:lnTo>
                  <a:lnTo>
                    <a:pt x="6035" y="46779"/>
                  </a:lnTo>
                  <a:lnTo>
                    <a:pt x="0" y="76619"/>
                  </a:lnTo>
                  <a:lnTo>
                    <a:pt x="0" y="383501"/>
                  </a:lnTo>
                  <a:lnTo>
                    <a:pt x="6035" y="413361"/>
                  </a:lnTo>
                  <a:lnTo>
                    <a:pt x="22488" y="437743"/>
                  </a:lnTo>
                  <a:lnTo>
                    <a:pt x="46880" y="454182"/>
                  </a:lnTo>
                  <a:lnTo>
                    <a:pt x="76733" y="460209"/>
                  </a:lnTo>
                  <a:lnTo>
                    <a:pt x="2468384" y="460209"/>
                  </a:lnTo>
                  <a:lnTo>
                    <a:pt x="2498290" y="454182"/>
                  </a:lnTo>
                  <a:lnTo>
                    <a:pt x="2522677" y="437743"/>
                  </a:lnTo>
                  <a:lnTo>
                    <a:pt x="2539100" y="413361"/>
                  </a:lnTo>
                  <a:lnTo>
                    <a:pt x="2545118" y="383501"/>
                  </a:lnTo>
                  <a:lnTo>
                    <a:pt x="2545118" y="76619"/>
                  </a:lnTo>
                  <a:lnTo>
                    <a:pt x="2539100" y="46779"/>
                  </a:lnTo>
                  <a:lnTo>
                    <a:pt x="2522677" y="22426"/>
                  </a:lnTo>
                  <a:lnTo>
                    <a:pt x="2498290" y="6015"/>
                  </a:lnTo>
                  <a:lnTo>
                    <a:pt x="2468384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277931" y="8554694"/>
              <a:ext cx="2545715" cy="460375"/>
            </a:xfrm>
            <a:custGeom>
              <a:avLst/>
              <a:gdLst/>
              <a:ahLst/>
              <a:cxnLst/>
              <a:rect l="l" t="t" r="r" b="b"/>
              <a:pathLst>
                <a:path w="2545715" h="460375">
                  <a:moveTo>
                    <a:pt x="0" y="76619"/>
                  </a:moveTo>
                  <a:lnTo>
                    <a:pt x="6035" y="46779"/>
                  </a:lnTo>
                  <a:lnTo>
                    <a:pt x="22488" y="22426"/>
                  </a:lnTo>
                  <a:lnTo>
                    <a:pt x="46880" y="6015"/>
                  </a:lnTo>
                  <a:lnTo>
                    <a:pt x="76733" y="0"/>
                  </a:lnTo>
                  <a:lnTo>
                    <a:pt x="2468384" y="0"/>
                  </a:lnTo>
                  <a:lnTo>
                    <a:pt x="2498290" y="6015"/>
                  </a:lnTo>
                  <a:lnTo>
                    <a:pt x="2522677" y="22426"/>
                  </a:lnTo>
                  <a:lnTo>
                    <a:pt x="2539100" y="46779"/>
                  </a:lnTo>
                  <a:lnTo>
                    <a:pt x="2545118" y="76619"/>
                  </a:lnTo>
                  <a:lnTo>
                    <a:pt x="2545118" y="383501"/>
                  </a:lnTo>
                  <a:lnTo>
                    <a:pt x="2539100" y="413361"/>
                  </a:lnTo>
                  <a:lnTo>
                    <a:pt x="2522677" y="437743"/>
                  </a:lnTo>
                  <a:lnTo>
                    <a:pt x="2498290" y="454182"/>
                  </a:lnTo>
                  <a:lnTo>
                    <a:pt x="2468384" y="460209"/>
                  </a:lnTo>
                  <a:lnTo>
                    <a:pt x="76733" y="460209"/>
                  </a:lnTo>
                  <a:lnTo>
                    <a:pt x="46880" y="454182"/>
                  </a:lnTo>
                  <a:lnTo>
                    <a:pt x="22488" y="437743"/>
                  </a:lnTo>
                  <a:lnTo>
                    <a:pt x="6035" y="413361"/>
                  </a:lnTo>
                  <a:lnTo>
                    <a:pt x="0" y="383501"/>
                  </a:lnTo>
                  <a:lnTo>
                    <a:pt x="0" y="76619"/>
                  </a:lnTo>
                  <a:close/>
                </a:path>
              </a:pathLst>
            </a:custGeom>
            <a:ln w="12065">
              <a:solidFill>
                <a:srgbClr val="D091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4394805" y="8682075"/>
            <a:ext cx="231076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Performance-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linked</a:t>
            </a:r>
            <a:r>
              <a:rPr dirty="0" sz="11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incentives</a:t>
            </a:r>
            <a:r>
              <a:rPr dirty="0" sz="11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15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states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4266831" y="9428353"/>
            <a:ext cx="2541905" cy="383540"/>
            <a:chOff x="4266831" y="9428353"/>
            <a:chExt cx="2541905" cy="383540"/>
          </a:xfrm>
        </p:grpSpPr>
        <p:sp>
          <p:nvSpPr>
            <p:cNvPr id="75" name="object 75" descr=""/>
            <p:cNvSpPr/>
            <p:nvPr/>
          </p:nvSpPr>
          <p:spPr>
            <a:xfrm>
              <a:off x="4272864" y="9434385"/>
              <a:ext cx="2529840" cy="371475"/>
            </a:xfrm>
            <a:custGeom>
              <a:avLst/>
              <a:gdLst/>
              <a:ahLst/>
              <a:cxnLst/>
              <a:rect l="l" t="t" r="r" b="b"/>
              <a:pathLst>
                <a:path w="2529840" h="371475">
                  <a:moveTo>
                    <a:pt x="2467902" y="0"/>
                  </a:moveTo>
                  <a:lnTo>
                    <a:pt x="61899" y="0"/>
                  </a:lnTo>
                  <a:lnTo>
                    <a:pt x="37772" y="4861"/>
                  </a:lnTo>
                  <a:lnTo>
                    <a:pt x="18100" y="18119"/>
                  </a:lnTo>
                  <a:lnTo>
                    <a:pt x="4853" y="37783"/>
                  </a:lnTo>
                  <a:lnTo>
                    <a:pt x="0" y="61861"/>
                  </a:lnTo>
                  <a:lnTo>
                    <a:pt x="0" y="309371"/>
                  </a:lnTo>
                  <a:lnTo>
                    <a:pt x="4853" y="333450"/>
                  </a:lnTo>
                  <a:lnTo>
                    <a:pt x="18100" y="353113"/>
                  </a:lnTo>
                  <a:lnTo>
                    <a:pt x="37772" y="366371"/>
                  </a:lnTo>
                  <a:lnTo>
                    <a:pt x="61899" y="371233"/>
                  </a:lnTo>
                  <a:lnTo>
                    <a:pt x="2467902" y="371233"/>
                  </a:lnTo>
                  <a:lnTo>
                    <a:pt x="2491973" y="366371"/>
                  </a:lnTo>
                  <a:lnTo>
                    <a:pt x="2511647" y="353113"/>
                  </a:lnTo>
                  <a:lnTo>
                    <a:pt x="2524919" y="333450"/>
                  </a:lnTo>
                  <a:lnTo>
                    <a:pt x="2529789" y="309371"/>
                  </a:lnTo>
                  <a:lnTo>
                    <a:pt x="2529789" y="61861"/>
                  </a:lnTo>
                  <a:lnTo>
                    <a:pt x="2524919" y="37783"/>
                  </a:lnTo>
                  <a:lnTo>
                    <a:pt x="2511647" y="18119"/>
                  </a:lnTo>
                  <a:lnTo>
                    <a:pt x="2491973" y="4861"/>
                  </a:lnTo>
                  <a:lnTo>
                    <a:pt x="2467902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272864" y="9434385"/>
              <a:ext cx="2529840" cy="371475"/>
            </a:xfrm>
            <a:custGeom>
              <a:avLst/>
              <a:gdLst/>
              <a:ahLst/>
              <a:cxnLst/>
              <a:rect l="l" t="t" r="r" b="b"/>
              <a:pathLst>
                <a:path w="2529840" h="371475">
                  <a:moveTo>
                    <a:pt x="0" y="61861"/>
                  </a:moveTo>
                  <a:lnTo>
                    <a:pt x="4853" y="37783"/>
                  </a:lnTo>
                  <a:lnTo>
                    <a:pt x="18100" y="18119"/>
                  </a:lnTo>
                  <a:lnTo>
                    <a:pt x="37772" y="4861"/>
                  </a:lnTo>
                  <a:lnTo>
                    <a:pt x="61899" y="0"/>
                  </a:lnTo>
                  <a:lnTo>
                    <a:pt x="2467902" y="0"/>
                  </a:lnTo>
                  <a:lnTo>
                    <a:pt x="2491973" y="4861"/>
                  </a:lnTo>
                  <a:lnTo>
                    <a:pt x="2511647" y="18119"/>
                  </a:lnTo>
                  <a:lnTo>
                    <a:pt x="2524919" y="37783"/>
                  </a:lnTo>
                  <a:lnTo>
                    <a:pt x="2529789" y="61861"/>
                  </a:lnTo>
                  <a:lnTo>
                    <a:pt x="2529789" y="309371"/>
                  </a:lnTo>
                  <a:lnTo>
                    <a:pt x="2524919" y="333450"/>
                  </a:lnTo>
                  <a:lnTo>
                    <a:pt x="2511647" y="353113"/>
                  </a:lnTo>
                  <a:lnTo>
                    <a:pt x="2491973" y="366371"/>
                  </a:lnTo>
                  <a:lnTo>
                    <a:pt x="2467902" y="371233"/>
                  </a:lnTo>
                  <a:lnTo>
                    <a:pt x="61899" y="371233"/>
                  </a:lnTo>
                  <a:lnTo>
                    <a:pt x="37772" y="366371"/>
                  </a:lnTo>
                  <a:lnTo>
                    <a:pt x="18100" y="353113"/>
                  </a:lnTo>
                  <a:lnTo>
                    <a:pt x="4853" y="333450"/>
                  </a:lnTo>
                  <a:lnTo>
                    <a:pt x="0" y="309371"/>
                  </a:lnTo>
                  <a:lnTo>
                    <a:pt x="0" y="61861"/>
                  </a:lnTo>
                  <a:close/>
                </a:path>
              </a:pathLst>
            </a:custGeom>
            <a:ln w="12065">
              <a:solidFill>
                <a:srgbClr val="D091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4549961" y="9430591"/>
            <a:ext cx="1975485" cy="37338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438150" marR="5080" indent="-426084">
              <a:lnSpc>
                <a:spcPts val="1370"/>
              </a:lnSpc>
              <a:spcBef>
                <a:spcPts val="145"/>
              </a:spcBef>
            </a:pP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Ease</a:t>
            </a:r>
            <a:r>
              <a:rPr dirty="0" sz="11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1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travel</a:t>
            </a:r>
            <a:r>
              <a:rPr dirty="0" sz="11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1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connectivity</a:t>
            </a:r>
            <a:r>
              <a:rPr dirty="0" sz="11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tourist</a:t>
            </a:r>
            <a:r>
              <a:rPr dirty="0" sz="11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destinations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8" name="object 7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r>
              <a:rPr dirty="0" spc="-25"/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22452" y="1383855"/>
            <a:ext cx="3683000" cy="784225"/>
            <a:chOff x="522452" y="1383855"/>
            <a:chExt cx="3683000" cy="784225"/>
          </a:xfrm>
        </p:grpSpPr>
        <p:sp>
          <p:nvSpPr>
            <p:cNvPr id="3" name="object 3" descr=""/>
            <p:cNvSpPr/>
            <p:nvPr/>
          </p:nvSpPr>
          <p:spPr>
            <a:xfrm>
              <a:off x="522452" y="1523085"/>
              <a:ext cx="713105" cy="644525"/>
            </a:xfrm>
            <a:custGeom>
              <a:avLst/>
              <a:gdLst/>
              <a:ahLst/>
              <a:cxnLst/>
              <a:rect l="l" t="t" r="r" b="b"/>
              <a:pathLst>
                <a:path w="713105" h="644525">
                  <a:moveTo>
                    <a:pt x="712762" y="0"/>
                  </a:moveTo>
                  <a:lnTo>
                    <a:pt x="0" y="0"/>
                  </a:lnTo>
                  <a:lnTo>
                    <a:pt x="0" y="644512"/>
                  </a:lnTo>
                  <a:lnTo>
                    <a:pt x="712762" y="644512"/>
                  </a:lnTo>
                  <a:lnTo>
                    <a:pt x="712762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44905" y="1383855"/>
              <a:ext cx="3160395" cy="608330"/>
            </a:xfrm>
            <a:custGeom>
              <a:avLst/>
              <a:gdLst/>
              <a:ahLst/>
              <a:cxnLst/>
              <a:rect l="l" t="t" r="r" b="b"/>
              <a:pathLst>
                <a:path w="3160395" h="608330">
                  <a:moveTo>
                    <a:pt x="2856001" y="0"/>
                  </a:moveTo>
                  <a:lnTo>
                    <a:pt x="0" y="0"/>
                  </a:lnTo>
                  <a:lnTo>
                    <a:pt x="0" y="608317"/>
                  </a:lnTo>
                  <a:lnTo>
                    <a:pt x="2856001" y="608317"/>
                  </a:lnTo>
                  <a:lnTo>
                    <a:pt x="3160153" y="304152"/>
                  </a:lnTo>
                  <a:lnTo>
                    <a:pt x="2856001" y="0"/>
                  </a:lnTo>
                  <a:close/>
                </a:path>
              </a:pathLst>
            </a:custGeom>
            <a:solidFill>
              <a:srgbClr val="F9C9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44892" y="1986140"/>
              <a:ext cx="212725" cy="181610"/>
            </a:xfrm>
            <a:custGeom>
              <a:avLst/>
              <a:gdLst/>
              <a:ahLst/>
              <a:cxnLst/>
              <a:rect l="l" t="t" r="r" b="b"/>
              <a:pathLst>
                <a:path w="212725" h="181610">
                  <a:moveTo>
                    <a:pt x="212445" y="0"/>
                  </a:moveTo>
                  <a:lnTo>
                    <a:pt x="0" y="0"/>
                  </a:lnTo>
                  <a:lnTo>
                    <a:pt x="212445" y="181457"/>
                  </a:lnTo>
                  <a:lnTo>
                    <a:pt x="212445" y="0"/>
                  </a:lnTo>
                  <a:close/>
                </a:path>
              </a:pathLst>
            </a:custGeom>
            <a:solidFill>
              <a:srgbClr val="7C36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480938" y="1418691"/>
            <a:ext cx="2291715" cy="546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9870">
              <a:lnSpc>
                <a:spcPct val="100600"/>
              </a:lnSpc>
              <a:spcBef>
                <a:spcPts val="95"/>
              </a:spcBef>
            </a:pP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Investing</a:t>
            </a:r>
            <a:r>
              <a:rPr dirty="0" sz="1700" spc="-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700" spc="-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people, </a:t>
            </a: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economy</a:t>
            </a:r>
            <a:r>
              <a:rPr dirty="0" sz="1700" spc="-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700" spc="-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innovation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6420" y="634657"/>
            <a:ext cx="6527800" cy="713740"/>
          </a:xfrm>
          <a:prstGeom prst="rect">
            <a:avLst/>
          </a:prstGeom>
          <a:solidFill>
            <a:srgbClr val="9C85BE"/>
          </a:solidFill>
          <a:ln w="3175">
            <a:solidFill>
              <a:srgbClr val="9C85BE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2050" b="1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dirty="0" sz="2050" spc="114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231F20"/>
                </a:solidFill>
                <a:latin typeface="Times New Roman"/>
                <a:cs typeface="Times New Roman"/>
              </a:rPr>
              <a:t>measures</a:t>
            </a:r>
            <a:r>
              <a:rPr dirty="0" sz="2050" spc="9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231F20"/>
                </a:solidFill>
                <a:latin typeface="Times New Roman"/>
                <a:cs typeface="Times New Roman"/>
              </a:rPr>
              <a:t>focusing</a:t>
            </a:r>
            <a:r>
              <a:rPr dirty="0" sz="2050" spc="8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5" b="1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2050" b="1" i="1">
                <a:solidFill>
                  <a:srgbClr val="231F20"/>
                </a:solidFill>
                <a:latin typeface="Times New Roman"/>
                <a:cs typeface="Times New Roman"/>
              </a:rPr>
              <a:t>Garib,</a:t>
            </a:r>
            <a:r>
              <a:rPr dirty="0" sz="2050" spc="1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5" b="1" i="1">
                <a:solidFill>
                  <a:srgbClr val="231F20"/>
                </a:solidFill>
                <a:latin typeface="Times New Roman"/>
                <a:cs typeface="Times New Roman"/>
              </a:rPr>
              <a:t>Youth,</a:t>
            </a:r>
            <a:r>
              <a:rPr dirty="0" sz="2050" spc="-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 i="1">
                <a:solidFill>
                  <a:srgbClr val="231F20"/>
                </a:solidFill>
                <a:latin typeface="Times New Roman"/>
                <a:cs typeface="Times New Roman"/>
              </a:rPr>
              <a:t>Annadata</a:t>
            </a:r>
            <a:r>
              <a:rPr dirty="0" sz="2050" spc="4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b="1" i="1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2050" spc="6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0" b="1" i="1">
                <a:solidFill>
                  <a:srgbClr val="231F20"/>
                </a:solidFill>
                <a:latin typeface="Times New Roman"/>
                <a:cs typeface="Times New Roman"/>
              </a:rPr>
              <a:t>Nari</a:t>
            </a:r>
            <a:endParaRPr sz="205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602" y="2457030"/>
            <a:ext cx="2441145" cy="414892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48536" y="2197124"/>
            <a:ext cx="1532890" cy="1036319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645"/>
              </a:spcBef>
            </a:pP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PM</a:t>
            </a:r>
            <a:r>
              <a:rPr dirty="0" sz="1150" spc="-2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Research</a:t>
            </a:r>
            <a:r>
              <a:rPr dirty="0" sz="1150" spc="-1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Fellowship</a:t>
            </a:r>
            <a:endParaRPr sz="1150">
              <a:latin typeface="Times New Roman"/>
              <a:cs typeface="Times New Roman"/>
            </a:endParaRPr>
          </a:p>
          <a:p>
            <a:pPr marL="12700" marR="57785">
              <a:lnSpc>
                <a:spcPts val="1370"/>
              </a:lnSpc>
              <a:spcBef>
                <a:spcPts val="605"/>
              </a:spcBef>
            </a:pP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provide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ten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thousand fellowships</a:t>
            </a:r>
            <a:r>
              <a:rPr dirty="0" sz="11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technological</a:t>
            </a:r>
            <a:r>
              <a:rPr dirty="0" sz="11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research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in IITs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-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IISc.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935820" y="4535322"/>
            <a:ext cx="1692910" cy="1565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9055">
              <a:lnSpc>
                <a:spcPts val="1375"/>
              </a:lnSpc>
              <a:spcBef>
                <a:spcPts val="90"/>
              </a:spcBef>
            </a:pP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National</a:t>
            </a:r>
            <a:r>
              <a:rPr dirty="0" sz="1150" spc="-2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Geospatial</a:t>
            </a:r>
            <a:endParaRPr sz="1150">
              <a:latin typeface="Times New Roman"/>
              <a:cs typeface="Times New Roman"/>
            </a:endParaRPr>
          </a:p>
          <a:p>
            <a:pPr algn="r" marR="60325">
              <a:lnSpc>
                <a:spcPts val="1275"/>
              </a:lnSpc>
            </a:pP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Mission</a:t>
            </a:r>
            <a:endParaRPr sz="1150">
              <a:latin typeface="Times New Roman"/>
              <a:cs typeface="Times New Roman"/>
            </a:endParaRPr>
          </a:p>
          <a:p>
            <a:pPr algn="r" marR="9525">
              <a:lnSpc>
                <a:spcPts val="1275"/>
              </a:lnSpc>
            </a:pP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develop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foundational</a:t>
            </a:r>
            <a:endParaRPr sz="1150">
              <a:latin typeface="Times New Roman"/>
              <a:cs typeface="Times New Roman"/>
            </a:endParaRPr>
          </a:p>
          <a:p>
            <a:pPr algn="r" marL="12700" marR="5080" indent="8255">
              <a:lnSpc>
                <a:spcPts val="1370"/>
              </a:lnSpc>
              <a:spcBef>
                <a:spcPts val="45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geospatial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infrastructure</a:t>
            </a:r>
            <a:r>
              <a:rPr dirty="0" sz="11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data.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Using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PM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Gati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Shakti, facilitation</a:t>
            </a:r>
            <a:r>
              <a:rPr dirty="0" sz="11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modernization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land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records,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urban planning,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design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of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infrastructure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projects.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46220" y="4914893"/>
            <a:ext cx="2091055" cy="141287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Gyan</a:t>
            </a:r>
            <a:r>
              <a:rPr dirty="0" sz="1150" spc="-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Bharatam</a:t>
            </a:r>
            <a:r>
              <a:rPr dirty="0" sz="1150" spc="-3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Mission</a:t>
            </a:r>
            <a:endParaRPr sz="1150">
              <a:latin typeface="Times New Roman"/>
              <a:cs typeface="Times New Roman"/>
            </a:endParaRPr>
          </a:p>
          <a:p>
            <a:pPr marL="34290" marR="5080">
              <a:lnSpc>
                <a:spcPts val="1370"/>
              </a:lnSpc>
              <a:spcBef>
                <a:spcPts val="715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Documentation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conservation</a:t>
            </a:r>
            <a:r>
              <a:rPr dirty="0" sz="1150" spc="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our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manuscript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heritage</a:t>
            </a:r>
            <a:r>
              <a:rPr dirty="0" sz="11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cover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than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manuscripts.</a:t>
            </a:r>
            <a:endParaRPr sz="1150">
              <a:latin typeface="Times New Roman"/>
              <a:cs typeface="Times New Roman"/>
            </a:endParaRPr>
          </a:p>
          <a:p>
            <a:pPr marL="34290">
              <a:lnSpc>
                <a:spcPts val="1315"/>
              </a:lnSpc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National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Digital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Repository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endParaRPr sz="1150">
              <a:latin typeface="Times New Roman"/>
              <a:cs typeface="Times New Roman"/>
            </a:endParaRPr>
          </a:p>
          <a:p>
            <a:pPr marL="34290" marR="211454">
              <a:lnSpc>
                <a:spcPts val="1370"/>
              </a:lnSpc>
              <a:spcBef>
                <a:spcPts val="50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Indian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knowledge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systems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knowledge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sharing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set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up.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27479" y="3604345"/>
            <a:ext cx="1838325" cy="116141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52705" marR="503555">
              <a:lnSpc>
                <a:spcPts val="1370"/>
              </a:lnSpc>
              <a:spcBef>
                <a:spcPts val="140"/>
              </a:spcBef>
            </a:pP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Gene</a:t>
            </a:r>
            <a:r>
              <a:rPr dirty="0" sz="1150" spc="-3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Bank</a:t>
            </a:r>
            <a:r>
              <a:rPr dirty="0" sz="1150" spc="-4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4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231F20"/>
                </a:solidFill>
                <a:latin typeface="Times New Roman"/>
                <a:cs typeface="Times New Roman"/>
              </a:rPr>
              <a:t>Crops Germplasm</a:t>
            </a:r>
            <a:endParaRPr sz="1150">
              <a:latin typeface="Times New Roman"/>
              <a:cs typeface="Times New Roman"/>
            </a:endParaRPr>
          </a:p>
          <a:p>
            <a:pPr marL="38100" marR="30480">
              <a:lnSpc>
                <a:spcPts val="1370"/>
              </a:lnSpc>
              <a:spcBef>
                <a:spcPts val="730"/>
              </a:spcBef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r>
              <a:rPr dirty="0" baseline="25925" sz="1125">
                <a:solidFill>
                  <a:srgbClr val="231F20"/>
                </a:solidFill>
                <a:latin typeface="Times New Roman"/>
                <a:cs typeface="Times New Roman"/>
              </a:rPr>
              <a:t>nd</a:t>
            </a:r>
            <a:r>
              <a:rPr dirty="0" baseline="25925" sz="1125" spc="82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Gene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Bank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10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lakh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germplasm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lines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set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up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future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food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nutritional</a:t>
            </a:r>
            <a:r>
              <a:rPr dirty="0" sz="1150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security.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265112" y="2365759"/>
            <a:ext cx="2658745" cy="110426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1300" b="1" i="1">
                <a:solidFill>
                  <a:srgbClr val="231F20"/>
                </a:solidFill>
                <a:latin typeface="Times New Roman"/>
                <a:cs typeface="Times New Roman"/>
              </a:rPr>
              <a:t>Research,</a:t>
            </a:r>
            <a:r>
              <a:rPr dirty="0" sz="1300" spc="8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 i="1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dirty="0" sz="1300" spc="10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 i="1">
                <a:solidFill>
                  <a:srgbClr val="231F20"/>
                </a:solidFill>
                <a:latin typeface="Times New Roman"/>
                <a:cs typeface="Times New Roman"/>
              </a:rPr>
              <a:t>&amp;</a:t>
            </a:r>
            <a:r>
              <a:rPr dirty="0" sz="1300" spc="55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 b="1" i="1">
                <a:solidFill>
                  <a:srgbClr val="231F20"/>
                </a:solidFill>
                <a:latin typeface="Times New Roman"/>
                <a:cs typeface="Times New Roman"/>
              </a:rPr>
              <a:t>Innovation</a:t>
            </a:r>
            <a:endParaRPr sz="1300">
              <a:latin typeface="Times New Roman"/>
              <a:cs typeface="Times New Roman"/>
            </a:endParaRPr>
          </a:p>
          <a:p>
            <a:pPr algn="r" marL="719455" marR="78740" indent="210820">
              <a:lnSpc>
                <a:spcPts val="1370"/>
              </a:lnSpc>
              <a:spcBef>
                <a:spcPts val="705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Allocating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₹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20,000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crore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implement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private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sector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driven Research,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and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Innovation</a:t>
            </a:r>
            <a:r>
              <a:rPr dirty="0" sz="11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initiative.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74929" y="6742772"/>
            <a:ext cx="3762375" cy="637540"/>
            <a:chOff x="574929" y="6742772"/>
            <a:chExt cx="3762375" cy="637540"/>
          </a:xfrm>
        </p:grpSpPr>
        <p:sp>
          <p:nvSpPr>
            <p:cNvPr id="15" name="object 15" descr=""/>
            <p:cNvSpPr/>
            <p:nvPr/>
          </p:nvSpPr>
          <p:spPr>
            <a:xfrm>
              <a:off x="574929" y="6856361"/>
              <a:ext cx="728345" cy="523875"/>
            </a:xfrm>
            <a:custGeom>
              <a:avLst/>
              <a:gdLst/>
              <a:ahLst/>
              <a:cxnLst/>
              <a:rect l="l" t="t" r="r" b="b"/>
              <a:pathLst>
                <a:path w="728344" h="523875">
                  <a:moveTo>
                    <a:pt x="728141" y="0"/>
                  </a:moveTo>
                  <a:lnTo>
                    <a:pt x="0" y="0"/>
                  </a:lnTo>
                  <a:lnTo>
                    <a:pt x="0" y="523328"/>
                  </a:lnTo>
                  <a:lnTo>
                    <a:pt x="728141" y="523328"/>
                  </a:lnTo>
                  <a:lnTo>
                    <a:pt x="728141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08659" y="6742772"/>
              <a:ext cx="3228975" cy="471170"/>
            </a:xfrm>
            <a:custGeom>
              <a:avLst/>
              <a:gdLst/>
              <a:ahLst/>
              <a:cxnLst/>
              <a:rect l="l" t="t" r="r" b="b"/>
              <a:pathLst>
                <a:path w="3228975" h="471170">
                  <a:moveTo>
                    <a:pt x="2993009" y="0"/>
                  </a:moveTo>
                  <a:lnTo>
                    <a:pt x="0" y="0"/>
                  </a:lnTo>
                  <a:lnTo>
                    <a:pt x="0" y="470776"/>
                  </a:lnTo>
                  <a:lnTo>
                    <a:pt x="2993009" y="470776"/>
                  </a:lnTo>
                  <a:lnTo>
                    <a:pt x="3228390" y="235394"/>
                  </a:lnTo>
                  <a:lnTo>
                    <a:pt x="2993009" y="0"/>
                  </a:lnTo>
                  <a:close/>
                </a:path>
              </a:pathLst>
            </a:custGeom>
            <a:solidFill>
              <a:srgbClr val="F9C9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8646" y="7207758"/>
              <a:ext cx="217170" cy="172085"/>
            </a:xfrm>
            <a:custGeom>
              <a:avLst/>
              <a:gdLst/>
              <a:ahLst/>
              <a:cxnLst/>
              <a:rect l="l" t="t" r="r" b="b"/>
              <a:pathLst>
                <a:path w="217169" h="172084">
                  <a:moveTo>
                    <a:pt x="217030" y="0"/>
                  </a:moveTo>
                  <a:lnTo>
                    <a:pt x="0" y="0"/>
                  </a:lnTo>
                  <a:lnTo>
                    <a:pt x="217030" y="171932"/>
                  </a:lnTo>
                  <a:lnTo>
                    <a:pt x="217030" y="0"/>
                  </a:lnTo>
                  <a:close/>
                </a:path>
              </a:pathLst>
            </a:custGeom>
            <a:solidFill>
              <a:srgbClr val="7C36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812776" y="6814170"/>
            <a:ext cx="180086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Promoting</a:t>
            </a:r>
            <a:r>
              <a:rPr dirty="0" sz="1700" spc="-6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Exports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383" y="7692993"/>
            <a:ext cx="1492086" cy="117992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2930238" y="7315110"/>
            <a:ext cx="3942079" cy="2538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00"/>
              </a:spcBef>
            </a:pPr>
            <a:r>
              <a:rPr dirty="0" sz="1150" b="1" i="1">
                <a:solidFill>
                  <a:srgbClr val="4C4C4E"/>
                </a:solidFill>
                <a:latin typeface="Times New Roman"/>
                <a:cs typeface="Times New Roman"/>
              </a:rPr>
              <a:t>Export</a:t>
            </a:r>
            <a:r>
              <a:rPr dirty="0" sz="1150" spc="-55" b="1" i="1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4C4C4E"/>
                </a:solidFill>
                <a:latin typeface="Times New Roman"/>
                <a:cs typeface="Times New Roman"/>
              </a:rPr>
              <a:t>Promotion</a:t>
            </a:r>
            <a:r>
              <a:rPr dirty="0" sz="1150" spc="-45" b="1" i="1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4C4C4E"/>
                </a:solidFill>
                <a:latin typeface="Times New Roman"/>
                <a:cs typeface="Times New Roman"/>
              </a:rPr>
              <a:t>Mission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:</a:t>
            </a:r>
            <a:r>
              <a:rPr dirty="0" sz="1150" spc="-6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With</a:t>
            </a:r>
            <a:r>
              <a:rPr dirty="0" sz="1150" spc="-3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sectoral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 and</a:t>
            </a:r>
            <a:r>
              <a:rPr dirty="0" sz="1150" spc="-2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ministerial targets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4C4C4E"/>
                </a:solidFill>
                <a:latin typeface="Times New Roman"/>
                <a:cs typeface="Times New Roman"/>
              </a:rPr>
              <a:t>to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facilitate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easy</a:t>
            </a:r>
            <a:r>
              <a:rPr dirty="0" sz="1150" spc="-4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access</a:t>
            </a:r>
            <a:r>
              <a:rPr dirty="0" sz="1150" spc="-2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to</a:t>
            </a:r>
            <a:r>
              <a:rPr dirty="0" sz="1150" spc="-3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export</a:t>
            </a:r>
            <a:r>
              <a:rPr dirty="0" sz="1150" spc="-4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credit,</a:t>
            </a:r>
            <a:r>
              <a:rPr dirty="0" sz="1150" spc="-2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4C4C4E"/>
                </a:solidFill>
                <a:latin typeface="Times New Roman"/>
                <a:cs typeface="Times New Roman"/>
              </a:rPr>
              <a:t>cross-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border</a:t>
            </a:r>
            <a:r>
              <a:rPr dirty="0" sz="1150" spc="-3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factoring support,</a:t>
            </a:r>
            <a:r>
              <a:rPr dirty="0" sz="1150" spc="-4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and</a:t>
            </a:r>
            <a:r>
              <a:rPr dirty="0" sz="1150" spc="-2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support</a:t>
            </a:r>
            <a:r>
              <a:rPr dirty="0" sz="1150" spc="-3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to</a:t>
            </a:r>
            <a:r>
              <a:rPr dirty="0" sz="1150" spc="-3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MSMEs</a:t>
            </a:r>
            <a:r>
              <a:rPr dirty="0" sz="1150" spc="-5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to</a:t>
            </a:r>
            <a:r>
              <a:rPr dirty="0" sz="1150" spc="-3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tackle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 non-tariff measures</a:t>
            </a:r>
            <a:r>
              <a:rPr dirty="0" sz="1150" spc="-3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4C4C4E"/>
                </a:solidFill>
                <a:latin typeface="Times New Roman"/>
                <a:cs typeface="Times New Roman"/>
              </a:rPr>
              <a:t>in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overseas</a:t>
            </a:r>
            <a:r>
              <a:rPr dirty="0" sz="1150" spc="-2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markets.</a:t>
            </a:r>
            <a:endParaRPr sz="1150">
              <a:latin typeface="Times New Roman"/>
              <a:cs typeface="Times New Roman"/>
            </a:endParaRPr>
          </a:p>
          <a:p>
            <a:pPr marL="12700" marR="41275">
              <a:lnSpc>
                <a:spcPts val="1370"/>
              </a:lnSpc>
              <a:spcBef>
                <a:spcPts val="705"/>
              </a:spcBef>
            </a:pPr>
            <a:r>
              <a:rPr dirty="0" sz="1150" spc="-20" b="1" i="1">
                <a:solidFill>
                  <a:srgbClr val="4C4C4E"/>
                </a:solidFill>
                <a:latin typeface="Times New Roman"/>
                <a:cs typeface="Times New Roman"/>
              </a:rPr>
              <a:t>BharatTradeNet</a:t>
            </a:r>
            <a:r>
              <a:rPr dirty="0" sz="1150" spc="-20">
                <a:solidFill>
                  <a:srgbClr val="4C4C4E"/>
                </a:solidFill>
                <a:latin typeface="Times New Roman"/>
                <a:cs typeface="Times New Roman"/>
              </a:rPr>
              <a:t>:</a:t>
            </a:r>
            <a:r>
              <a:rPr dirty="0" sz="1150" spc="-6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A</a:t>
            </a:r>
            <a:r>
              <a:rPr dirty="0" sz="1150" spc="-7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digital</a:t>
            </a:r>
            <a:r>
              <a:rPr dirty="0" sz="1150" spc="1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public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infrastructure,</a:t>
            </a:r>
            <a:r>
              <a:rPr dirty="0" sz="1150" spc="2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‘</a:t>
            </a:r>
            <a:r>
              <a:rPr dirty="0" sz="1150" spc="-10" i="1">
                <a:solidFill>
                  <a:srgbClr val="4C4C4E"/>
                </a:solidFill>
                <a:latin typeface="Times New Roman"/>
                <a:cs typeface="Times New Roman"/>
              </a:rPr>
              <a:t>BharatTradeNet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’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(BTN)</a:t>
            </a:r>
            <a:r>
              <a:rPr dirty="0" sz="1150" spc="-2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for</a:t>
            </a:r>
            <a:r>
              <a:rPr dirty="0" sz="1150" spc="-4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international</a:t>
            </a:r>
            <a:r>
              <a:rPr dirty="0" sz="1150" spc="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trade</a:t>
            </a:r>
            <a:r>
              <a:rPr dirty="0" sz="1150" spc="-2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will</a:t>
            </a:r>
            <a:r>
              <a:rPr dirty="0" sz="1150" spc="-4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be</a:t>
            </a:r>
            <a:r>
              <a:rPr dirty="0" sz="1150" spc="-2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4C4C4E"/>
                </a:solidFill>
                <a:latin typeface="Times New Roman"/>
                <a:cs typeface="Times New Roman"/>
              </a:rPr>
              <a:t>set-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up</a:t>
            </a:r>
            <a:r>
              <a:rPr dirty="0" sz="1150" spc="-3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as</a:t>
            </a:r>
            <a:r>
              <a:rPr dirty="0" sz="1150" spc="-4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a</a:t>
            </a:r>
            <a:r>
              <a:rPr dirty="0" sz="1150" spc="-2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unified</a:t>
            </a:r>
            <a:r>
              <a:rPr dirty="0" sz="1150" spc="-3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platform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for</a:t>
            </a:r>
            <a:r>
              <a:rPr dirty="0" sz="1150" spc="-4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trade</a:t>
            </a:r>
            <a:r>
              <a:rPr dirty="0" sz="1150" spc="-3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documentation</a:t>
            </a:r>
            <a:r>
              <a:rPr dirty="0" sz="1150" spc="-2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and</a:t>
            </a:r>
            <a:r>
              <a:rPr dirty="0" sz="1150" spc="-4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financing</a:t>
            </a:r>
            <a:r>
              <a:rPr dirty="0" sz="1150" spc="-2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solutions.</a:t>
            </a:r>
            <a:r>
              <a:rPr dirty="0" sz="1150" spc="-5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Support</a:t>
            </a:r>
            <a:r>
              <a:rPr dirty="0" sz="1150" spc="-4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4C4C4E"/>
                </a:solidFill>
                <a:latin typeface="Times New Roman"/>
                <a:cs typeface="Times New Roman"/>
              </a:rPr>
              <a:t>for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integration</a:t>
            </a:r>
            <a:r>
              <a:rPr dirty="0" sz="1150" spc="-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with</a:t>
            </a:r>
            <a:r>
              <a:rPr dirty="0" sz="1150" spc="-1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4C4C4E"/>
                </a:solidFill>
                <a:latin typeface="Times New Roman"/>
                <a:cs typeface="Times New Roman"/>
              </a:rPr>
              <a:t>Global</a:t>
            </a:r>
            <a:r>
              <a:rPr dirty="0" sz="1150" spc="-35" b="1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4C4C4E"/>
                </a:solidFill>
                <a:latin typeface="Times New Roman"/>
                <a:cs typeface="Times New Roman"/>
              </a:rPr>
              <a:t>Supply</a:t>
            </a:r>
            <a:r>
              <a:rPr dirty="0" sz="1150" spc="-60" b="1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4C4C4E"/>
                </a:solidFill>
                <a:latin typeface="Times New Roman"/>
                <a:cs typeface="Times New Roman"/>
              </a:rPr>
              <a:t>Chains.</a:t>
            </a:r>
            <a:endParaRPr sz="1150">
              <a:latin typeface="Times New Roman"/>
              <a:cs typeface="Times New Roman"/>
            </a:endParaRPr>
          </a:p>
          <a:p>
            <a:pPr marL="12700" marR="313055">
              <a:lnSpc>
                <a:spcPts val="1370"/>
              </a:lnSpc>
              <a:spcBef>
                <a:spcPts val="650"/>
              </a:spcBef>
            </a:pPr>
            <a:r>
              <a:rPr dirty="0" sz="1150" spc="-10" b="1" i="1">
                <a:solidFill>
                  <a:srgbClr val="4C4C4E"/>
                </a:solidFill>
                <a:latin typeface="Times New Roman"/>
                <a:cs typeface="Times New Roman"/>
              </a:rPr>
              <a:t>National</a:t>
            </a:r>
            <a:r>
              <a:rPr dirty="0" sz="1150" spc="-50" b="1" i="1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4C4C4E"/>
                </a:solidFill>
                <a:latin typeface="Times New Roman"/>
                <a:cs typeface="Times New Roman"/>
              </a:rPr>
              <a:t>Framework</a:t>
            </a:r>
            <a:r>
              <a:rPr dirty="0" sz="1150" spc="-35" b="1" i="1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4C4C4E"/>
                </a:solidFill>
                <a:latin typeface="Times New Roman"/>
                <a:cs typeface="Times New Roman"/>
              </a:rPr>
              <a:t>for</a:t>
            </a:r>
            <a:r>
              <a:rPr dirty="0" sz="1150" spc="-25" b="1" i="1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4C4C4E"/>
                </a:solidFill>
                <a:latin typeface="Times New Roman"/>
                <a:cs typeface="Times New Roman"/>
              </a:rPr>
              <a:t>GCC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:</a:t>
            </a:r>
            <a:r>
              <a:rPr dirty="0" sz="1150" spc="-7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As</a:t>
            </a:r>
            <a:r>
              <a:rPr dirty="0" sz="1150" spc="-3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guidance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 to</a:t>
            </a:r>
            <a:r>
              <a:rPr dirty="0" sz="1150" spc="-1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states</a:t>
            </a:r>
            <a:r>
              <a:rPr dirty="0" sz="1150" spc="-25">
                <a:solidFill>
                  <a:srgbClr val="4C4C4E"/>
                </a:solidFill>
                <a:latin typeface="Times New Roman"/>
                <a:cs typeface="Times New Roman"/>
              </a:rPr>
              <a:t> for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promoting</a:t>
            </a:r>
            <a:r>
              <a:rPr dirty="0" sz="1150" spc="-3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Global</a:t>
            </a:r>
            <a:r>
              <a:rPr dirty="0" sz="1150" spc="-2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Capability</a:t>
            </a:r>
            <a:r>
              <a:rPr dirty="0" sz="1150" spc="-2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Centres</a:t>
            </a:r>
            <a:r>
              <a:rPr dirty="0" sz="1150" spc="-1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in</a:t>
            </a:r>
            <a:r>
              <a:rPr dirty="0" sz="1150" spc="-4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emerging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tier</a:t>
            </a:r>
            <a:r>
              <a:rPr dirty="0" sz="1150" spc="-2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2</a:t>
            </a:r>
            <a:r>
              <a:rPr dirty="0" sz="1150" spc="-4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cities.</a:t>
            </a:r>
            <a:endParaRPr sz="1150">
              <a:latin typeface="Times New Roman"/>
              <a:cs typeface="Times New Roman"/>
            </a:endParaRPr>
          </a:p>
          <a:p>
            <a:pPr marL="12700" marR="135890">
              <a:lnSpc>
                <a:spcPct val="99200"/>
              </a:lnSpc>
              <a:spcBef>
                <a:spcPts val="625"/>
              </a:spcBef>
            </a:pPr>
            <a:r>
              <a:rPr dirty="0" sz="1150" spc="-20" b="1" i="1">
                <a:solidFill>
                  <a:srgbClr val="4C4C4E"/>
                </a:solidFill>
                <a:latin typeface="Times New Roman"/>
                <a:cs typeface="Times New Roman"/>
              </a:rPr>
              <a:t>Warehousing</a:t>
            </a:r>
            <a:r>
              <a:rPr dirty="0" sz="1150" spc="-55" b="1" i="1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4C4C4E"/>
                </a:solidFill>
                <a:latin typeface="Times New Roman"/>
                <a:cs typeface="Times New Roman"/>
              </a:rPr>
              <a:t>facility</a:t>
            </a:r>
            <a:r>
              <a:rPr dirty="0" sz="1150" spc="-20" b="1" i="1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4C4C4E"/>
                </a:solidFill>
                <a:latin typeface="Times New Roman"/>
                <a:cs typeface="Times New Roman"/>
              </a:rPr>
              <a:t>for</a:t>
            </a:r>
            <a:r>
              <a:rPr dirty="0" sz="1150" spc="-25" b="1" i="1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b="1" i="1">
                <a:solidFill>
                  <a:srgbClr val="4C4C4E"/>
                </a:solidFill>
                <a:latin typeface="Times New Roman"/>
                <a:cs typeface="Times New Roman"/>
              </a:rPr>
              <a:t>air</a:t>
            </a:r>
            <a:r>
              <a:rPr dirty="0" sz="1150" spc="-30" b="1" i="1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 i="1">
                <a:solidFill>
                  <a:srgbClr val="4C4C4E"/>
                </a:solidFill>
                <a:latin typeface="Times New Roman"/>
                <a:cs typeface="Times New Roman"/>
              </a:rPr>
              <a:t>cargo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:</a:t>
            </a:r>
            <a:r>
              <a:rPr dirty="0" sz="1150" spc="-5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30">
                <a:solidFill>
                  <a:srgbClr val="4C4C4E"/>
                </a:solidFill>
                <a:latin typeface="Times New Roman"/>
                <a:cs typeface="Times New Roman"/>
              </a:rPr>
              <a:t>To</a:t>
            </a:r>
            <a:r>
              <a:rPr dirty="0" sz="1150" spc="-1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facilitate</a:t>
            </a:r>
            <a:r>
              <a:rPr dirty="0" sz="1150" spc="1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upgradation</a:t>
            </a:r>
            <a:r>
              <a:rPr dirty="0" sz="1150" spc="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4C4C4E"/>
                </a:solidFill>
                <a:latin typeface="Times New Roman"/>
                <a:cs typeface="Times New Roman"/>
              </a:rPr>
              <a:t>of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infrastructure</a:t>
            </a:r>
            <a:r>
              <a:rPr dirty="0" sz="1150" spc="-1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and</a:t>
            </a:r>
            <a:r>
              <a:rPr dirty="0" sz="1150" spc="-5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warehousing</a:t>
            </a:r>
            <a:r>
              <a:rPr dirty="0" sz="1150" spc="-3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for</a:t>
            </a:r>
            <a:r>
              <a:rPr dirty="0" sz="1150" spc="-4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air</a:t>
            </a:r>
            <a:r>
              <a:rPr dirty="0" sz="1150" spc="-45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cargo</a:t>
            </a:r>
            <a:r>
              <a:rPr dirty="0" sz="1150" spc="-2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including</a:t>
            </a:r>
            <a:r>
              <a:rPr dirty="0" sz="1150" spc="-4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C4C4E"/>
                </a:solidFill>
                <a:latin typeface="Times New Roman"/>
                <a:cs typeface="Times New Roman"/>
              </a:rPr>
              <a:t>high</a:t>
            </a:r>
            <a:r>
              <a:rPr dirty="0" sz="1150" spc="-4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value perishable</a:t>
            </a:r>
            <a:r>
              <a:rPr dirty="0" sz="1150" spc="-3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horticulture</a:t>
            </a:r>
            <a:r>
              <a:rPr dirty="0" sz="1150" spc="-20">
                <a:solidFill>
                  <a:srgbClr val="4C4C4E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C4C4E"/>
                </a:solidFill>
                <a:latin typeface="Times New Roman"/>
                <a:cs typeface="Times New Roman"/>
              </a:rPr>
              <a:t>produce.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27807" y="7373531"/>
            <a:ext cx="127647" cy="139953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15145" y="9358871"/>
            <a:ext cx="127647" cy="139979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6921258" y="6739242"/>
            <a:ext cx="108585" cy="3308985"/>
          </a:xfrm>
          <a:custGeom>
            <a:avLst/>
            <a:gdLst/>
            <a:ahLst/>
            <a:cxnLst/>
            <a:rect l="l" t="t" r="r" b="b"/>
            <a:pathLst>
              <a:path w="108584" h="3308984">
                <a:moveTo>
                  <a:pt x="108102" y="0"/>
                </a:moveTo>
                <a:lnTo>
                  <a:pt x="0" y="0"/>
                </a:lnTo>
                <a:lnTo>
                  <a:pt x="0" y="3308959"/>
                </a:lnTo>
                <a:lnTo>
                  <a:pt x="108102" y="3308959"/>
                </a:lnTo>
                <a:lnTo>
                  <a:pt x="108102" y="0"/>
                </a:lnTo>
                <a:close/>
              </a:path>
            </a:pathLst>
          </a:custGeom>
          <a:solidFill>
            <a:srgbClr val="B654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522452" y="9950398"/>
            <a:ext cx="2700020" cy="98425"/>
          </a:xfrm>
          <a:custGeom>
            <a:avLst/>
            <a:gdLst/>
            <a:ahLst/>
            <a:cxnLst/>
            <a:rect l="l" t="t" r="r" b="b"/>
            <a:pathLst>
              <a:path w="2700020" h="98425">
                <a:moveTo>
                  <a:pt x="2699550" y="0"/>
                </a:moveTo>
                <a:lnTo>
                  <a:pt x="0" y="0"/>
                </a:lnTo>
                <a:lnTo>
                  <a:pt x="0" y="97802"/>
                </a:lnTo>
                <a:lnTo>
                  <a:pt x="2699550" y="97802"/>
                </a:lnTo>
                <a:lnTo>
                  <a:pt x="2699550" y="0"/>
                </a:lnTo>
                <a:close/>
              </a:path>
            </a:pathLst>
          </a:custGeom>
          <a:solidFill>
            <a:srgbClr val="B6547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12491" y="8141233"/>
            <a:ext cx="127647" cy="139953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12491" y="8929243"/>
            <a:ext cx="127647" cy="139979"/>
          </a:xfrm>
          <a:prstGeom prst="rect">
            <a:avLst/>
          </a:prstGeom>
        </p:spPr>
      </p:pic>
      <p:grpSp>
        <p:nvGrpSpPr>
          <p:cNvPr id="27" name="object 27" descr=""/>
          <p:cNvGrpSpPr/>
          <p:nvPr/>
        </p:nvGrpSpPr>
        <p:grpSpPr>
          <a:xfrm>
            <a:off x="2827705" y="2671051"/>
            <a:ext cx="419100" cy="2353945"/>
            <a:chOff x="2827705" y="2671051"/>
            <a:chExt cx="419100" cy="2353945"/>
          </a:xfrm>
        </p:grpSpPr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8779" y="2671051"/>
              <a:ext cx="257835" cy="29174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57639" y="4983302"/>
              <a:ext cx="43434" cy="41173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64611" y="4715141"/>
              <a:ext cx="36461" cy="36080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7705" y="4715141"/>
              <a:ext cx="273367" cy="309333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r>
              <a:rPr dirty="0" spc="-25"/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570922" y="7390244"/>
            <a:ext cx="3467100" cy="539750"/>
          </a:xfrm>
          <a:custGeom>
            <a:avLst/>
            <a:gdLst/>
            <a:ahLst/>
            <a:cxnLst/>
            <a:rect l="l" t="t" r="r" b="b"/>
            <a:pathLst>
              <a:path w="3467100" h="539750">
                <a:moveTo>
                  <a:pt x="3466655" y="0"/>
                </a:moveTo>
                <a:lnTo>
                  <a:pt x="0" y="0"/>
                </a:lnTo>
                <a:lnTo>
                  <a:pt x="0" y="539610"/>
                </a:lnTo>
                <a:lnTo>
                  <a:pt x="3466655" y="539610"/>
                </a:lnTo>
                <a:lnTo>
                  <a:pt x="3466655" y="0"/>
                </a:lnTo>
                <a:close/>
              </a:path>
            </a:pathLst>
          </a:custGeom>
          <a:solidFill>
            <a:srgbClr val="C3B6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857073" y="7470264"/>
            <a:ext cx="3115310" cy="373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970">
              <a:lnSpc>
                <a:spcPts val="1375"/>
              </a:lnSpc>
              <a:spcBef>
                <a:spcPts val="90"/>
              </a:spcBef>
            </a:pP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Light-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touch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regulatory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framework</a:t>
            </a:r>
            <a:r>
              <a:rPr dirty="0" sz="11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based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dirty="0" sz="11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principles</a:t>
            </a:r>
            <a:endParaRPr sz="1150">
              <a:latin typeface="Times New Roman"/>
              <a:cs typeface="Times New Roman"/>
            </a:endParaRPr>
          </a:p>
          <a:p>
            <a:pPr algn="r" marR="5080">
              <a:lnSpc>
                <a:spcPts val="1375"/>
              </a:lnSpc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trust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unleash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productivity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employment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22452" y="1383855"/>
            <a:ext cx="3683000" cy="784225"/>
            <a:chOff x="522452" y="1383855"/>
            <a:chExt cx="3683000" cy="784225"/>
          </a:xfrm>
        </p:grpSpPr>
        <p:sp>
          <p:nvSpPr>
            <p:cNvPr id="5" name="object 5" descr=""/>
            <p:cNvSpPr/>
            <p:nvPr/>
          </p:nvSpPr>
          <p:spPr>
            <a:xfrm>
              <a:off x="522452" y="1523085"/>
              <a:ext cx="713105" cy="644525"/>
            </a:xfrm>
            <a:custGeom>
              <a:avLst/>
              <a:gdLst/>
              <a:ahLst/>
              <a:cxnLst/>
              <a:rect l="l" t="t" r="r" b="b"/>
              <a:pathLst>
                <a:path w="713105" h="644525">
                  <a:moveTo>
                    <a:pt x="712762" y="0"/>
                  </a:moveTo>
                  <a:lnTo>
                    <a:pt x="0" y="0"/>
                  </a:lnTo>
                  <a:lnTo>
                    <a:pt x="0" y="644512"/>
                  </a:lnTo>
                  <a:lnTo>
                    <a:pt x="712762" y="644512"/>
                  </a:lnTo>
                  <a:lnTo>
                    <a:pt x="712762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44905" y="1383855"/>
              <a:ext cx="3160395" cy="608330"/>
            </a:xfrm>
            <a:custGeom>
              <a:avLst/>
              <a:gdLst/>
              <a:ahLst/>
              <a:cxnLst/>
              <a:rect l="l" t="t" r="r" b="b"/>
              <a:pathLst>
                <a:path w="3160395" h="608330">
                  <a:moveTo>
                    <a:pt x="2856001" y="0"/>
                  </a:moveTo>
                  <a:lnTo>
                    <a:pt x="0" y="0"/>
                  </a:lnTo>
                  <a:lnTo>
                    <a:pt x="0" y="608317"/>
                  </a:lnTo>
                  <a:lnTo>
                    <a:pt x="2856001" y="608317"/>
                  </a:lnTo>
                  <a:lnTo>
                    <a:pt x="3160153" y="304152"/>
                  </a:lnTo>
                  <a:lnTo>
                    <a:pt x="2856001" y="0"/>
                  </a:lnTo>
                  <a:close/>
                </a:path>
              </a:pathLst>
            </a:custGeom>
            <a:solidFill>
              <a:srgbClr val="F9C9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44892" y="1986140"/>
              <a:ext cx="212725" cy="181610"/>
            </a:xfrm>
            <a:custGeom>
              <a:avLst/>
              <a:gdLst/>
              <a:ahLst/>
              <a:cxnLst/>
              <a:rect l="l" t="t" r="r" b="b"/>
              <a:pathLst>
                <a:path w="212725" h="181610">
                  <a:moveTo>
                    <a:pt x="212445" y="0"/>
                  </a:moveTo>
                  <a:lnTo>
                    <a:pt x="0" y="0"/>
                  </a:lnTo>
                  <a:lnTo>
                    <a:pt x="212445" y="181457"/>
                  </a:lnTo>
                  <a:lnTo>
                    <a:pt x="212445" y="0"/>
                  </a:lnTo>
                  <a:close/>
                </a:path>
              </a:pathLst>
            </a:custGeom>
            <a:solidFill>
              <a:srgbClr val="7C36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349187" y="1429180"/>
            <a:ext cx="2386965" cy="546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635" marR="5080" indent="-369570">
              <a:lnSpc>
                <a:spcPct val="100600"/>
              </a:lnSpc>
              <a:spcBef>
                <a:spcPts val="95"/>
              </a:spcBef>
            </a:pP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Financial</a:t>
            </a:r>
            <a:r>
              <a:rPr dirty="0" sz="1700" spc="-1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Sector</a:t>
            </a:r>
            <a:r>
              <a:rPr dirty="0" sz="1700" spc="-2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Reforms </a:t>
            </a: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700" spc="-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6420" y="634657"/>
            <a:ext cx="6527800" cy="713740"/>
          </a:xfrm>
          <a:prstGeom prst="rect"/>
          <a:solidFill>
            <a:srgbClr val="9C85BE"/>
          </a:solidFill>
          <a:ln w="3175">
            <a:solidFill>
              <a:srgbClr val="9C85BE"/>
            </a:solidFill>
          </a:ln>
        </p:spPr>
        <p:txBody>
          <a:bodyPr wrap="square" lIns="0" tIns="14287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125"/>
              </a:spcBef>
            </a:pPr>
            <a:r>
              <a:rPr dirty="0"/>
              <a:t>Reforms</a:t>
            </a:r>
            <a:r>
              <a:rPr dirty="0" spc="20"/>
              <a:t> </a:t>
            </a:r>
            <a:r>
              <a:rPr dirty="0"/>
              <a:t>as</a:t>
            </a:r>
            <a:r>
              <a:rPr dirty="0" spc="-15"/>
              <a:t> </a:t>
            </a:r>
            <a:r>
              <a:rPr dirty="0"/>
              <a:t>the </a:t>
            </a:r>
            <a:r>
              <a:rPr dirty="0" spc="-20"/>
              <a:t>fuel</a:t>
            </a:r>
          </a:p>
        </p:txBody>
      </p:sp>
      <p:grpSp>
        <p:nvGrpSpPr>
          <p:cNvPr id="10" name="object 10" descr=""/>
          <p:cNvGrpSpPr/>
          <p:nvPr/>
        </p:nvGrpSpPr>
        <p:grpSpPr>
          <a:xfrm>
            <a:off x="2399525" y="2171090"/>
            <a:ext cx="4374515" cy="4091940"/>
            <a:chOff x="2399525" y="2171090"/>
            <a:chExt cx="4374515" cy="4091940"/>
          </a:xfrm>
        </p:grpSpPr>
        <p:sp>
          <p:nvSpPr>
            <p:cNvPr id="11" name="object 11" descr=""/>
            <p:cNvSpPr/>
            <p:nvPr/>
          </p:nvSpPr>
          <p:spPr>
            <a:xfrm>
              <a:off x="6104572" y="4087977"/>
              <a:ext cx="669290" cy="761365"/>
            </a:xfrm>
            <a:custGeom>
              <a:avLst/>
              <a:gdLst/>
              <a:ahLst/>
              <a:cxnLst/>
              <a:rect l="l" t="t" r="r" b="b"/>
              <a:pathLst>
                <a:path w="669290" h="761364">
                  <a:moveTo>
                    <a:pt x="668883" y="0"/>
                  </a:moveTo>
                  <a:lnTo>
                    <a:pt x="0" y="356044"/>
                  </a:lnTo>
                  <a:lnTo>
                    <a:pt x="0" y="761060"/>
                  </a:lnTo>
                  <a:lnTo>
                    <a:pt x="668883" y="405028"/>
                  </a:lnTo>
                  <a:lnTo>
                    <a:pt x="668883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462600" y="2475509"/>
              <a:ext cx="654050" cy="690245"/>
            </a:xfrm>
            <a:custGeom>
              <a:avLst/>
              <a:gdLst/>
              <a:ahLst/>
              <a:cxnLst/>
              <a:rect l="l" t="t" r="r" b="b"/>
              <a:pathLst>
                <a:path w="654050" h="690244">
                  <a:moveTo>
                    <a:pt x="0" y="689863"/>
                  </a:moveTo>
                  <a:lnTo>
                    <a:pt x="653440" y="689863"/>
                  </a:lnTo>
                  <a:lnTo>
                    <a:pt x="653440" y="0"/>
                  </a:lnTo>
                  <a:lnTo>
                    <a:pt x="0" y="0"/>
                  </a:lnTo>
                  <a:lnTo>
                    <a:pt x="0" y="689863"/>
                  </a:lnTo>
                  <a:close/>
                </a:path>
              </a:pathLst>
            </a:custGeom>
            <a:solidFill>
              <a:srgbClr val="FBEF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116040" y="2480678"/>
              <a:ext cx="657860" cy="1969770"/>
            </a:xfrm>
            <a:custGeom>
              <a:avLst/>
              <a:gdLst/>
              <a:ahLst/>
              <a:cxnLst/>
              <a:rect l="l" t="t" r="r" b="b"/>
              <a:pathLst>
                <a:path w="657859" h="1969770">
                  <a:moveTo>
                    <a:pt x="657453" y="0"/>
                  </a:moveTo>
                  <a:lnTo>
                    <a:pt x="0" y="0"/>
                  </a:lnTo>
                  <a:lnTo>
                    <a:pt x="0" y="1969731"/>
                  </a:lnTo>
                  <a:lnTo>
                    <a:pt x="657453" y="1969731"/>
                  </a:lnTo>
                  <a:lnTo>
                    <a:pt x="657453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462600" y="2171090"/>
              <a:ext cx="1311275" cy="620395"/>
            </a:xfrm>
            <a:custGeom>
              <a:avLst/>
              <a:gdLst/>
              <a:ahLst/>
              <a:cxnLst/>
              <a:rect l="l" t="t" r="r" b="b"/>
              <a:pathLst>
                <a:path w="1311275" h="620394">
                  <a:moveTo>
                    <a:pt x="655485" y="0"/>
                  </a:moveTo>
                  <a:lnTo>
                    <a:pt x="0" y="309956"/>
                  </a:lnTo>
                  <a:lnTo>
                    <a:pt x="655485" y="619899"/>
                  </a:lnTo>
                  <a:lnTo>
                    <a:pt x="1310982" y="309956"/>
                  </a:lnTo>
                  <a:lnTo>
                    <a:pt x="655485" y="0"/>
                  </a:lnTo>
                  <a:close/>
                </a:path>
              </a:pathLst>
            </a:custGeom>
            <a:solidFill>
              <a:srgbClr val="DC7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794313" y="4430623"/>
              <a:ext cx="669290" cy="774700"/>
            </a:xfrm>
            <a:custGeom>
              <a:avLst/>
              <a:gdLst/>
              <a:ahLst/>
              <a:cxnLst/>
              <a:rect l="l" t="t" r="r" b="b"/>
              <a:pathLst>
                <a:path w="669289" h="774700">
                  <a:moveTo>
                    <a:pt x="0" y="0"/>
                  </a:moveTo>
                  <a:lnTo>
                    <a:pt x="0" y="417931"/>
                  </a:lnTo>
                  <a:lnTo>
                    <a:pt x="669251" y="774090"/>
                  </a:lnTo>
                  <a:lnTo>
                    <a:pt x="669251" y="356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9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449087" y="4430623"/>
              <a:ext cx="669290" cy="774700"/>
            </a:xfrm>
            <a:custGeom>
              <a:avLst/>
              <a:gdLst/>
              <a:ahLst/>
              <a:cxnLst/>
              <a:rect l="l" t="t" r="r" b="b"/>
              <a:pathLst>
                <a:path w="669289" h="774700">
                  <a:moveTo>
                    <a:pt x="669124" y="0"/>
                  </a:moveTo>
                  <a:lnTo>
                    <a:pt x="0" y="356158"/>
                  </a:lnTo>
                  <a:lnTo>
                    <a:pt x="0" y="774090"/>
                  </a:lnTo>
                  <a:lnTo>
                    <a:pt x="669124" y="417931"/>
                  </a:lnTo>
                  <a:lnTo>
                    <a:pt x="669124" y="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794440" y="3159340"/>
              <a:ext cx="669290" cy="774065"/>
            </a:xfrm>
            <a:custGeom>
              <a:avLst/>
              <a:gdLst/>
              <a:ahLst/>
              <a:cxnLst/>
              <a:rect l="l" t="t" r="r" b="b"/>
              <a:pathLst>
                <a:path w="669289" h="774064">
                  <a:moveTo>
                    <a:pt x="0" y="773722"/>
                  </a:moveTo>
                  <a:lnTo>
                    <a:pt x="669150" y="773722"/>
                  </a:lnTo>
                  <a:lnTo>
                    <a:pt x="669150" y="0"/>
                  </a:lnTo>
                  <a:lnTo>
                    <a:pt x="0" y="0"/>
                  </a:lnTo>
                  <a:lnTo>
                    <a:pt x="0" y="773722"/>
                  </a:lnTo>
                  <a:close/>
                </a:path>
              </a:pathLst>
            </a:custGeom>
            <a:solidFill>
              <a:srgbClr val="FCF9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463565" y="3165373"/>
              <a:ext cx="652780" cy="1640205"/>
            </a:xfrm>
            <a:custGeom>
              <a:avLst/>
              <a:gdLst/>
              <a:ahLst/>
              <a:cxnLst/>
              <a:rect l="l" t="t" r="r" b="b"/>
              <a:pathLst>
                <a:path w="652779" h="1640204">
                  <a:moveTo>
                    <a:pt x="652487" y="0"/>
                  </a:moveTo>
                  <a:lnTo>
                    <a:pt x="0" y="0"/>
                  </a:lnTo>
                  <a:lnTo>
                    <a:pt x="0" y="1639747"/>
                  </a:lnTo>
                  <a:lnTo>
                    <a:pt x="652487" y="1639747"/>
                  </a:lnTo>
                  <a:lnTo>
                    <a:pt x="652487" y="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794440" y="2824048"/>
              <a:ext cx="1322705" cy="688340"/>
            </a:xfrm>
            <a:custGeom>
              <a:avLst/>
              <a:gdLst/>
              <a:ahLst/>
              <a:cxnLst/>
              <a:rect l="l" t="t" r="r" b="b"/>
              <a:pathLst>
                <a:path w="1322704" h="688339">
                  <a:moveTo>
                    <a:pt x="661276" y="0"/>
                  </a:moveTo>
                  <a:lnTo>
                    <a:pt x="0" y="344093"/>
                  </a:lnTo>
                  <a:lnTo>
                    <a:pt x="661276" y="688187"/>
                  </a:lnTo>
                  <a:lnTo>
                    <a:pt x="1322565" y="344093"/>
                  </a:lnTo>
                  <a:lnTo>
                    <a:pt x="661276" y="0"/>
                  </a:lnTo>
                  <a:close/>
                </a:path>
              </a:pathLst>
            </a:custGeom>
            <a:solidFill>
              <a:srgbClr val="444D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794440" y="4779924"/>
              <a:ext cx="669290" cy="774065"/>
            </a:xfrm>
            <a:custGeom>
              <a:avLst/>
              <a:gdLst/>
              <a:ahLst/>
              <a:cxnLst/>
              <a:rect l="l" t="t" r="r" b="b"/>
              <a:pathLst>
                <a:path w="669289" h="774064">
                  <a:moveTo>
                    <a:pt x="669124" y="0"/>
                  </a:moveTo>
                  <a:lnTo>
                    <a:pt x="0" y="356031"/>
                  </a:lnTo>
                  <a:lnTo>
                    <a:pt x="0" y="773963"/>
                  </a:lnTo>
                  <a:lnTo>
                    <a:pt x="669124" y="417931"/>
                  </a:lnTo>
                  <a:lnTo>
                    <a:pt x="669124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125429" y="3933063"/>
              <a:ext cx="669290" cy="769620"/>
            </a:xfrm>
            <a:custGeom>
              <a:avLst/>
              <a:gdLst/>
              <a:ahLst/>
              <a:cxnLst/>
              <a:rect l="l" t="t" r="r" b="b"/>
              <a:pathLst>
                <a:path w="669289" h="769620">
                  <a:moveTo>
                    <a:pt x="0" y="769594"/>
                  </a:moveTo>
                  <a:lnTo>
                    <a:pt x="669150" y="769594"/>
                  </a:lnTo>
                  <a:lnTo>
                    <a:pt x="669150" y="0"/>
                  </a:lnTo>
                  <a:lnTo>
                    <a:pt x="0" y="0"/>
                  </a:lnTo>
                  <a:lnTo>
                    <a:pt x="0" y="769594"/>
                  </a:lnTo>
                  <a:close/>
                </a:path>
              </a:pathLst>
            </a:custGeom>
            <a:solidFill>
              <a:srgbClr val="7F9E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794440" y="3933063"/>
              <a:ext cx="669290" cy="1207770"/>
            </a:xfrm>
            <a:custGeom>
              <a:avLst/>
              <a:gdLst/>
              <a:ahLst/>
              <a:cxnLst/>
              <a:rect l="l" t="t" r="r" b="b"/>
              <a:pathLst>
                <a:path w="669289" h="1207770">
                  <a:moveTo>
                    <a:pt x="669150" y="0"/>
                  </a:moveTo>
                  <a:lnTo>
                    <a:pt x="0" y="0"/>
                  </a:lnTo>
                  <a:lnTo>
                    <a:pt x="0" y="1207465"/>
                  </a:lnTo>
                  <a:lnTo>
                    <a:pt x="669150" y="1207465"/>
                  </a:lnTo>
                  <a:lnTo>
                    <a:pt x="669150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125429" y="3579444"/>
              <a:ext cx="1338580" cy="703580"/>
            </a:xfrm>
            <a:custGeom>
              <a:avLst/>
              <a:gdLst/>
              <a:ahLst/>
              <a:cxnLst/>
              <a:rect l="l" t="t" r="r" b="b"/>
              <a:pathLst>
                <a:path w="1338579" h="703579">
                  <a:moveTo>
                    <a:pt x="669124" y="0"/>
                  </a:moveTo>
                  <a:lnTo>
                    <a:pt x="0" y="351688"/>
                  </a:lnTo>
                  <a:lnTo>
                    <a:pt x="669124" y="703389"/>
                  </a:lnTo>
                  <a:lnTo>
                    <a:pt x="1338135" y="351688"/>
                  </a:lnTo>
                  <a:lnTo>
                    <a:pt x="669124" y="0"/>
                  </a:lnTo>
                  <a:close/>
                </a:path>
              </a:pathLst>
            </a:custGeom>
            <a:solidFill>
              <a:srgbClr val="9C8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456063" y="5129568"/>
              <a:ext cx="669290" cy="774700"/>
            </a:xfrm>
            <a:custGeom>
              <a:avLst/>
              <a:gdLst/>
              <a:ahLst/>
              <a:cxnLst/>
              <a:rect l="l" t="t" r="r" b="b"/>
              <a:pathLst>
                <a:path w="669289" h="774700">
                  <a:moveTo>
                    <a:pt x="0" y="0"/>
                  </a:moveTo>
                  <a:lnTo>
                    <a:pt x="0" y="417931"/>
                  </a:lnTo>
                  <a:lnTo>
                    <a:pt x="669124" y="774090"/>
                  </a:lnTo>
                  <a:lnTo>
                    <a:pt x="669124" y="356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125188" y="5129568"/>
              <a:ext cx="669290" cy="774700"/>
            </a:xfrm>
            <a:custGeom>
              <a:avLst/>
              <a:gdLst/>
              <a:ahLst/>
              <a:cxnLst/>
              <a:rect l="l" t="t" r="r" b="b"/>
              <a:pathLst>
                <a:path w="669289" h="774700">
                  <a:moveTo>
                    <a:pt x="669124" y="0"/>
                  </a:moveTo>
                  <a:lnTo>
                    <a:pt x="0" y="356158"/>
                  </a:lnTo>
                  <a:lnTo>
                    <a:pt x="0" y="774090"/>
                  </a:lnTo>
                  <a:lnTo>
                    <a:pt x="669124" y="417931"/>
                  </a:lnTo>
                  <a:lnTo>
                    <a:pt x="669124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456063" y="4702657"/>
              <a:ext cx="669290" cy="807085"/>
            </a:xfrm>
            <a:custGeom>
              <a:avLst/>
              <a:gdLst/>
              <a:ahLst/>
              <a:cxnLst/>
              <a:rect l="l" t="t" r="r" b="b"/>
              <a:pathLst>
                <a:path w="669289" h="807085">
                  <a:moveTo>
                    <a:pt x="669150" y="0"/>
                  </a:moveTo>
                  <a:lnTo>
                    <a:pt x="0" y="0"/>
                  </a:lnTo>
                  <a:lnTo>
                    <a:pt x="0" y="806589"/>
                  </a:lnTo>
                  <a:lnTo>
                    <a:pt x="669150" y="806589"/>
                  </a:lnTo>
                  <a:lnTo>
                    <a:pt x="669150" y="0"/>
                  </a:lnTo>
                  <a:close/>
                </a:path>
              </a:pathLst>
            </a:custGeom>
            <a:solidFill>
              <a:srgbClr val="E6B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125188" y="4702657"/>
              <a:ext cx="669290" cy="845185"/>
            </a:xfrm>
            <a:custGeom>
              <a:avLst/>
              <a:gdLst/>
              <a:ahLst/>
              <a:cxnLst/>
              <a:rect l="l" t="t" r="r" b="b"/>
              <a:pathLst>
                <a:path w="669289" h="845185">
                  <a:moveTo>
                    <a:pt x="669150" y="0"/>
                  </a:moveTo>
                  <a:lnTo>
                    <a:pt x="0" y="0"/>
                  </a:lnTo>
                  <a:lnTo>
                    <a:pt x="0" y="844715"/>
                  </a:lnTo>
                  <a:lnTo>
                    <a:pt x="669150" y="844715"/>
                  </a:lnTo>
                  <a:lnTo>
                    <a:pt x="669150" y="0"/>
                  </a:lnTo>
                  <a:close/>
                </a:path>
              </a:pathLst>
            </a:custGeom>
            <a:solidFill>
              <a:srgbClr val="D091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456190" y="4352328"/>
              <a:ext cx="1338580" cy="703580"/>
            </a:xfrm>
            <a:custGeom>
              <a:avLst/>
              <a:gdLst/>
              <a:ahLst/>
              <a:cxnLst/>
              <a:rect l="l" t="t" r="r" b="b"/>
              <a:pathLst>
                <a:path w="1338579" h="703579">
                  <a:moveTo>
                    <a:pt x="669124" y="0"/>
                  </a:moveTo>
                  <a:lnTo>
                    <a:pt x="0" y="351688"/>
                  </a:lnTo>
                  <a:lnTo>
                    <a:pt x="669124" y="703262"/>
                  </a:lnTo>
                  <a:lnTo>
                    <a:pt x="1338122" y="351688"/>
                  </a:lnTo>
                  <a:lnTo>
                    <a:pt x="669124" y="0"/>
                  </a:lnTo>
                  <a:close/>
                </a:path>
              </a:pathLst>
            </a:custGeom>
            <a:solidFill>
              <a:srgbClr val="F3A4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96717" y="5522163"/>
              <a:ext cx="659765" cy="728980"/>
            </a:xfrm>
            <a:custGeom>
              <a:avLst/>
              <a:gdLst/>
              <a:ahLst/>
              <a:cxnLst/>
              <a:rect l="l" t="t" r="r" b="b"/>
              <a:pathLst>
                <a:path w="659764" h="728979">
                  <a:moveTo>
                    <a:pt x="0" y="0"/>
                  </a:moveTo>
                  <a:lnTo>
                    <a:pt x="0" y="377875"/>
                  </a:lnTo>
                  <a:lnTo>
                    <a:pt x="659345" y="728840"/>
                  </a:lnTo>
                  <a:lnTo>
                    <a:pt x="659345" y="350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9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456063" y="5522163"/>
              <a:ext cx="673735" cy="741045"/>
            </a:xfrm>
            <a:custGeom>
              <a:avLst/>
              <a:gdLst/>
              <a:ahLst/>
              <a:cxnLst/>
              <a:rect l="l" t="t" r="r" b="b"/>
              <a:pathLst>
                <a:path w="673735" h="741045">
                  <a:moveTo>
                    <a:pt x="673354" y="0"/>
                  </a:moveTo>
                  <a:lnTo>
                    <a:pt x="0" y="358330"/>
                  </a:lnTo>
                  <a:lnTo>
                    <a:pt x="0" y="740549"/>
                  </a:lnTo>
                  <a:lnTo>
                    <a:pt x="673354" y="382219"/>
                  </a:lnTo>
                  <a:lnTo>
                    <a:pt x="673354" y="0"/>
                  </a:lnTo>
                  <a:close/>
                </a:path>
              </a:pathLst>
            </a:custGeom>
            <a:solidFill>
              <a:srgbClr val="A6B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796705" y="5184457"/>
              <a:ext cx="1324610" cy="695325"/>
            </a:xfrm>
            <a:custGeom>
              <a:avLst/>
              <a:gdLst/>
              <a:ahLst/>
              <a:cxnLst/>
              <a:rect l="l" t="t" r="r" b="b"/>
              <a:pathLst>
                <a:path w="1324610" h="695325">
                  <a:moveTo>
                    <a:pt x="662241" y="0"/>
                  </a:moveTo>
                  <a:lnTo>
                    <a:pt x="0" y="347599"/>
                  </a:lnTo>
                  <a:lnTo>
                    <a:pt x="662241" y="695185"/>
                  </a:lnTo>
                  <a:lnTo>
                    <a:pt x="1324368" y="347599"/>
                  </a:lnTo>
                  <a:lnTo>
                    <a:pt x="662241" y="0"/>
                  </a:lnTo>
                  <a:close/>
                </a:path>
              </a:pathLst>
            </a:custGeom>
            <a:solidFill>
              <a:srgbClr val="444D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399525" y="2425064"/>
              <a:ext cx="3081655" cy="3143250"/>
            </a:xfrm>
            <a:custGeom>
              <a:avLst/>
              <a:gdLst/>
              <a:ahLst/>
              <a:cxnLst/>
              <a:rect l="l" t="t" r="r" b="b"/>
              <a:pathLst>
                <a:path w="3081654" h="3143250">
                  <a:moveTo>
                    <a:pt x="397179" y="3102406"/>
                  </a:moveTo>
                  <a:lnTo>
                    <a:pt x="72390" y="3102406"/>
                  </a:lnTo>
                  <a:lnTo>
                    <a:pt x="72390" y="3070796"/>
                  </a:lnTo>
                  <a:lnTo>
                    <a:pt x="0" y="3106991"/>
                  </a:lnTo>
                  <a:lnTo>
                    <a:pt x="72390" y="3143186"/>
                  </a:lnTo>
                  <a:lnTo>
                    <a:pt x="72390" y="3111449"/>
                  </a:lnTo>
                  <a:lnTo>
                    <a:pt x="397179" y="3111449"/>
                  </a:lnTo>
                  <a:lnTo>
                    <a:pt x="397179" y="3102406"/>
                  </a:lnTo>
                  <a:close/>
                </a:path>
                <a:path w="3081654" h="3143250">
                  <a:moveTo>
                    <a:pt x="1056665" y="2274366"/>
                  </a:moveTo>
                  <a:lnTo>
                    <a:pt x="569747" y="2270963"/>
                  </a:lnTo>
                  <a:lnTo>
                    <a:pt x="569963" y="2239264"/>
                  </a:lnTo>
                  <a:lnTo>
                    <a:pt x="497332" y="2274849"/>
                  </a:lnTo>
                  <a:lnTo>
                    <a:pt x="569480" y="2311654"/>
                  </a:lnTo>
                  <a:lnTo>
                    <a:pt x="569658" y="2283422"/>
                  </a:lnTo>
                  <a:lnTo>
                    <a:pt x="569683" y="2280005"/>
                  </a:lnTo>
                  <a:lnTo>
                    <a:pt x="1056665" y="2283422"/>
                  </a:lnTo>
                  <a:lnTo>
                    <a:pt x="1056665" y="2274366"/>
                  </a:lnTo>
                  <a:close/>
                </a:path>
                <a:path w="3081654" h="3143250">
                  <a:moveTo>
                    <a:pt x="1725904" y="1501482"/>
                  </a:moveTo>
                  <a:lnTo>
                    <a:pt x="997534" y="1492707"/>
                  </a:lnTo>
                  <a:lnTo>
                    <a:pt x="997534" y="1492554"/>
                  </a:lnTo>
                  <a:lnTo>
                    <a:pt x="997902" y="1460944"/>
                  </a:lnTo>
                  <a:lnTo>
                    <a:pt x="925156" y="1496301"/>
                  </a:lnTo>
                  <a:lnTo>
                    <a:pt x="997064" y="1533334"/>
                  </a:lnTo>
                  <a:lnTo>
                    <a:pt x="997318" y="1510538"/>
                  </a:lnTo>
                  <a:lnTo>
                    <a:pt x="997419" y="1501762"/>
                  </a:lnTo>
                  <a:lnTo>
                    <a:pt x="1725790" y="1510538"/>
                  </a:lnTo>
                  <a:lnTo>
                    <a:pt x="1725904" y="1501482"/>
                  </a:lnTo>
                  <a:close/>
                </a:path>
                <a:path w="3081654" h="3143250">
                  <a:moveTo>
                    <a:pt x="1877441" y="2255786"/>
                  </a:moveTo>
                  <a:lnTo>
                    <a:pt x="1873580" y="2252053"/>
                  </a:lnTo>
                  <a:lnTo>
                    <a:pt x="1850174" y="2252053"/>
                  </a:lnTo>
                  <a:lnTo>
                    <a:pt x="1847799" y="2244191"/>
                  </a:lnTo>
                  <a:lnTo>
                    <a:pt x="1844878" y="2236508"/>
                  </a:lnTo>
                  <a:lnTo>
                    <a:pt x="1841449" y="2229053"/>
                  </a:lnTo>
                  <a:lnTo>
                    <a:pt x="1837512" y="2221763"/>
                  </a:lnTo>
                  <a:lnTo>
                    <a:pt x="1850542" y="2208860"/>
                  </a:lnTo>
                  <a:lnTo>
                    <a:pt x="1852993" y="2206561"/>
                  </a:lnTo>
                  <a:lnTo>
                    <a:pt x="1854034" y="2205596"/>
                  </a:lnTo>
                  <a:lnTo>
                    <a:pt x="1854034" y="2200173"/>
                  </a:lnTo>
                  <a:lnTo>
                    <a:pt x="1850542" y="2196909"/>
                  </a:lnTo>
                  <a:lnTo>
                    <a:pt x="1830933" y="2177605"/>
                  </a:lnTo>
                  <a:lnTo>
                    <a:pt x="1817839" y="2164702"/>
                  </a:lnTo>
                  <a:lnTo>
                    <a:pt x="1816277" y="2163127"/>
                  </a:lnTo>
                  <a:lnTo>
                    <a:pt x="1814106" y="2162162"/>
                  </a:lnTo>
                  <a:lnTo>
                    <a:pt x="1809394" y="2162162"/>
                  </a:lnTo>
                  <a:lnTo>
                    <a:pt x="1807946" y="2162810"/>
                  </a:lnTo>
                  <a:lnTo>
                    <a:pt x="1807946" y="2283295"/>
                  </a:lnTo>
                  <a:lnTo>
                    <a:pt x="1801799" y="2313165"/>
                  </a:lnTo>
                  <a:lnTo>
                    <a:pt x="1785023" y="2337574"/>
                  </a:lnTo>
                  <a:lnTo>
                    <a:pt x="1760245" y="2353995"/>
                  </a:lnTo>
                  <a:lnTo>
                    <a:pt x="1729892" y="2360028"/>
                  </a:lnTo>
                  <a:lnTo>
                    <a:pt x="1699514" y="2353995"/>
                  </a:lnTo>
                  <a:lnTo>
                    <a:pt x="1674736" y="2337574"/>
                  </a:lnTo>
                  <a:lnTo>
                    <a:pt x="1657959" y="2313165"/>
                  </a:lnTo>
                  <a:lnTo>
                    <a:pt x="1651825" y="2283295"/>
                  </a:lnTo>
                  <a:lnTo>
                    <a:pt x="1657959" y="2253450"/>
                  </a:lnTo>
                  <a:lnTo>
                    <a:pt x="1674698" y="2229053"/>
                  </a:lnTo>
                  <a:lnTo>
                    <a:pt x="1699514" y="2212606"/>
                  </a:lnTo>
                  <a:lnTo>
                    <a:pt x="1729892" y="2206561"/>
                  </a:lnTo>
                  <a:lnTo>
                    <a:pt x="1760245" y="2212606"/>
                  </a:lnTo>
                  <a:lnTo>
                    <a:pt x="1785061" y="2229053"/>
                  </a:lnTo>
                  <a:lnTo>
                    <a:pt x="1801799" y="2253450"/>
                  </a:lnTo>
                  <a:lnTo>
                    <a:pt x="1807946" y="2283295"/>
                  </a:lnTo>
                  <a:lnTo>
                    <a:pt x="1807946" y="2162810"/>
                  </a:lnTo>
                  <a:lnTo>
                    <a:pt x="1807222" y="2163127"/>
                  </a:lnTo>
                  <a:lnTo>
                    <a:pt x="1805660" y="2164702"/>
                  </a:lnTo>
                  <a:lnTo>
                    <a:pt x="1792389" y="2177605"/>
                  </a:lnTo>
                  <a:lnTo>
                    <a:pt x="1785035" y="2173706"/>
                  </a:lnTo>
                  <a:lnTo>
                    <a:pt x="1777453" y="2170303"/>
                  </a:lnTo>
                  <a:lnTo>
                    <a:pt x="1769643" y="2167420"/>
                  </a:lnTo>
                  <a:lnTo>
                    <a:pt x="1761617" y="2165058"/>
                  </a:lnTo>
                  <a:lnTo>
                    <a:pt x="1761617" y="2142134"/>
                  </a:lnTo>
                  <a:lnTo>
                    <a:pt x="1757756" y="2138273"/>
                  </a:lnTo>
                  <a:lnTo>
                    <a:pt x="1701901" y="2138273"/>
                  </a:lnTo>
                  <a:lnTo>
                    <a:pt x="1698040" y="2142134"/>
                  </a:lnTo>
                  <a:lnTo>
                    <a:pt x="1698040" y="2165058"/>
                  </a:lnTo>
                  <a:lnTo>
                    <a:pt x="1690065" y="2167420"/>
                  </a:lnTo>
                  <a:lnTo>
                    <a:pt x="1682292" y="2170303"/>
                  </a:lnTo>
                  <a:lnTo>
                    <a:pt x="1674685" y="2173706"/>
                  </a:lnTo>
                  <a:lnTo>
                    <a:pt x="1667268" y="2177605"/>
                  </a:lnTo>
                  <a:lnTo>
                    <a:pt x="1654124" y="2164702"/>
                  </a:lnTo>
                  <a:lnTo>
                    <a:pt x="1652549" y="2163127"/>
                  </a:lnTo>
                  <a:lnTo>
                    <a:pt x="1650377" y="2162162"/>
                  </a:lnTo>
                  <a:lnTo>
                    <a:pt x="1645793" y="2162162"/>
                  </a:lnTo>
                  <a:lnTo>
                    <a:pt x="1643621" y="2163127"/>
                  </a:lnTo>
                  <a:lnTo>
                    <a:pt x="1641932" y="2164702"/>
                  </a:lnTo>
                  <a:lnTo>
                    <a:pt x="1609242" y="2196909"/>
                  </a:lnTo>
                  <a:lnTo>
                    <a:pt x="1605864" y="2200173"/>
                  </a:lnTo>
                  <a:lnTo>
                    <a:pt x="1605864" y="2205596"/>
                  </a:lnTo>
                  <a:lnTo>
                    <a:pt x="1609242" y="2208860"/>
                  </a:lnTo>
                  <a:lnTo>
                    <a:pt x="1622386" y="2221763"/>
                  </a:lnTo>
                  <a:lnTo>
                    <a:pt x="1618386" y="2229053"/>
                  </a:lnTo>
                  <a:lnTo>
                    <a:pt x="1614944" y="2236508"/>
                  </a:lnTo>
                  <a:lnTo>
                    <a:pt x="1612011" y="2244191"/>
                  </a:lnTo>
                  <a:lnTo>
                    <a:pt x="1609598" y="2252053"/>
                  </a:lnTo>
                  <a:lnTo>
                    <a:pt x="1586191" y="2252053"/>
                  </a:lnTo>
                  <a:lnTo>
                    <a:pt x="1582331" y="2255786"/>
                  </a:lnTo>
                  <a:lnTo>
                    <a:pt x="1582331" y="2310688"/>
                  </a:lnTo>
                  <a:lnTo>
                    <a:pt x="1586191" y="2314549"/>
                  </a:lnTo>
                  <a:lnTo>
                    <a:pt x="1609598" y="2314549"/>
                  </a:lnTo>
                  <a:lnTo>
                    <a:pt x="1612011" y="2322423"/>
                  </a:lnTo>
                  <a:lnTo>
                    <a:pt x="1614944" y="2330107"/>
                  </a:lnTo>
                  <a:lnTo>
                    <a:pt x="1618399" y="2337574"/>
                  </a:lnTo>
                  <a:lnTo>
                    <a:pt x="1622386" y="2344826"/>
                  </a:lnTo>
                  <a:lnTo>
                    <a:pt x="1609242" y="2357742"/>
                  </a:lnTo>
                  <a:lnTo>
                    <a:pt x="1605864" y="2360993"/>
                  </a:lnTo>
                  <a:lnTo>
                    <a:pt x="1605864" y="2366429"/>
                  </a:lnTo>
                  <a:lnTo>
                    <a:pt x="1609242" y="2369680"/>
                  </a:lnTo>
                  <a:lnTo>
                    <a:pt x="1641932" y="2401900"/>
                  </a:lnTo>
                  <a:lnTo>
                    <a:pt x="1643621" y="2403462"/>
                  </a:lnTo>
                  <a:lnTo>
                    <a:pt x="1645793" y="2404427"/>
                  </a:lnTo>
                  <a:lnTo>
                    <a:pt x="1650377" y="2404427"/>
                  </a:lnTo>
                  <a:lnTo>
                    <a:pt x="1652549" y="2403462"/>
                  </a:lnTo>
                  <a:lnTo>
                    <a:pt x="1667268" y="2388870"/>
                  </a:lnTo>
                  <a:lnTo>
                    <a:pt x="1674685" y="2392781"/>
                  </a:lnTo>
                  <a:lnTo>
                    <a:pt x="1682292" y="2396185"/>
                  </a:lnTo>
                  <a:lnTo>
                    <a:pt x="1690065" y="2399068"/>
                  </a:lnTo>
                  <a:lnTo>
                    <a:pt x="1698040" y="2401417"/>
                  </a:lnTo>
                  <a:lnTo>
                    <a:pt x="1698040" y="2424455"/>
                  </a:lnTo>
                  <a:lnTo>
                    <a:pt x="1701901" y="2428202"/>
                  </a:lnTo>
                  <a:lnTo>
                    <a:pt x="1757756" y="2428202"/>
                  </a:lnTo>
                  <a:lnTo>
                    <a:pt x="1761617" y="2424455"/>
                  </a:lnTo>
                  <a:lnTo>
                    <a:pt x="1761617" y="2401417"/>
                  </a:lnTo>
                  <a:lnTo>
                    <a:pt x="1769643" y="2399068"/>
                  </a:lnTo>
                  <a:lnTo>
                    <a:pt x="1777453" y="2396185"/>
                  </a:lnTo>
                  <a:lnTo>
                    <a:pt x="1785035" y="2392781"/>
                  </a:lnTo>
                  <a:lnTo>
                    <a:pt x="1792389" y="2388870"/>
                  </a:lnTo>
                  <a:lnTo>
                    <a:pt x="1805660" y="2401900"/>
                  </a:lnTo>
                  <a:lnTo>
                    <a:pt x="1809038" y="2405151"/>
                  </a:lnTo>
                  <a:lnTo>
                    <a:pt x="1814461" y="2405151"/>
                  </a:lnTo>
                  <a:lnTo>
                    <a:pt x="1817712" y="2401900"/>
                  </a:lnTo>
                  <a:lnTo>
                    <a:pt x="1830984" y="2388870"/>
                  </a:lnTo>
                  <a:lnTo>
                    <a:pt x="1850542" y="2369680"/>
                  </a:lnTo>
                  <a:lnTo>
                    <a:pt x="1852104" y="2368118"/>
                  </a:lnTo>
                  <a:lnTo>
                    <a:pt x="1853069" y="2365946"/>
                  </a:lnTo>
                  <a:lnTo>
                    <a:pt x="1853069" y="2361361"/>
                  </a:lnTo>
                  <a:lnTo>
                    <a:pt x="1852472" y="2360028"/>
                  </a:lnTo>
                  <a:lnTo>
                    <a:pt x="1852104" y="2359190"/>
                  </a:lnTo>
                  <a:lnTo>
                    <a:pt x="1850656" y="2357742"/>
                  </a:lnTo>
                  <a:lnTo>
                    <a:pt x="1837499" y="2344826"/>
                  </a:lnTo>
                  <a:lnTo>
                    <a:pt x="1837321" y="2344826"/>
                  </a:lnTo>
                  <a:lnTo>
                    <a:pt x="1841246" y="2337574"/>
                  </a:lnTo>
                  <a:lnTo>
                    <a:pt x="1844700" y="2330107"/>
                  </a:lnTo>
                  <a:lnTo>
                    <a:pt x="1847634" y="2322423"/>
                  </a:lnTo>
                  <a:lnTo>
                    <a:pt x="1850009" y="2314549"/>
                  </a:lnTo>
                  <a:lnTo>
                    <a:pt x="1850059" y="2314422"/>
                  </a:lnTo>
                  <a:lnTo>
                    <a:pt x="1873465" y="2314422"/>
                  </a:lnTo>
                  <a:lnTo>
                    <a:pt x="1877326" y="2310688"/>
                  </a:lnTo>
                  <a:lnTo>
                    <a:pt x="1877441" y="2255786"/>
                  </a:lnTo>
                  <a:close/>
                </a:path>
                <a:path w="3081654" h="3143250">
                  <a:moveTo>
                    <a:pt x="2395029" y="738619"/>
                  </a:moveTo>
                  <a:lnTo>
                    <a:pt x="1306372" y="730389"/>
                  </a:lnTo>
                  <a:lnTo>
                    <a:pt x="1306652" y="698677"/>
                  </a:lnTo>
                  <a:lnTo>
                    <a:pt x="1234020" y="734275"/>
                  </a:lnTo>
                  <a:lnTo>
                    <a:pt x="1306042" y="771067"/>
                  </a:lnTo>
                  <a:lnTo>
                    <a:pt x="1306233" y="747661"/>
                  </a:lnTo>
                  <a:lnTo>
                    <a:pt x="1306296" y="739444"/>
                  </a:lnTo>
                  <a:lnTo>
                    <a:pt x="2394915" y="747661"/>
                  </a:lnTo>
                  <a:lnTo>
                    <a:pt x="2395029" y="738619"/>
                  </a:lnTo>
                  <a:close/>
                </a:path>
                <a:path w="3081654" h="3143250">
                  <a:moveTo>
                    <a:pt x="3081045" y="39446"/>
                  </a:moveTo>
                  <a:lnTo>
                    <a:pt x="1883498" y="31699"/>
                  </a:lnTo>
                  <a:lnTo>
                    <a:pt x="1883714" y="0"/>
                  </a:lnTo>
                  <a:lnTo>
                    <a:pt x="1811083" y="35712"/>
                  </a:lnTo>
                  <a:lnTo>
                    <a:pt x="1883232" y="72390"/>
                  </a:lnTo>
                  <a:lnTo>
                    <a:pt x="1883384" y="48501"/>
                  </a:lnTo>
                  <a:lnTo>
                    <a:pt x="1883435" y="40741"/>
                  </a:lnTo>
                  <a:lnTo>
                    <a:pt x="3081045" y="48501"/>
                  </a:lnTo>
                  <a:lnTo>
                    <a:pt x="3081045" y="39446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738214" y="2274124"/>
            <a:ext cx="3167380" cy="36023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dirty="0" sz="1150" spc="-10" i="1">
                <a:solidFill>
                  <a:srgbClr val="231F20"/>
                </a:solidFill>
                <a:latin typeface="Times New Roman"/>
                <a:cs typeface="Times New Roman"/>
              </a:rPr>
              <a:t>‘Grameen</a:t>
            </a:r>
            <a:r>
              <a:rPr dirty="0" sz="1150" spc="-40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i="1">
                <a:solidFill>
                  <a:srgbClr val="231F20"/>
                </a:solidFill>
                <a:latin typeface="Times New Roman"/>
                <a:cs typeface="Times New Roman"/>
              </a:rPr>
              <a:t>Credit</a:t>
            </a:r>
            <a:r>
              <a:rPr dirty="0" sz="1150" spc="-40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 i="1">
                <a:solidFill>
                  <a:srgbClr val="231F20"/>
                </a:solidFill>
                <a:latin typeface="Times New Roman"/>
                <a:cs typeface="Times New Roman"/>
              </a:rPr>
              <a:t>Score’</a:t>
            </a:r>
            <a:r>
              <a:rPr dirty="0" sz="1150" spc="-40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framework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serve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credit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needs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SHG</a:t>
            </a:r>
            <a:r>
              <a:rPr dirty="0" sz="1150" spc="-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members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people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rural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areas.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150">
              <a:latin typeface="Times New Roman"/>
              <a:cs typeface="Times New Roman"/>
            </a:endParaRPr>
          </a:p>
          <a:p>
            <a:pPr marL="64769" marR="280670">
              <a:lnSpc>
                <a:spcPct val="113999"/>
              </a:lnSpc>
              <a:spcBef>
                <a:spcPts val="5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NaBFID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 to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set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up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‘Partial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Credit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Enhancement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Facility’</a:t>
            </a:r>
            <a:r>
              <a:rPr dirty="0" sz="11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corporate</a:t>
            </a:r>
            <a:r>
              <a:rPr dirty="0" sz="11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bonds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infrastructure.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150">
              <a:latin typeface="Times New Roman"/>
              <a:cs typeface="Times New Roman"/>
            </a:endParaRPr>
          </a:p>
          <a:p>
            <a:pPr marL="92710" marR="837565">
              <a:lnSpc>
                <a:spcPct val="113999"/>
              </a:lnSpc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Revamped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Central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KYC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registry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rolled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out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2025.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150">
              <a:latin typeface="Times New Roman"/>
              <a:cs typeface="Times New Roman"/>
            </a:endParaRPr>
          </a:p>
          <a:p>
            <a:pPr marL="71755" marR="1010919">
              <a:lnSpc>
                <a:spcPct val="113999"/>
              </a:lnSpc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Rationalisation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requirements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procedures</a:t>
            </a:r>
            <a:r>
              <a:rPr dirty="0" sz="115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speedy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approval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company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mergers.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150">
              <a:latin typeface="Times New Roman"/>
              <a:cs typeface="Times New Roman"/>
            </a:endParaRPr>
          </a:p>
          <a:p>
            <a:pPr marL="72390" marR="1533525">
              <a:lnSpc>
                <a:spcPct val="113999"/>
              </a:lnSpc>
              <a:spcBef>
                <a:spcPts val="5"/>
              </a:spcBef>
            </a:pP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FDI</a:t>
            </a:r>
            <a:r>
              <a:rPr dirty="0" sz="11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limit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insurance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sector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will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raised</a:t>
            </a:r>
            <a:r>
              <a:rPr dirty="0" sz="11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74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100</a:t>
            </a:r>
            <a:r>
              <a:rPr dirty="0" sz="11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per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cent.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22223" y="8104911"/>
            <a:ext cx="6515734" cy="1946910"/>
          </a:xfrm>
          <a:prstGeom prst="rect">
            <a:avLst/>
          </a:prstGeom>
          <a:solidFill>
            <a:srgbClr val="E2BDC9"/>
          </a:solidFill>
        </p:spPr>
        <p:txBody>
          <a:bodyPr wrap="square" lIns="0" tIns="704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5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737870" indent="-216535">
              <a:lnSpc>
                <a:spcPct val="100000"/>
              </a:lnSpc>
              <a:buFont typeface="Arial MT"/>
              <a:buChar char="•"/>
              <a:tabLst>
                <a:tab pos="737870" algn="l"/>
              </a:tabLst>
            </a:pP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High</a:t>
            </a:r>
            <a:r>
              <a:rPr dirty="0" sz="1300" spc="5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Level</a:t>
            </a:r>
            <a:r>
              <a:rPr dirty="0" sz="1300" spc="6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Committee</a:t>
            </a:r>
            <a:r>
              <a:rPr dirty="0" sz="1300" spc="8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300" spc="3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Regulatory</a:t>
            </a:r>
            <a:r>
              <a:rPr dirty="0" sz="1300" spc="4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 b="1">
                <a:solidFill>
                  <a:srgbClr val="231F20"/>
                </a:solidFill>
                <a:latin typeface="Times New Roman"/>
                <a:cs typeface="Times New Roman"/>
              </a:rPr>
              <a:t>Reforms</a:t>
            </a:r>
            <a:endParaRPr sz="1300">
              <a:latin typeface="Times New Roman"/>
              <a:cs typeface="Times New Roman"/>
            </a:endParaRPr>
          </a:p>
          <a:p>
            <a:pPr algn="just" marL="737870" indent="-2165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737870" algn="l"/>
              </a:tabLst>
            </a:pP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Investment</a:t>
            </a:r>
            <a:r>
              <a:rPr dirty="0" sz="1300" spc="6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Friendliness</a:t>
            </a:r>
            <a:r>
              <a:rPr dirty="0" sz="1300" spc="4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Index</a:t>
            </a:r>
            <a:r>
              <a:rPr dirty="0" sz="1300" spc="8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300" spc="8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 b="1">
                <a:solidFill>
                  <a:srgbClr val="231F20"/>
                </a:solidFill>
                <a:latin typeface="Times New Roman"/>
                <a:cs typeface="Times New Roman"/>
              </a:rPr>
              <a:t>States</a:t>
            </a:r>
            <a:endParaRPr sz="1300">
              <a:latin typeface="Times New Roman"/>
              <a:cs typeface="Times New Roman"/>
            </a:endParaRPr>
          </a:p>
          <a:p>
            <a:pPr algn="just" marL="738505" marR="79375" indent="-217170">
              <a:lnSpc>
                <a:spcPct val="102299"/>
              </a:lnSpc>
              <a:spcBef>
                <a:spcPts val="570"/>
              </a:spcBef>
              <a:buFont typeface="Arial MT"/>
              <a:buChar char="•"/>
              <a:tabLst>
                <a:tab pos="738505" algn="l"/>
              </a:tabLst>
            </a:pP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FSDC</a:t>
            </a:r>
            <a:r>
              <a:rPr dirty="0" sz="1300" spc="33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Mechanism:</a:t>
            </a:r>
            <a:r>
              <a:rPr dirty="0" sz="1300" spc="34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300" spc="3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evaluate</a:t>
            </a:r>
            <a:r>
              <a:rPr dirty="0" sz="1300" spc="3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impact</a:t>
            </a:r>
            <a:r>
              <a:rPr dirty="0" sz="1300" spc="3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300" spc="3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300" spc="3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current</a:t>
            </a:r>
            <a:r>
              <a:rPr dirty="0" sz="1300" spc="3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financial</a:t>
            </a:r>
            <a:r>
              <a:rPr dirty="0" sz="1300" spc="3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regulations</a:t>
            </a:r>
            <a:r>
              <a:rPr dirty="0" sz="1300" spc="3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2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subsidiary</a:t>
            </a:r>
            <a:r>
              <a:rPr dirty="0" sz="1300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instructions</a:t>
            </a:r>
            <a:r>
              <a:rPr dirty="0" sz="1300" spc="1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along</a:t>
            </a:r>
            <a:r>
              <a:rPr dirty="0" sz="1300" spc="1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300" spc="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300" spc="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framework</a:t>
            </a:r>
            <a:r>
              <a:rPr dirty="0" sz="1300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300" spc="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enhance</a:t>
            </a:r>
            <a:r>
              <a:rPr dirty="0" sz="1300" spc="1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their</a:t>
            </a:r>
            <a:r>
              <a:rPr dirty="0" sz="1300" spc="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responsiveness</a:t>
            </a:r>
            <a:r>
              <a:rPr dirty="0" sz="1300" spc="1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2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dirty="0" sz="13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300" spc="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300" spc="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financial</a:t>
            </a:r>
            <a:r>
              <a:rPr dirty="0" sz="13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sector.</a:t>
            </a:r>
            <a:endParaRPr sz="1300">
              <a:latin typeface="Times New Roman"/>
              <a:cs typeface="Times New Roman"/>
            </a:endParaRPr>
          </a:p>
          <a:p>
            <a:pPr algn="just" marL="737870" indent="-21653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737870" algn="l"/>
              </a:tabLst>
            </a:pP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Jan Vishwas</a:t>
            </a:r>
            <a:r>
              <a:rPr dirty="0" sz="1300" spc="3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Bill</a:t>
            </a:r>
            <a:r>
              <a:rPr dirty="0" sz="1300" spc="4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2.0:</a:t>
            </a:r>
            <a:r>
              <a:rPr dirty="0" sz="1300" spc="3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30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decriminalize</a:t>
            </a:r>
            <a:r>
              <a:rPr dirty="0" sz="130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dirty="0" sz="1300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than</a:t>
            </a:r>
            <a:r>
              <a:rPr dirty="0" sz="13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100</a:t>
            </a:r>
            <a:r>
              <a:rPr dirty="0" sz="13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provisions</a:t>
            </a:r>
            <a:r>
              <a:rPr dirty="0" sz="1300" spc="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300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various</a:t>
            </a:r>
            <a:r>
              <a:rPr dirty="0" sz="1300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1F20"/>
                </a:solidFill>
                <a:latin typeface="Times New Roman"/>
                <a:cs typeface="Times New Roman"/>
              </a:rPr>
              <a:t>laws.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3570922" y="6497078"/>
            <a:ext cx="3467100" cy="539750"/>
          </a:xfrm>
          <a:custGeom>
            <a:avLst/>
            <a:gdLst/>
            <a:ahLst/>
            <a:cxnLst/>
            <a:rect l="l" t="t" r="r" b="b"/>
            <a:pathLst>
              <a:path w="3467100" h="539750">
                <a:moveTo>
                  <a:pt x="3466655" y="0"/>
                </a:moveTo>
                <a:lnTo>
                  <a:pt x="0" y="0"/>
                </a:lnTo>
                <a:lnTo>
                  <a:pt x="0" y="539597"/>
                </a:lnTo>
                <a:lnTo>
                  <a:pt x="3466655" y="539597"/>
                </a:lnTo>
                <a:lnTo>
                  <a:pt x="3466655" y="0"/>
                </a:lnTo>
                <a:close/>
              </a:path>
            </a:pathLst>
          </a:custGeom>
          <a:solidFill>
            <a:srgbClr val="C3B6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3838252" y="6576970"/>
            <a:ext cx="3126740" cy="373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ts val="1375"/>
              </a:lnSpc>
              <a:spcBef>
                <a:spcPts val="90"/>
              </a:spcBef>
            </a:pP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Changes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150" spc="-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direct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taxes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1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231F20"/>
                </a:solidFill>
                <a:latin typeface="Times New Roman"/>
                <a:cs typeface="Times New Roman"/>
              </a:rPr>
              <a:t>proposal</a:t>
            </a:r>
            <a:r>
              <a:rPr dirty="0" sz="11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1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231F20"/>
                </a:solidFill>
                <a:latin typeface="Times New Roman"/>
                <a:cs typeface="Times New Roman"/>
              </a:rPr>
              <a:t>introduced</a:t>
            </a:r>
            <a:r>
              <a:rPr dirty="0" sz="1150" spc="-25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endParaRPr sz="1150">
              <a:latin typeface="Times New Roman"/>
              <a:cs typeface="Times New Roman"/>
            </a:endParaRPr>
          </a:p>
          <a:p>
            <a:pPr algn="r" marR="5715">
              <a:lnSpc>
                <a:spcPts val="1375"/>
              </a:lnSpc>
            </a:pPr>
            <a:r>
              <a:rPr dirty="0" sz="1150" b="1">
                <a:solidFill>
                  <a:srgbClr val="231F20"/>
                </a:solidFill>
                <a:latin typeface="Times New Roman"/>
                <a:cs typeface="Times New Roman"/>
              </a:rPr>
              <a:t>New</a:t>
            </a:r>
            <a:r>
              <a:rPr dirty="0" sz="1150" spc="-1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 b="1">
                <a:solidFill>
                  <a:srgbClr val="231F20"/>
                </a:solidFill>
                <a:latin typeface="Times New Roman"/>
                <a:cs typeface="Times New Roman"/>
              </a:rPr>
              <a:t>Income</a:t>
            </a:r>
            <a:r>
              <a:rPr dirty="0" sz="1150" spc="-2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45" b="1">
                <a:solidFill>
                  <a:srgbClr val="231F20"/>
                </a:solidFill>
                <a:latin typeface="Times New Roman"/>
                <a:cs typeface="Times New Roman"/>
              </a:rPr>
              <a:t>Tax</a:t>
            </a:r>
            <a:r>
              <a:rPr dirty="0" sz="1150" spc="-2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50" spc="-20" b="1">
                <a:solidFill>
                  <a:srgbClr val="231F20"/>
                </a:solidFill>
                <a:latin typeface="Times New Roman"/>
                <a:cs typeface="Times New Roman"/>
              </a:rPr>
              <a:t>Bill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522452" y="6493878"/>
            <a:ext cx="3349625" cy="695325"/>
            <a:chOff x="522452" y="6493878"/>
            <a:chExt cx="3349625" cy="695325"/>
          </a:xfrm>
        </p:grpSpPr>
        <p:sp>
          <p:nvSpPr>
            <p:cNvPr id="38" name="object 38" descr=""/>
            <p:cNvSpPr/>
            <p:nvPr/>
          </p:nvSpPr>
          <p:spPr>
            <a:xfrm>
              <a:off x="522452" y="6617335"/>
              <a:ext cx="648335" cy="572135"/>
            </a:xfrm>
            <a:custGeom>
              <a:avLst/>
              <a:gdLst/>
              <a:ahLst/>
              <a:cxnLst/>
              <a:rect l="l" t="t" r="r" b="b"/>
              <a:pathLst>
                <a:path w="648335" h="572134">
                  <a:moveTo>
                    <a:pt x="648284" y="0"/>
                  </a:moveTo>
                  <a:lnTo>
                    <a:pt x="0" y="0"/>
                  </a:lnTo>
                  <a:lnTo>
                    <a:pt x="0" y="571728"/>
                  </a:lnTo>
                  <a:lnTo>
                    <a:pt x="648284" y="571728"/>
                  </a:lnTo>
                  <a:lnTo>
                    <a:pt x="648284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97635" y="6493878"/>
              <a:ext cx="2874645" cy="539750"/>
            </a:xfrm>
            <a:custGeom>
              <a:avLst/>
              <a:gdLst/>
              <a:ahLst/>
              <a:cxnLst/>
              <a:rect l="l" t="t" r="r" b="b"/>
              <a:pathLst>
                <a:path w="2874645" h="539750">
                  <a:moveTo>
                    <a:pt x="2604541" y="0"/>
                  </a:moveTo>
                  <a:lnTo>
                    <a:pt x="0" y="0"/>
                  </a:lnTo>
                  <a:lnTo>
                    <a:pt x="0" y="539546"/>
                  </a:lnTo>
                  <a:lnTo>
                    <a:pt x="2604541" y="539546"/>
                  </a:lnTo>
                  <a:lnTo>
                    <a:pt x="2874314" y="269773"/>
                  </a:lnTo>
                  <a:lnTo>
                    <a:pt x="2604541" y="0"/>
                  </a:lnTo>
                  <a:close/>
                </a:path>
              </a:pathLst>
            </a:custGeom>
            <a:solidFill>
              <a:srgbClr val="F9C9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997635" y="7027989"/>
              <a:ext cx="193675" cy="161290"/>
            </a:xfrm>
            <a:custGeom>
              <a:avLst/>
              <a:gdLst/>
              <a:ahLst/>
              <a:cxnLst/>
              <a:rect l="l" t="t" r="r" b="b"/>
              <a:pathLst>
                <a:path w="193675" h="161290">
                  <a:moveTo>
                    <a:pt x="193230" y="0"/>
                  </a:moveTo>
                  <a:lnTo>
                    <a:pt x="0" y="0"/>
                  </a:lnTo>
                  <a:lnTo>
                    <a:pt x="193230" y="161074"/>
                  </a:lnTo>
                  <a:lnTo>
                    <a:pt x="193230" y="0"/>
                  </a:lnTo>
                  <a:close/>
                </a:path>
              </a:pathLst>
            </a:custGeom>
            <a:solidFill>
              <a:srgbClr val="7C36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1751359" y="6585658"/>
            <a:ext cx="121856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35" b="1">
                <a:solidFill>
                  <a:srgbClr val="231F20"/>
                </a:solidFill>
                <a:latin typeface="Times New Roman"/>
                <a:cs typeface="Times New Roman"/>
              </a:rPr>
              <a:t>Tax</a:t>
            </a:r>
            <a:r>
              <a:rPr dirty="0" sz="1700" spc="-6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Reforms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522452" y="7377874"/>
            <a:ext cx="3349625" cy="727075"/>
            <a:chOff x="522452" y="7377874"/>
            <a:chExt cx="3349625" cy="727075"/>
          </a:xfrm>
        </p:grpSpPr>
        <p:sp>
          <p:nvSpPr>
            <p:cNvPr id="43" name="object 43" descr=""/>
            <p:cNvSpPr/>
            <p:nvPr/>
          </p:nvSpPr>
          <p:spPr>
            <a:xfrm>
              <a:off x="522452" y="7507008"/>
              <a:ext cx="648335" cy="598170"/>
            </a:xfrm>
            <a:custGeom>
              <a:avLst/>
              <a:gdLst/>
              <a:ahLst/>
              <a:cxnLst/>
              <a:rect l="l" t="t" r="r" b="b"/>
              <a:pathLst>
                <a:path w="648335" h="598170">
                  <a:moveTo>
                    <a:pt x="648284" y="0"/>
                  </a:moveTo>
                  <a:lnTo>
                    <a:pt x="0" y="0"/>
                  </a:lnTo>
                  <a:lnTo>
                    <a:pt x="0" y="597903"/>
                  </a:lnTo>
                  <a:lnTo>
                    <a:pt x="648284" y="597903"/>
                  </a:lnTo>
                  <a:lnTo>
                    <a:pt x="648284" y="0"/>
                  </a:lnTo>
                  <a:close/>
                </a:path>
              </a:pathLst>
            </a:custGeom>
            <a:solidFill>
              <a:srgbClr val="B65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997635" y="7377874"/>
              <a:ext cx="2874645" cy="564515"/>
            </a:xfrm>
            <a:custGeom>
              <a:avLst/>
              <a:gdLst/>
              <a:ahLst/>
              <a:cxnLst/>
              <a:rect l="l" t="t" r="r" b="b"/>
              <a:pathLst>
                <a:path w="2874645" h="564515">
                  <a:moveTo>
                    <a:pt x="2592108" y="0"/>
                  </a:moveTo>
                  <a:lnTo>
                    <a:pt x="0" y="0"/>
                  </a:lnTo>
                  <a:lnTo>
                    <a:pt x="0" y="564286"/>
                  </a:lnTo>
                  <a:lnTo>
                    <a:pt x="2592108" y="564286"/>
                  </a:lnTo>
                  <a:lnTo>
                    <a:pt x="2874314" y="282206"/>
                  </a:lnTo>
                  <a:lnTo>
                    <a:pt x="2592108" y="0"/>
                  </a:lnTo>
                  <a:close/>
                </a:path>
              </a:pathLst>
            </a:custGeom>
            <a:solidFill>
              <a:srgbClr val="F9C9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997635" y="7936610"/>
              <a:ext cx="193675" cy="168910"/>
            </a:xfrm>
            <a:custGeom>
              <a:avLst/>
              <a:gdLst/>
              <a:ahLst/>
              <a:cxnLst/>
              <a:rect l="l" t="t" r="r" b="b"/>
              <a:pathLst>
                <a:path w="193675" h="168909">
                  <a:moveTo>
                    <a:pt x="193230" y="0"/>
                  </a:moveTo>
                  <a:lnTo>
                    <a:pt x="0" y="0"/>
                  </a:lnTo>
                  <a:lnTo>
                    <a:pt x="193230" y="168300"/>
                  </a:lnTo>
                  <a:lnTo>
                    <a:pt x="193230" y="0"/>
                  </a:lnTo>
                  <a:close/>
                </a:path>
              </a:pathLst>
            </a:custGeom>
            <a:solidFill>
              <a:srgbClr val="7C36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307200" y="7512849"/>
            <a:ext cx="191325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b="1">
                <a:solidFill>
                  <a:srgbClr val="231F20"/>
                </a:solidFill>
                <a:latin typeface="Times New Roman"/>
                <a:cs typeface="Times New Roman"/>
              </a:rPr>
              <a:t>Regulatory </a:t>
            </a:r>
            <a:r>
              <a:rPr dirty="0" sz="1700" spc="-10" b="1">
                <a:solidFill>
                  <a:srgbClr val="231F20"/>
                </a:solidFill>
                <a:latin typeface="Times New Roman"/>
                <a:cs typeface="Times New Roman"/>
              </a:rPr>
              <a:t>Reforms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3258184" y="2333129"/>
            <a:ext cx="2995295" cy="3407410"/>
            <a:chOff x="3258184" y="2333129"/>
            <a:chExt cx="2995295" cy="3407410"/>
          </a:xfrm>
        </p:grpSpPr>
        <p:pic>
          <p:nvPicPr>
            <p:cNvPr id="48" name="object 4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2146" y="2344470"/>
              <a:ext cx="251193" cy="63817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5957023" y="2333129"/>
              <a:ext cx="295275" cy="290195"/>
            </a:xfrm>
            <a:custGeom>
              <a:avLst/>
              <a:gdLst/>
              <a:ahLst/>
              <a:cxnLst/>
              <a:rect l="l" t="t" r="r" b="b"/>
              <a:pathLst>
                <a:path w="295275" h="290194">
                  <a:moveTo>
                    <a:pt x="13385" y="0"/>
                  </a:moveTo>
                  <a:lnTo>
                    <a:pt x="3860" y="0"/>
                  </a:lnTo>
                  <a:lnTo>
                    <a:pt x="0" y="3733"/>
                  </a:lnTo>
                  <a:lnTo>
                    <a:pt x="0" y="286181"/>
                  </a:lnTo>
                  <a:lnTo>
                    <a:pt x="3860" y="290042"/>
                  </a:lnTo>
                  <a:lnTo>
                    <a:pt x="291249" y="290042"/>
                  </a:lnTo>
                  <a:lnTo>
                    <a:pt x="295109" y="286181"/>
                  </a:lnTo>
                  <a:lnTo>
                    <a:pt x="295109" y="108585"/>
                  </a:lnTo>
                  <a:lnTo>
                    <a:pt x="294868" y="103873"/>
                  </a:lnTo>
                  <a:lnTo>
                    <a:pt x="291007" y="100012"/>
                  </a:lnTo>
                  <a:lnTo>
                    <a:pt x="286296" y="100012"/>
                  </a:lnTo>
                  <a:lnTo>
                    <a:pt x="248653" y="100012"/>
                  </a:lnTo>
                  <a:lnTo>
                    <a:pt x="248653" y="273024"/>
                  </a:lnTo>
                  <a:lnTo>
                    <a:pt x="231406" y="273024"/>
                  </a:lnTo>
                  <a:lnTo>
                    <a:pt x="231406" y="145618"/>
                  </a:lnTo>
                  <a:lnTo>
                    <a:pt x="202323" y="145618"/>
                  </a:lnTo>
                  <a:lnTo>
                    <a:pt x="202323" y="273024"/>
                  </a:lnTo>
                  <a:lnTo>
                    <a:pt x="185077" y="273024"/>
                  </a:lnTo>
                  <a:lnTo>
                    <a:pt x="185077" y="109181"/>
                  </a:lnTo>
                  <a:lnTo>
                    <a:pt x="156121" y="109181"/>
                  </a:lnTo>
                  <a:lnTo>
                    <a:pt x="156121" y="273024"/>
                  </a:lnTo>
                  <a:lnTo>
                    <a:pt x="138861" y="273024"/>
                  </a:lnTo>
                  <a:lnTo>
                    <a:pt x="138861" y="154673"/>
                  </a:lnTo>
                  <a:lnTo>
                    <a:pt x="109791" y="154673"/>
                  </a:lnTo>
                  <a:lnTo>
                    <a:pt x="109791" y="273024"/>
                  </a:lnTo>
                  <a:lnTo>
                    <a:pt x="92532" y="273024"/>
                  </a:lnTo>
                  <a:lnTo>
                    <a:pt x="92532" y="118351"/>
                  </a:lnTo>
                  <a:lnTo>
                    <a:pt x="63576" y="118351"/>
                  </a:lnTo>
                  <a:lnTo>
                    <a:pt x="63576" y="273024"/>
                  </a:lnTo>
                  <a:lnTo>
                    <a:pt x="46202" y="273024"/>
                  </a:lnTo>
                  <a:lnTo>
                    <a:pt x="46202" y="163842"/>
                  </a:lnTo>
                  <a:lnTo>
                    <a:pt x="17246" y="163842"/>
                  </a:lnTo>
                  <a:lnTo>
                    <a:pt x="17246" y="3733"/>
                  </a:lnTo>
                  <a:lnTo>
                    <a:pt x="1338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3338" y="3741940"/>
              <a:ext cx="362216" cy="409867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2463" y="2951162"/>
              <a:ext cx="352234" cy="398564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8184" y="5292839"/>
              <a:ext cx="395566" cy="447573"/>
            </a:xfrm>
            <a:prstGeom prst="rect">
              <a:avLst/>
            </a:prstGeom>
          </p:spPr>
        </p:pic>
      </p:grpSp>
      <p:sp>
        <p:nvSpPr>
          <p:cNvPr id="53" name="object 5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Page</a:t>
            </a:r>
            <a:r>
              <a:rPr dirty="0" spc="-25"/>
              <a:t> </a:t>
            </a:r>
            <a:r>
              <a:rPr dirty="0" spc="-25"/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Budget 2025-26.pdf</dc:title>
  <dcterms:created xsi:type="dcterms:W3CDTF">2025-02-01T07:27:48Z</dcterms:created>
  <dcterms:modified xsi:type="dcterms:W3CDTF">2025-02-01T07:27:48Z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2025-02-01T00:00:00Z</vt:filetime>
  </property>
  <property fmtid="{D5CDD505-2E9C-101B-9397-08002B2CF9AE}" pid="5" name="Producer">
    <vt:lpwstr>Acrobat Distiller 24.0 (Windows)</vt:lpwstr>
  </property>
</Properties>
</file>