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1" r:id="rId2"/>
  </p:sldMasterIdLst>
  <p:notesMasterIdLst>
    <p:notesMasterId r:id="rId11"/>
  </p:notesMasterIdLst>
  <p:handoutMasterIdLst>
    <p:handoutMasterId r:id="rId12"/>
  </p:handoutMasterIdLst>
  <p:sldIdLst>
    <p:sldId id="257" r:id="rId3"/>
    <p:sldId id="423" r:id="rId4"/>
    <p:sldId id="427" r:id="rId5"/>
    <p:sldId id="412" r:id="rId6"/>
    <p:sldId id="419" r:id="rId7"/>
    <p:sldId id="425" r:id="rId8"/>
    <p:sldId id="426" r:id="rId9"/>
    <p:sldId id="42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71452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  <a:prstGeom prst="rect">
            <a:avLst/>
          </a:prstGeom>
        </p:spPr>
        <p:txBody>
          <a:bodyPr/>
          <a:lstStyle/>
          <a:p>
            <a:fld id="{5949C478-FE3F-49B1-8779-07AD60FC0F6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r>
              <a:rPr lang="en-US" dirty="0"/>
              <a:t>© Dr. Abhijit Dutt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>
            <a:lvl1pPr>
              <a:defRPr sz="1200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6612" y="6349094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4412" y="6428316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371600"/>
            <a:ext cx="9753600" cy="4876800"/>
          </a:xfrm>
          <a:noFill/>
        </p:spPr>
        <p:txBody>
          <a:bodyPr/>
          <a:lstStyle>
            <a:lvl1pPr marL="274320" indent="-228600">
              <a:spcBef>
                <a:spcPts val="2400"/>
              </a:spcBef>
              <a:buClr>
                <a:srgbClr val="0070C0"/>
              </a:buClr>
              <a:buSzPct val="90000"/>
              <a:buFont typeface="Palatino Linotype" panose="02040502050505030304" pitchFamily="18" charset="0"/>
              <a:buChar char="•"/>
              <a:defRPr sz="2800"/>
            </a:lvl1pPr>
            <a:lvl2pPr marL="594360" indent="-228600">
              <a:buClr>
                <a:srgbClr val="FFC000"/>
              </a:buClr>
              <a:buFont typeface="Palatino Linotype" panose="02040502050505030304" pitchFamily="18" charset="0"/>
              <a:buChar char="•"/>
              <a:defRPr sz="2600"/>
            </a:lvl2pPr>
            <a:lvl3pPr>
              <a:buClr>
                <a:srgbClr val="00B050"/>
              </a:buCl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/>
          <a:lstStyle/>
          <a:p>
            <a:fld id="{7955BE44-216D-4663-9221-C183B2C9078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46" y="76200"/>
            <a:ext cx="10868369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01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6"/>
            <a:ext cx="5383398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7560" y="1589566"/>
            <a:ext cx="5340877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74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7395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16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52400"/>
            <a:ext cx="10868369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2588" y="6553201"/>
            <a:ext cx="1086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35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2" y="634349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4412" y="641138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388534"/>
            <a:ext cx="10210800" cy="4555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160867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noFill/>
          <a:ln w="152400">
            <a:solidFill>
              <a:srgbClr val="7030A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25000"/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50000"/>
          </a:schemeClr>
        </a:buClr>
        <a:buSzPct val="100000"/>
        <a:buFont typeface="Courier New" panose="02070309020205020404" pitchFamily="49" charset="0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4">
            <a:lumMod val="75000"/>
          </a:schemeClr>
        </a:buClr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2ABE4E-BBD6-4463-BC77-FBFDC9C142F2}" type="datetimeFigureOut">
              <a:rPr lang="en-US" smtClean="0">
                <a:solidFill>
                  <a:srgbClr val="04617B"/>
                </a:solidFill>
              </a:rPr>
              <a:pPr/>
              <a:t>5/9/2023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60000"/>
            <a:lumOff val="4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languages/python.html" TargetMode="External"/><Relationship Id="rId2" Type="http://schemas.openxmlformats.org/officeDocument/2006/relationships/hyperlink" Target="https://community.cloud.databricks.com/logi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spark/apache-spark-installation-on-windows/" TargetMode="External"/><Relationship Id="rId2" Type="http://schemas.openxmlformats.org/officeDocument/2006/relationships/hyperlink" Target="https://spark.apache.org/downloa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api/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cara.ai/blog/2017-05-02-get-started-pyspark-jupyter-notebook-3-minut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getting-starte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810000"/>
            <a:ext cx="5029201" cy="1397000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Abhijit Dutt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9412" y="533400"/>
            <a:ext cx="6705600" cy="2870200"/>
          </a:xfrm>
        </p:spPr>
        <p:txBody>
          <a:bodyPr>
            <a:normAutofit/>
          </a:bodyPr>
          <a:lstStyle/>
          <a:p>
            <a:r>
              <a:rPr lang="en-US" sz="4800" b="1" kern="1200" dirty="0">
                <a:solidFill>
                  <a:schemeClr val="accent5"/>
                </a:solidFill>
                <a:effectLst/>
                <a:latin typeface="+mn-lt"/>
              </a:rPr>
              <a:t>Spark and </a:t>
            </a:r>
            <a:r>
              <a:rPr lang="en-US" sz="4800" b="1" kern="1200" dirty="0" err="1">
                <a:solidFill>
                  <a:schemeClr val="accent5"/>
                </a:solidFill>
                <a:effectLst/>
                <a:latin typeface="+mn-lt"/>
              </a:rPr>
              <a:t>PySpark</a:t>
            </a:r>
            <a:endParaRPr lang="en-US" dirty="0">
              <a:solidFill>
                <a:srgbClr val="AF8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8ABAE-5F04-47FF-A3B7-F7E868B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A646-D38C-4B42-A9E2-F04BB0C1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either use </a:t>
            </a:r>
            <a:r>
              <a:rPr lang="en-US" dirty="0" err="1"/>
              <a:t>PySpark</a:t>
            </a:r>
            <a:r>
              <a:rPr lang="en-US" dirty="0"/>
              <a:t> in our computer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we Could also use </a:t>
            </a:r>
            <a:r>
              <a:rPr lang="en-US" dirty="0" err="1"/>
              <a:t>databricks</a:t>
            </a:r>
            <a:r>
              <a:rPr lang="en-US" dirty="0"/>
              <a:t> free community edition</a:t>
            </a:r>
          </a:p>
          <a:p>
            <a:r>
              <a:rPr lang="en-US" dirty="0">
                <a:hlinkClick r:id="rId2"/>
              </a:rPr>
              <a:t>https://community.cloud.databricks.com/login.html</a:t>
            </a:r>
            <a:endParaRPr lang="en-US" dirty="0"/>
          </a:p>
          <a:p>
            <a:r>
              <a:rPr lang="en-US">
                <a:hlinkClick r:id="rId3"/>
              </a:rPr>
              <a:t>https://docs.databricks.com/languages/python.html</a:t>
            </a:r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9C82-9494-40FD-849D-52C8CE52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16806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88DA0-1515-6345-2613-53365D2A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B51F-9BBB-BF23-AAD8-B9CD38B3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First install Java 8 (if you don’t have it)</a:t>
            </a:r>
          </a:p>
          <a:p>
            <a:pPr>
              <a:spcBef>
                <a:spcPts val="600"/>
              </a:spcBef>
            </a:pPr>
            <a:r>
              <a:rPr lang="en-US" dirty="0"/>
              <a:t>Then download Spark from </a:t>
            </a:r>
            <a:r>
              <a:rPr lang="en-US" dirty="0">
                <a:hlinkClick r:id="rId2"/>
              </a:rPr>
              <a:t>https://spark.apache.org/downloads.html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 good direction here</a:t>
            </a:r>
          </a:p>
          <a:p>
            <a:pPr>
              <a:spcBef>
                <a:spcPts val="600"/>
              </a:spcBef>
            </a:pPr>
            <a:r>
              <a:rPr lang="en-US" dirty="0">
                <a:hlinkClick r:id="rId3"/>
              </a:rPr>
              <a:t>https://sparkbyexamples.com/spark/apache-spark-installation-on-windows/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 created a Spark folder in C:/ and then copied the folder there</a:t>
            </a:r>
          </a:p>
          <a:p>
            <a:pPr>
              <a:spcBef>
                <a:spcPts val="600"/>
              </a:spcBef>
            </a:pPr>
            <a:r>
              <a:rPr lang="en-US" dirty="0"/>
              <a:t>Then add Paths etc.</a:t>
            </a:r>
          </a:p>
          <a:p>
            <a:pPr>
              <a:spcBef>
                <a:spcPts val="600"/>
              </a:spcBef>
            </a:pPr>
            <a:r>
              <a:rPr lang="en-US" dirty="0"/>
              <a:t>Finally, in download winutils.exe for Hadoop (proper version) and copy it to %SPARK_HOME%\bin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D01A4-EEA9-A8E7-44DB-83DD6FFB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Spark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71438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B8D63C-8C67-4C0F-8722-EC444E3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PySpark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413E-D8A7-4885-BDA7-A692F453DE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http://spark.apache.org/docs/latest/api/python/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you have installed Spark, you can install </a:t>
            </a:r>
            <a:r>
              <a:rPr lang="en-US" dirty="0" err="1"/>
              <a:t>PySpark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Once you have setup all the paths etc. then you can invoke </a:t>
            </a:r>
            <a:r>
              <a:rPr lang="en-US" dirty="0" err="1"/>
              <a:t>PySpark</a:t>
            </a:r>
            <a:r>
              <a:rPr lang="en-US" dirty="0"/>
              <a:t> from the bin folder in Spark.</a:t>
            </a:r>
          </a:p>
          <a:p>
            <a:pPr marL="0" indent="0">
              <a:buNone/>
            </a:pPr>
            <a:r>
              <a:rPr lang="en-US" dirty="0"/>
              <a:t>In my case,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C:\spark\spark-3.2.0-bin-hadoop3.2\bin&gt;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12B53E-F80D-4EEA-8CAF-4CAF7CF4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AFB4-083D-482E-B22E-E967C1DB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1143000"/>
            <a:ext cx="11636828" cy="5105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we are beginners in Spark, we shall use </a:t>
            </a:r>
            <a:r>
              <a:rPr lang="en-US" dirty="0" err="1"/>
              <a:t>Jupyter</a:t>
            </a:r>
            <a:r>
              <a:rPr lang="en-US" dirty="0"/>
              <a:t> Notebook for development</a:t>
            </a:r>
          </a:p>
          <a:p>
            <a:r>
              <a:rPr lang="en-US" dirty="0"/>
              <a:t>There are two ways to invoke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PySpark</a:t>
            </a:r>
            <a:r>
              <a:rPr lang="en-US" dirty="0"/>
              <a:t> driver to use </a:t>
            </a:r>
            <a:r>
              <a:rPr lang="en-US" dirty="0" err="1"/>
              <a:t>Jupyter</a:t>
            </a:r>
            <a:r>
              <a:rPr lang="en-US" dirty="0"/>
              <a:t> Notebook: running </a:t>
            </a:r>
            <a:r>
              <a:rPr lang="en-US" dirty="0" err="1"/>
              <a:t>pyspark</a:t>
            </a:r>
            <a:r>
              <a:rPr lang="en-US" dirty="0"/>
              <a:t> will automatically open a </a:t>
            </a:r>
            <a:r>
              <a:rPr lang="en-US" dirty="0" err="1"/>
              <a:t>Jupyter</a:t>
            </a:r>
            <a:r>
              <a:rPr lang="en-US"/>
              <a:t> Notebook</a:t>
            </a:r>
          </a:p>
          <a:p>
            <a:pPr lvl="1"/>
            <a:r>
              <a:rPr lang="en-US"/>
              <a:t>Load </a:t>
            </a:r>
            <a:r>
              <a:rPr lang="en-US" dirty="0"/>
              <a:t>a regular </a:t>
            </a:r>
            <a:r>
              <a:rPr lang="en-US" dirty="0" err="1"/>
              <a:t>Jupyter</a:t>
            </a:r>
            <a:r>
              <a:rPr lang="en-US" dirty="0"/>
              <a:t> Notebook and load </a:t>
            </a:r>
            <a:r>
              <a:rPr lang="en-US" dirty="0" err="1"/>
              <a:t>PySpark</a:t>
            </a:r>
            <a:r>
              <a:rPr lang="en-US" dirty="0"/>
              <a:t> using </a:t>
            </a:r>
            <a:r>
              <a:rPr lang="en-US" dirty="0" err="1"/>
              <a:t>findSpark</a:t>
            </a:r>
            <a:r>
              <a:rPr lang="en-US" dirty="0"/>
              <a:t> package</a:t>
            </a:r>
          </a:p>
          <a:p>
            <a:r>
              <a:rPr lang="en-US" dirty="0">
                <a:hlinkClick r:id="rId2"/>
              </a:rPr>
              <a:t>https://www.sicara.ai/blog/2017-05-02-get-started-pyspark-jupyter-notebook-3-minutes</a:t>
            </a:r>
            <a:endParaRPr lang="en-US" dirty="0"/>
          </a:p>
          <a:p>
            <a:r>
              <a:rPr lang="en-US" dirty="0"/>
              <a:t>I install </a:t>
            </a:r>
            <a:r>
              <a:rPr lang="en-US" dirty="0" err="1"/>
              <a:t>findspark</a:t>
            </a:r>
            <a:r>
              <a:rPr lang="en-US" dirty="0"/>
              <a:t> -- pip install </a:t>
            </a:r>
            <a:r>
              <a:rPr lang="en-US" dirty="0" err="1"/>
              <a:t>findspark</a:t>
            </a:r>
            <a:endParaRPr lang="en-US" dirty="0"/>
          </a:p>
          <a:p>
            <a:r>
              <a:rPr lang="en-US" dirty="0"/>
              <a:t>Then use </a:t>
            </a:r>
            <a:r>
              <a:rPr lang="en-US" dirty="0" err="1"/>
              <a:t>findspark</a:t>
            </a:r>
            <a:r>
              <a:rPr lang="en-US" dirty="0"/>
              <a:t> to invoke </a:t>
            </a:r>
            <a:r>
              <a:rPr lang="en-US" dirty="0" err="1"/>
              <a:t>pySpark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F4DB3-73DF-4D02-A6B9-86C04EFC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1EC31-4B43-410C-BF89-523F716F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6F97-F692-4D52-AE5B-6B1D01E1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start a </a:t>
            </a:r>
            <a:r>
              <a:rPr lang="en-US" dirty="0" err="1"/>
              <a:t>PySpark</a:t>
            </a:r>
            <a:r>
              <a:rPr lang="en-US" dirty="0"/>
              <a:t> – you get the following messages</a:t>
            </a:r>
          </a:p>
          <a:p>
            <a:r>
              <a:rPr lang="en-US" dirty="0"/>
              <a:t>Spark context available as '</a:t>
            </a:r>
            <a:r>
              <a:rPr lang="en-US" dirty="0" err="1"/>
              <a:t>sc</a:t>
            </a:r>
            <a:r>
              <a:rPr lang="en-US" dirty="0"/>
              <a:t>' (master = local[*], app id = local-1637209356637).</a:t>
            </a:r>
          </a:p>
          <a:p>
            <a:r>
              <a:rPr lang="en-US" dirty="0">
                <a:hlinkClick r:id="rId2"/>
              </a:rPr>
              <a:t>SparkSession</a:t>
            </a:r>
            <a:r>
              <a:rPr lang="en-US" dirty="0"/>
              <a:t> available as 'spark'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1E718-75AD-470C-A09C-59A29CB4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8235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08538-89B5-4B0F-8254-00E21E95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2832-86D9-4B04-8C02-B5F62A4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 1.x, three entry points were introduced: </a:t>
            </a:r>
            <a:r>
              <a:rPr lang="en-US" dirty="0" err="1"/>
              <a:t>SparkContext</a:t>
            </a:r>
            <a:r>
              <a:rPr lang="en-US" dirty="0"/>
              <a:t>, </a:t>
            </a:r>
            <a:r>
              <a:rPr lang="en-US" dirty="0" err="1"/>
              <a:t>SQLContext</a:t>
            </a:r>
            <a:r>
              <a:rPr lang="en-US" dirty="0"/>
              <a:t> and </a:t>
            </a:r>
            <a:r>
              <a:rPr lang="en-US" dirty="0" err="1"/>
              <a:t>HiveContext</a:t>
            </a:r>
            <a:r>
              <a:rPr lang="en-US" dirty="0"/>
              <a:t>. </a:t>
            </a:r>
          </a:p>
          <a:p>
            <a:r>
              <a:rPr lang="en-US" dirty="0"/>
              <a:t>Since Spark 2.x, a new entry point called SparkSession has been introduced that essentially combined all functionalities available in the above three contexts. </a:t>
            </a:r>
          </a:p>
          <a:p>
            <a:r>
              <a:rPr lang="en-US" dirty="0"/>
              <a:t>Note that all contexts are still available even in newest Spark releases, mostly for backward compatibility purposes.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01D0E8-A305-464B-9A5A-29723DB7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Spark</a:t>
            </a:r>
          </a:p>
        </p:txBody>
      </p:sp>
    </p:spTree>
    <p:extLst>
      <p:ext uri="{BB962C8B-B14F-4D97-AF65-F5344CB8AC3E}">
        <p14:creationId xmlns:p14="http://schemas.microsoft.com/office/powerpoint/2010/main" val="26966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5BFA4-006D-43B0-8AE4-37CB7982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9C05-F712-4560-AA78-7965AD97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remember that Spark </a:t>
            </a:r>
            <a:r>
              <a:rPr lang="en-US" dirty="0" err="1"/>
              <a:t>dataframe</a:t>
            </a:r>
            <a:r>
              <a:rPr lang="en-US" dirty="0"/>
              <a:t> is not same as Pandas or R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You access the methods of the </a:t>
            </a:r>
            <a:r>
              <a:rPr lang="en-US" dirty="0" err="1"/>
              <a:t>DataFrameReader</a:t>
            </a:r>
            <a:r>
              <a:rPr lang="en-US" dirty="0"/>
              <a:t> API by calling the read method on a SparkSession instance, and you can load data from a file using either the format and load methods, or one of the shortcut methods for built-in formats:</a:t>
            </a:r>
          </a:p>
          <a:p>
            <a:r>
              <a:rPr lang="en-US" dirty="0"/>
              <a:t>d1 = </a:t>
            </a:r>
            <a:r>
              <a:rPr lang="en-US" dirty="0" err="1"/>
              <a:t>spark.read.format</a:t>
            </a:r>
            <a:r>
              <a:rPr lang="en-US" dirty="0"/>
              <a:t>("json").load("</a:t>
            </a:r>
            <a:r>
              <a:rPr lang="en-US" dirty="0" err="1"/>
              <a:t>file.json</a:t>
            </a:r>
            <a:r>
              <a:rPr lang="en-US" dirty="0"/>
              <a:t>")</a:t>
            </a:r>
          </a:p>
          <a:p>
            <a:r>
              <a:rPr lang="en-US" dirty="0"/>
              <a:t>d2 = </a:t>
            </a:r>
            <a:r>
              <a:rPr lang="en-US" dirty="0" err="1"/>
              <a:t>spark.read.json</a:t>
            </a:r>
            <a:r>
              <a:rPr lang="en-US" dirty="0"/>
              <a:t>("</a:t>
            </a:r>
            <a:r>
              <a:rPr lang="en-US" dirty="0" err="1"/>
              <a:t>file.json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13D2D2-163B-4129-ABC6-1E1D2C33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Palatino Linotype</vt:lpstr>
      <vt:lpstr>Tw Cen MT</vt:lpstr>
      <vt:lpstr>Wingdings</vt:lpstr>
      <vt:lpstr>Wingdings 2</vt:lpstr>
      <vt:lpstr>Office Theme</vt:lpstr>
      <vt:lpstr>1_Albright DADM 5e_PPT Sample</vt:lpstr>
      <vt:lpstr>Spark and PySpark</vt:lpstr>
      <vt:lpstr>Databricks</vt:lpstr>
      <vt:lpstr>Install Spark on your computer</vt:lpstr>
      <vt:lpstr>PySpark</vt:lpstr>
      <vt:lpstr>PySpark</vt:lpstr>
      <vt:lpstr>PySpark start</vt:lpstr>
      <vt:lpstr>Access to Spark</vt:lpstr>
      <vt:lpstr>PySpark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2023-05-09T13:43:39Z</dcterms:modified>
</cp:coreProperties>
</file>