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sz="2400" lang="en-US"/>
              <a:t>STUDENT NAME:</a:t>
            </a:r>
            <a:r>
              <a:rPr altLang="en-GB" sz="2400" lang="en-US"/>
              <a:t>S</a:t>
            </a:r>
            <a:r>
              <a:rPr altLang="en-GB" sz="2400" lang="en-US"/>
              <a:t>.</a:t>
            </a:r>
            <a:r>
              <a:rPr altLang="en-GB" sz="2400" lang="en-US"/>
              <a:t>U</a:t>
            </a:r>
            <a:r>
              <a:rPr altLang="en-GB" sz="2400" lang="en-US"/>
              <a:t>D</a:t>
            </a:r>
            <a:r>
              <a:rPr altLang="en-GB" sz="2400" lang="en-US"/>
              <a:t>A</a:t>
            </a:r>
            <a:r>
              <a:rPr altLang="en-GB" sz="2400" lang="en-US"/>
              <a:t>Y</a:t>
            </a:r>
            <a:r>
              <a:rPr altLang="en-GB" sz="2400" lang="en-US"/>
              <a:t>A</a:t>
            </a:r>
            <a:r>
              <a:rPr altLang="en-GB" sz="2400" lang="en-US"/>
              <a:t> </a:t>
            </a:r>
            <a:r>
              <a:rPr altLang="en-GB" sz="2400" lang="en-US"/>
              <a:t>T</a:t>
            </a:r>
            <a:r>
              <a:rPr altLang="en-GB" sz="2400" lang="en-US"/>
              <a:t>H</a:t>
            </a:r>
            <a:r>
              <a:rPr altLang="en-GB" sz="2400" lang="en-US"/>
              <a:t>A</a:t>
            </a:r>
            <a:r>
              <a:rPr altLang="en-GB" sz="2400" lang="en-US"/>
              <a:t>R</a:t>
            </a:r>
            <a:r>
              <a:rPr altLang="en-GB" sz="2400" lang="en-US"/>
              <a:t>S</a:t>
            </a:r>
            <a:r>
              <a:rPr altLang="en-GB" sz="2400" lang="en-US"/>
              <a:t>HINI </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8</a:t>
            </a:r>
            <a:r>
              <a:rPr dirty="0" sz="2400" lang="en-US"/>
              <a:t>0</a:t>
            </a:r>
            <a:r>
              <a:rPr altLang="en-GB" dirty="0" sz="2400" lang="en-US"/>
              <a:t>4</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o</a:t>
            </a:r>
            <a:r>
              <a:rPr dirty="0" sz="2400" lang="en-US"/>
              <a:t>r</a:t>
            </a:r>
            <a:r>
              <a:rPr dirty="0" sz="2400" lang="en-US"/>
              <a:t>porate </a:t>
            </a:r>
            <a:r>
              <a:rPr dirty="0" sz="2400" lang="en-US"/>
              <a:t>S</a:t>
            </a:r>
            <a:r>
              <a:rPr dirty="0" sz="2400" lang="en-US"/>
              <a:t>e</a:t>
            </a:r>
            <a:r>
              <a:rPr dirty="0" sz="2400" lang="en-US"/>
              <a:t>c</a:t>
            </a:r>
            <a:r>
              <a:rPr dirty="0" sz="2400" lang="en-US"/>
              <a:t>r</a:t>
            </a:r>
            <a:r>
              <a:rPr dirty="0" sz="2400" lang="en-US"/>
              <a:t>etary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ammal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1289751" y="1021714"/>
            <a:ext cx="8260110" cy="4091940"/>
          </a:xfrm>
          <a:prstGeom prst="rect"/>
        </p:spPr>
        <p:txBody>
          <a:bodyPr rtlCol="0" wrap="square">
            <a:spAutoFit/>
          </a:bodyPr>
          <a:p>
            <a:r>
              <a:rPr sz="16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4415">
            <a:off x="-239889" y="2116442"/>
            <a:ext cx="5541085" cy="4732099"/>
          </a:xfrm>
          <a:prstGeom prst="rect"/>
        </p:spPr>
      </p:pic>
      <p:pic>
        <p:nvPicPr>
          <p:cNvPr id="2097169" name=""/>
          <p:cNvPicPr>
            <a:picLocks/>
          </p:cNvPicPr>
          <p:nvPr/>
        </p:nvPicPr>
        <p:blipFill>
          <a:blip xmlns:r="http://schemas.openxmlformats.org/officeDocument/2006/relationships" r:embed="rId3"/>
          <a:stretch>
            <a:fillRect/>
          </a:stretch>
        </p:blipFill>
        <p:spPr>
          <a:xfrm>
            <a:off x="6181422" y="2309356"/>
            <a:ext cx="5694381" cy="42389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rot="21600000">
            <a:off x="523501" y="2822283"/>
            <a:ext cx="8697358" cy="1996440"/>
          </a:xfrm>
          <a:prstGeom prst="rect"/>
        </p:spPr>
        <p:txBody>
          <a:bodyPr rtlCol="0" wrap="square">
            <a:spAutoFit/>
          </a:bodyPr>
          <a:p>
            <a:r>
              <a:rPr b="0" sz="32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b="0"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304653" y="2032634"/>
            <a:ext cx="6743846" cy="2834641"/>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599" y="1468437"/>
            <a:ext cx="7904462" cy="3863341"/>
          </a:xfrm>
          <a:prstGeom prst="rect"/>
        </p:spPr>
        <p:txBody>
          <a:bodyPr rtlCol="0" wrap="square">
            <a:spAutoFit/>
          </a:bodyPr>
          <a:p>
            <a:r>
              <a:rPr sz="2800" lang="en-IN">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276676" y="1706880"/>
            <a:ext cx="7415847" cy="2491741"/>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45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681127" y="1680527"/>
            <a:ext cx="7640163" cy="2834641"/>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84200"/>
          </a:xfrm>
        </p:spPr>
        <p:txBody>
          <a:bodyPr/>
          <a:p>
            <a:r>
              <a:rPr dirty="0" lang="en-IN"/>
              <a:t>Dataset Description</a:t>
            </a:r>
          </a:p>
        </p:txBody>
      </p:sp>
      <p:sp>
        <p:nvSpPr>
          <p:cNvPr id="1048670" name=""/>
          <p:cNvSpPr txBox="1"/>
          <p:nvPr/>
        </p:nvSpPr>
        <p:spPr>
          <a:xfrm rot="21600000">
            <a:off x="1025863" y="1788786"/>
            <a:ext cx="8911870" cy="3710940"/>
          </a:xfrm>
          <a:prstGeom prst="rect"/>
        </p:spPr>
        <p:txBody>
          <a:bodyPr rtlCol="0" wrap="square">
            <a:spAutoFit/>
          </a:bodyPr>
          <a:p>
            <a:r>
              <a:rPr sz="2000" lang="en-IN">
                <a:solidFill>
                  <a:srgbClr val="000000"/>
                </a:solidFill>
              </a:rPr>
              <a:t>Employee dataset-Kaggle
26 features
9 features
Emprid Name-text
Rating-numeri
Performance-text Gender-Em
Business unit-test
Business type-test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816893" y="2019300"/>
            <a:ext cx="5710106" cy="1780540"/>
          </a:xfrm>
          <a:prstGeom prst="rect"/>
        </p:spPr>
        <p:txBody>
          <a:bodyPr rtlCol="0" wrap="square">
            <a:spAutoFit/>
          </a:bodyPr>
          <a:p>
            <a:r>
              <a:rPr sz="20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2024-09-11T05:15:02Z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87b160899e1b477482f5317cbd9b753c</vt:lpwstr>
  </property>
</Properties>
</file>