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5604-0657-1A5D-1E9C-ECD25C21F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C0E2-E8F5-7960-E6C5-137DC1842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C77C-4DFB-BD16-6CC5-A2116FF9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82F-505F-D8CF-5AC7-80F585DE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162E-938D-1315-3613-2D3491A9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5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C97C-47E2-CC83-05E2-5925C60B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6FE5D-4030-7382-1EA1-2BD39BD64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C0A1-A460-C0C1-FEFB-9D6A567B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5846-E3FF-3D18-8D8B-A3BD3E1C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11E3-81FE-0B53-D7E4-980930C7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04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0F11C-95AB-36D1-0C17-D02056335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19544-DA57-321B-EA4A-CBC9828A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0F25E-1312-3D83-7246-A6098126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C307-98DD-36B5-1583-6DD72468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E98A-92A9-4163-BE31-52B273B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7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1619-B709-A4EA-E059-4531C548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ED2F-209E-816C-7BCD-E653B27E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43E85-3CD9-F6B4-08E5-0F799498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B21A-52AB-DC95-037F-8A212492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4ED6-DF4D-E58B-9EBD-65362657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78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CE09-22F3-C78C-CF14-0C57563A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96D2D-4FDA-371E-DFDA-756E4E9D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08D7-4A63-C03E-798D-87D22196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5B4E-C019-F4DB-8B1B-4CA03279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3F5C-08FF-F860-DBC1-AAC15C93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6BEE-8177-57D4-E1EF-58936A97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0456-26C3-BE71-D55C-4874DD35D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68A30-5832-51FF-4291-80D3EDAD2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B9CE6-B466-61AE-1BD9-959EA63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D0706-ACDE-E1ED-F2CF-AA199F4B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A4B05-1B95-4A40-0BB1-151D8C49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FE8C-6C5E-5149-06E3-70FBB9A3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9C7A8-9BDB-E802-A348-08EF01D9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6C1F6-1B71-38B3-EDD3-40F93BF5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84D61-F380-12D0-EDF9-54A963A33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B4BB5-D179-DDE9-7E0F-6C5ACCD88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530D7-2941-E902-8C19-DF0838F9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B2AC1-A13B-0B58-1A23-6DE0788D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89719-0A84-4BF7-4E6F-D3361311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1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C8A8-CF9D-2EBB-E74A-49A545FF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95EB4-CDF6-13DC-C0CE-F8D09513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2E699-E7BC-C7FC-2DA1-BE24948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E1503-50AB-1A09-ABD8-D7737CBA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4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14E18-69AA-9B14-497F-9D1135CB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E2D16-E980-AA78-0841-5FCBEAFD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B0E53-CFDD-8FE1-8C64-33B00E2F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0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4ED2-E7B2-8B08-D682-1C66EB64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EBCA-7AAA-E6C1-15D1-8F8D36A5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B7550-0802-3225-FF5A-3B951F3C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D63E7-2D4F-6836-879D-29DBF0D1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33F8D-D8D4-4A7B-1525-106BDD36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69FA3-C662-BF8F-52C1-0F8EA992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7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C221-3246-1D30-0C35-E6BF4749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52F10-FA57-240B-95B7-AFFCCD948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DF818-F26A-5230-5010-25A9905C5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0BB66-4205-3406-431C-81A13EE3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7F8B7-F986-7C6F-3456-2CCE2B60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D7FA9-40B1-016D-3563-2B36E8BD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05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E8CA6-F12C-C929-84A4-B4B18DE2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97E0D-8094-D273-7320-3A976C923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0062C-D9EF-AEF4-D33F-461CADF66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4B6C00-AFA3-4CE3-8DC1-EA883D5943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119D-4968-3F20-889F-389FAEF2A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45C5-E01F-289E-BCB4-17184FEA9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1C0D7-6F76-46B5-850D-13F2299B1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2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tomato-pizza-20853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zza with tomatoes and basil&#10;&#10;AI-generated content may be incorrect.">
            <a:extLst>
              <a:ext uri="{FF2B5EF4-FFF2-40B4-BE49-F238E27FC236}">
                <a16:creationId xmlns:a16="http://schemas.microsoft.com/office/drawing/2014/main" id="{669474C9-F635-F939-DCF3-2B0A3474F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417" b="1011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C5007-0E8D-B70A-DAD8-C7EF0859F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Pizza Sales Data Analysis with SQL</a:t>
            </a:r>
            <a:endParaRPr lang="en-IN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41ADF-378F-22B4-AABA-C0B4948FE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A hands-on project using real-world datasets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4E499-3F4D-C37C-214D-1D6A60C142FD}"/>
              </a:ext>
            </a:extLst>
          </p:cNvPr>
          <p:cNvSpPr txBox="1"/>
          <p:nvPr/>
        </p:nvSpPr>
        <p:spPr>
          <a:xfrm>
            <a:off x="8381869" y="5462071"/>
            <a:ext cx="16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 dirty="0"/>
              <a:t>By: Uday Arora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1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8F86-84D8-B3A5-4E90-88F9FCF0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Group the orders by date and calculate the average number of pizzas ordered per day.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656A3-684B-143D-C555-0D9F7541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4470"/>
            <a:ext cx="6523285" cy="2309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CCE5F-B315-3B40-4B0A-2B7C648F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696" y="2448221"/>
            <a:ext cx="3833957" cy="9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7F1CF-AFF7-295E-97A0-9439CDA6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Determine the top 3 most ordered pizza types based on revenue.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B33BA-3BB7-04AB-6DF8-3A1FA6DB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56" y="431574"/>
            <a:ext cx="5441001" cy="289864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4CD1B-D782-ED34-9257-02EB466F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11" y="3522180"/>
            <a:ext cx="5261691" cy="31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51F92-DF6B-1558-2B6F-D83CBD2E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Calculate the percentage contribution of each pizza type to total revenue.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BFEC4-A341-52B8-6554-8070C7AD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56" y="483031"/>
            <a:ext cx="5441001" cy="25617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D19DF-8939-3C82-71FC-18EF598B6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64" y="3522180"/>
            <a:ext cx="5397185" cy="31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0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80FE9-7BE6-2088-9E4D-444A9B96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Analyze the cumulative revenue generated over time.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F6A3F-0D16-957A-E31B-24B2557D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56" y="390037"/>
            <a:ext cx="5441001" cy="27477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391FD9-7EF8-3303-2CB8-AFFBB9CF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71" y="3522180"/>
            <a:ext cx="5244171" cy="31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7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92F69-E22F-2237-181D-11CD4C04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Determine the top 3 most ordered pizza types based on revenue for each pizza category.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570AD-BD0E-8CC9-A4AE-786692D4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639438"/>
            <a:ext cx="4569171" cy="261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2876A-39CF-EE7D-85D3-8385FD00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023" y="2914022"/>
            <a:ext cx="6835818" cy="23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5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5E15-36DA-A832-C66D-3120B746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984" y="365125"/>
            <a:ext cx="5779815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Retrieve the total number of orders placed.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97053-CC5E-656F-EBEB-68CCC255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84" y="2116114"/>
            <a:ext cx="5476798" cy="1403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F81D0-9195-D2F9-6D36-E3E3E6ECC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91" y="4162715"/>
            <a:ext cx="2387638" cy="87140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2A33DE6-B95A-11DB-463C-CCE2A4E2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45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10E9-1C10-D3AE-2617-955F6BE2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979" y="334980"/>
            <a:ext cx="6188947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Calculate the total revenue generated from pizza sales.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C9F52-7B17-A98D-D6E3-844D77AD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68" y="2133020"/>
            <a:ext cx="5671938" cy="2207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338EFA-8704-C380-64D0-F1BC19AA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69" y="4813365"/>
            <a:ext cx="3315930" cy="12010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EAD1E7-7BC4-B78F-471D-E3EF390D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8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829DC-4950-71DF-6F85-AD4BC6D3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Identify the highest-priced pizza.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EBFED-70E4-5FF8-AAC6-B2D1E94B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917" y="187196"/>
            <a:ext cx="4888242" cy="35439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B2413-3465-CA84-9D07-129D299D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71" y="3945077"/>
            <a:ext cx="4708833" cy="19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5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FDDAD-86EB-8BCC-50E4-BCEB2F47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Identify the most common pizza size ordered.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22D19-F3F0-0C13-0FEC-3546E512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123442"/>
            <a:ext cx="5431536" cy="4141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98493-CA67-D6A8-59C5-3227CF17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347319"/>
            <a:ext cx="5431536" cy="36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3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30542-862C-ACB1-7031-059E83D0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List the top 5 most ordered pizza types along with their quantities.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C8031-8F67-9FC2-4FD9-E64D5F73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22752"/>
            <a:ext cx="5431536" cy="27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7FA9F-5EEC-0DC4-024C-7983A9DB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941894"/>
            <a:ext cx="5431536" cy="24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2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E7428-8765-97D1-DC37-93D33AF2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Join the necessary tables to find the total quantity of each pizza category ordered.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6B4B2-124B-65D4-49E1-339584BC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53" y="625683"/>
            <a:ext cx="4365266" cy="2743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232BD-8087-7BE4-4A53-BA615A079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923" y="3550309"/>
            <a:ext cx="45911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0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25EEB4-E185-4371-A8FF-AF57010F7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19198-85CA-6FAB-0520-6C1F7160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23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Determine the distribution of orders by hour of the day.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6A7AD-F963-0BA5-D85A-E29FDC53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02" y="680625"/>
            <a:ext cx="2871216" cy="2137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8232D-E9FE-58D4-7FBD-7B9281742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014" y="1175163"/>
            <a:ext cx="2871216" cy="11484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974A0-4391-801F-C54A-D0AFD6F4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443" y="3462686"/>
            <a:ext cx="5983787" cy="23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4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4F4DC-1418-9BD1-EFF6-537DD35A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Join relevant tables to find the category-wise distribution of pizzas.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EC19A-BF07-F270-4C5F-666A8505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325" y="771988"/>
            <a:ext cx="5189092" cy="275816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E3577-2E65-C84C-CE54-A1ECE115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1" y="3854245"/>
            <a:ext cx="5449094" cy="18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160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Pizza Sales Data Analysis with SQL</vt:lpstr>
      <vt:lpstr>Retrieve the total number of orders placed.</vt:lpstr>
      <vt:lpstr>Calculate the total revenue generated from pizza sales.</vt:lpstr>
      <vt:lpstr>Identify the highest-priced pizza.</vt:lpstr>
      <vt:lpstr>Identify the most common pizza size ordered.</vt:lpstr>
      <vt:lpstr>List the top 5 most ordered pizza types along with their quantities.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Determine the top 3 most ordered pizza types based on revenue.</vt:lpstr>
      <vt:lpstr>Calculate the percentage contribution of each pizza type to total revenue.</vt:lpstr>
      <vt:lpstr>Analyze the cumulative revenue generated over time.</vt:lpstr>
      <vt:lpstr>Determine the top 3 most ordered pizza types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Arora</dc:creator>
  <cp:lastModifiedBy>Uday Arora</cp:lastModifiedBy>
  <cp:revision>2</cp:revision>
  <dcterms:created xsi:type="dcterms:W3CDTF">2025-03-12T08:22:58Z</dcterms:created>
  <dcterms:modified xsi:type="dcterms:W3CDTF">2025-03-12T09:21:25Z</dcterms:modified>
</cp:coreProperties>
</file>