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FD841637-9806-4900-8DD7-01E979A5B6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28325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d355dd23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d355dd23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d355dd23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d355dd23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d355dd23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d355dd23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305" y="1737361"/>
            <a:ext cx="6500446" cy="1172307"/>
          </a:xfrm>
        </p:spPr>
        <p:txBody>
          <a:bodyPr>
            <a:normAutofit fontScale="90000"/>
          </a:bodyPr>
          <a:lstStyle/>
          <a:p>
            <a:r>
              <a:rPr lang="en-IN" dirty="0"/>
              <a:t>Calorie Detector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4863"/>
            <a:ext cx="6400800" cy="2825260"/>
          </a:xfrm>
        </p:spPr>
        <p:txBody>
          <a:bodyPr>
            <a:normAutofit/>
          </a:bodyPr>
          <a:lstStyle/>
          <a:p>
            <a:r>
              <a:rPr lang="en-IN" sz="1800" b="1" dirty="0"/>
              <a:t>                                     Submitted By,</a:t>
            </a:r>
          </a:p>
          <a:p>
            <a:r>
              <a:rPr lang="en-IN" sz="1800" b="1" dirty="0"/>
              <a:t>                                                                  </a:t>
            </a:r>
          </a:p>
          <a:p>
            <a:endParaRPr lang="en-IN" sz="1800" b="1" dirty="0"/>
          </a:p>
          <a:p>
            <a:r>
              <a:rPr lang="en-IN" sz="1800" b="1" dirty="0"/>
              <a:t>M. Udaya Shankar(19IT51)</a:t>
            </a:r>
          </a:p>
          <a:p>
            <a:r>
              <a:rPr lang="en-IN" sz="1800" b="1" dirty="0"/>
              <a:t>                                                                      </a:t>
            </a:r>
          </a:p>
          <a:p>
            <a:r>
              <a:rPr lang="en-IN" sz="1800" b="1" dirty="0"/>
              <a:t>                                                                    Department of Information Technology</a:t>
            </a:r>
            <a:endParaRPr lang="en-IN" dirty="0"/>
          </a:p>
          <a:p>
            <a:endParaRPr lang="en-IN" dirty="0"/>
          </a:p>
        </p:txBody>
      </p:sp>
      <p:sp>
        <p:nvSpPr>
          <p:cNvPr id="4" name="AutoShape 2" descr="Image result for velammal engineering college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735" y="1213339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14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457200" y="1"/>
            <a:ext cx="82296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LITERATURE SURVEY</a:t>
            </a:r>
            <a:endParaRPr/>
          </a:p>
        </p:txBody>
      </p:sp>
      <p:graphicFrame>
        <p:nvGraphicFramePr>
          <p:cNvPr id="142" name="Google Shape;142;p23"/>
          <p:cNvGraphicFramePr/>
          <p:nvPr/>
        </p:nvGraphicFramePr>
        <p:xfrm>
          <a:off x="-50" y="1019950"/>
          <a:ext cx="9050425" cy="5941065"/>
        </p:xfrm>
        <a:graphic>
          <a:graphicData uri="http://schemas.openxmlformats.org/drawingml/2006/table">
            <a:tbl>
              <a:tblPr>
                <a:noFill/>
                <a:tableStyleId>{FD841637-9806-4900-8DD7-01E979A5B67A}</a:tableStyleId>
              </a:tblPr>
              <a:tblGrid>
                <a:gridCol w="150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0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Year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Author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Methodology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Advantages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Disadvantages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Combining Local and Global Correlation for Texture Description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2012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Xiaopeng Hong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Guoying Zhao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Matti Pietik¨ainen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Xilin Chen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paper develops a powerful descriptor,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named COV-LBP. Firstly, we propose a variant of LBPs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Euclidean space, named the LBP Difference feature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(LBPD), which can be used to calculate any statistical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 description. LBPD reflects how far one LBP lies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from the LBP mean of a given image.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motivates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encode the information of LBP differences and hence the texture informations can be accurately got.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Euclidean distance on LBPs could not reflect the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topological structure of LBPs precisely,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Google Shape;147;p24"/>
          <p:cNvGraphicFramePr/>
          <p:nvPr/>
        </p:nvGraphicFramePr>
        <p:xfrm>
          <a:off x="93300" y="180247"/>
          <a:ext cx="8957400" cy="6675060"/>
        </p:xfrm>
        <a:graphic>
          <a:graphicData uri="http://schemas.openxmlformats.org/drawingml/2006/table">
            <a:tbl>
              <a:tblPr>
                <a:noFill/>
                <a:tableStyleId>{FD841637-9806-4900-8DD7-01E979A5B67A}</a:tableStyleId>
              </a:tblPr>
              <a:tblGrid>
                <a:gridCol w="149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Title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Year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Author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Methodology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Advantages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Disadvantages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Noise-Resistant Local Binary Pattern with an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Embedded Error-Correction Mechanism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2013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Jianfeng Ren Xudong Jiang and Junsong Yuan,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view of this, we propose a noise-resistant LBP (NRLBP)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preserve the image local structures in presence of noise. The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small pixel difference is vulnerable to noise. Thus, we encode it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anuncertainstate first, and then determine its value based 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other bits of the LBP code. It is widely accepted that most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 local structures are represented by uniform codes and noise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patterns most likely fall into non-uniform codes. 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exact intensities are discarded, and only the relative intensities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with respect to the center are preserved.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LTP is not invariant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under scaling of intensity values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Google Shape;152;p25"/>
          <p:cNvGraphicFramePr/>
          <p:nvPr>
            <p:extLst>
              <p:ext uri="{D42A27DB-BD31-4B8C-83A1-F6EECF244321}">
                <p14:modId xmlns:p14="http://schemas.microsoft.com/office/powerpoint/2010/main" val="128480572"/>
              </p:ext>
            </p:extLst>
          </p:nvPr>
        </p:nvGraphicFramePr>
        <p:xfrm>
          <a:off x="85500" y="72000"/>
          <a:ext cx="8980800" cy="6918940"/>
        </p:xfrm>
        <a:graphic>
          <a:graphicData uri="http://schemas.openxmlformats.org/drawingml/2006/table">
            <a:tbl>
              <a:tblPr>
                <a:noFill/>
                <a:tableStyleId>{FD841637-9806-4900-8DD7-01E979A5B67A}</a:tableStyleId>
              </a:tblPr>
              <a:tblGrid>
                <a:gridCol w="149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Title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Year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Author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Methodology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Advantages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Disadvantages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Snake Texture Classification Using BRINT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2015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Keerthana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A.V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#1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Udaya Shankar M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Here  feature  extraction  has  been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done with local binary pattern (LBP) approach where computed local binary descriptor. These descriptors points are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sampled in a circular neighborhood and provided single-scale LBP histograms. In this approach there is not needed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dictionary  constructor  because  of  using  different  datasets. 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is applicable for discriminative and robust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combination for multi resolution analysis.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 is  a  drawback  in  some 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regression  tasks  with  multi-dimension  outputs  (e.g. 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human body pose estimation),</a:t>
                      </a:r>
                      <a:endParaRPr sz="18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26"/>
          <p:cNvGraphicFramePr/>
          <p:nvPr/>
        </p:nvGraphicFramePr>
        <p:xfrm>
          <a:off x="0" y="111050"/>
          <a:ext cx="9074100" cy="6837990"/>
        </p:xfrm>
        <a:graphic>
          <a:graphicData uri="http://schemas.openxmlformats.org/drawingml/2006/table">
            <a:tbl>
              <a:tblPr>
                <a:noFill/>
                <a:tableStyleId>{FD841637-9806-4900-8DD7-01E979A5B67A}</a:tableStyleId>
              </a:tblPr>
              <a:tblGrid>
                <a:gridCol w="151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9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Title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Year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Author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Methodology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Advantages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Disadvantages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6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Rotation-Invariant Image and Video Description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With Local Binary Pattern Features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2012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Guoying Zhao, Timo Ahonen, Jiř í Matas, and Matti Pietikäinen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this paper, we propose anovel approach to compute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rotation-invariant features from histograms of local noninvariant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patterns. We apply this approach to both static and dynamic local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binary pattern (LBP) descriptors. For static-texture description,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 present LBP histogram Fourier (LBP-HF) features, and for dy-namic-texture recognition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proposed two rotation-invariant LBP-TOP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descriptors inherit the advantage of the original LBP-TOP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is not rotation invariant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CONTENTS </a:t>
            </a:r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Functional implementation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Expected outcome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Implementation screenshots 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406400" algn="l" rtl="0">
              <a:spcBef>
                <a:spcPts val="48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To identify the food accurately based on the images of food.</a:t>
            </a:r>
            <a:endParaRPr sz="2800"/>
          </a:p>
          <a:p>
            <a:pPr marL="34290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800"/>
          </a:p>
          <a:p>
            <a:pPr marL="3429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To measure the calorie of the food automatically.</a:t>
            </a:r>
            <a:endParaRPr sz="2800" i="1"/>
          </a:p>
          <a:p>
            <a:pPr marL="34290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800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In general, people lack in understanding the links between diet and health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We propose a model, which integrates our mobile calorie measurement application to the deep neural network. </a:t>
            </a:r>
            <a:endParaRPr sz="2800"/>
          </a:p>
          <a:p>
            <a:pPr marL="34290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Our proposed Convolutional Neural Network (CNN) with TENSORFLOW algorithm 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 combination of different segmentation method such as color, texture, graph-cut segmentation and deep learning neural network combination.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EXISTING SYSTEM </a:t>
            </a: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Food used to portioned and search by segmentation process using  Discreet cosine transform then used to classify by K-NN(k nearest neighbor) by that it takes much time trainee the images and classify no proper data been assumed more data loss may occur.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PROPOSED SYSTEM</a:t>
            </a: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steps in image processing are </a:t>
            </a:r>
            <a:endParaRPr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Pre-processing and </a:t>
            </a:r>
            <a:endParaRPr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Neural Network Training. </a:t>
            </a:r>
            <a:endParaRPr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this, the trained model can be obtained which will classify any supplied image based on the trained database 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FUNCTIONAL  IMPLEMENTATION</a:t>
            </a:r>
            <a:endParaRPr/>
          </a:p>
        </p:txBody>
      </p:sp>
      <p:pic>
        <p:nvPicPr>
          <p:cNvPr id="2055" name="Google Shape;2055;p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44625" y="2033525"/>
            <a:ext cx="7646400" cy="46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Block Diagram</a:t>
            </a:r>
            <a:endParaRPr/>
          </a:p>
        </p:txBody>
      </p:sp>
      <p:pic>
        <p:nvPicPr>
          <p:cNvPr id="126" name="Google Shape;126;p20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633412" y="2691606"/>
            <a:ext cx="787717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Implementation Screenshot</a:t>
            </a:r>
            <a:endParaRPr/>
          </a:p>
        </p:txBody>
      </p:sp>
      <p:pic>
        <p:nvPicPr>
          <p:cNvPr id="2058" name="Google Shape;2058;p2" descr="C:\Users\hp\Downloads\IMG-20200203-WA000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9143" y="1582616"/>
            <a:ext cx="2275012" cy="4583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9" name="Google Shape;2059;p2" descr="C:\Users\hp\Downloads\IMG-20200203-WA0005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5753" y="1582617"/>
            <a:ext cx="2250831" cy="4583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682</Words>
  <Application>Microsoft Office PowerPoint</Application>
  <PresentationFormat>On-screen Show (4:3)</PresentationFormat>
  <Paragraphs>131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Constantia</vt:lpstr>
      <vt:lpstr>Times New Roman</vt:lpstr>
      <vt:lpstr>Wingdings 2</vt:lpstr>
      <vt:lpstr>Flow</vt:lpstr>
      <vt:lpstr>Calorie Detector System</vt:lpstr>
      <vt:lpstr>CONTENTS </vt:lpstr>
      <vt:lpstr>OBJECTIVE</vt:lpstr>
      <vt:lpstr>INTRODUCTION</vt:lpstr>
      <vt:lpstr>EXISTING SYSTEM </vt:lpstr>
      <vt:lpstr> PROPOSED SYSTEM</vt:lpstr>
      <vt:lpstr>FUNCTIONAL  IMPLEMENTATION</vt:lpstr>
      <vt:lpstr>Block Diagram</vt:lpstr>
      <vt:lpstr>Implementation Screenshot</vt:lpstr>
      <vt:lpstr>LITERATURE SURVEY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Calorie Detector System</dc:title>
  <dc:creator>User</dc:creator>
  <cp:lastModifiedBy>aswini aswini</cp:lastModifiedBy>
  <cp:revision>2</cp:revision>
  <dcterms:modified xsi:type="dcterms:W3CDTF">2022-09-04T14:55:35Z</dcterms:modified>
</cp:coreProperties>
</file>