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20B0604020202020204" charset="0"/>
      <p:regular r:id="rId13"/>
    </p:embeddedFont>
    <p:embeddedFont>
      <p:font typeface="Poppins Semi-Bold" panose="020B0604020202020204" charset="0"/>
      <p:regular r:id="rId14"/>
    </p:embeddedFont>
    <p:embeddedFont>
      <p:font typeface="Public San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-029/DS-code-mini-project/blob/main/Cod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96341" y="7406698"/>
            <a:ext cx="6983181" cy="669188"/>
            <a:chOff x="0" y="0"/>
            <a:chExt cx="1839192" cy="1762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667888"/>
            <a:ext cx="18401974" cy="142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79"/>
              </a:lnSpc>
            </a:pPr>
            <a:r>
              <a:rPr lang="en-US" sz="11285" b="1" spc="-609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STRUCTURES USING C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78949" y="7519172"/>
            <a:ext cx="6617965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GROUP 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577289"/>
            <a:ext cx="18401974" cy="1779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</a:pPr>
            <a:r>
              <a:rPr lang="en-US" sz="4786" b="1" spc="-258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MINI PROJECT ON :</a:t>
            </a:r>
          </a:p>
          <a:p>
            <a:pPr algn="ctr">
              <a:lnSpc>
                <a:spcPts val="4020"/>
              </a:lnSpc>
            </a:pPr>
            <a:endParaRPr lang="en-US" sz="4786" b="1" spc="-258">
              <a:solidFill>
                <a:srgbClr val="1C2120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5028"/>
              </a:lnSpc>
            </a:pPr>
            <a:r>
              <a:rPr lang="en-US" sz="5986" b="1" spc="-323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SCHOOL MANAGEMENT SYSTEM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1833" y="8066361"/>
            <a:ext cx="3018308" cy="1956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2"/>
              </a:lnSpc>
              <a:spcBef>
                <a:spcPct val="0"/>
              </a:spcBef>
            </a:pPr>
            <a:r>
              <a:rPr lang="en-US" sz="332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Udayshankar</a:t>
            </a:r>
          </a:p>
          <a:p>
            <a:pPr algn="ctr">
              <a:lnSpc>
                <a:spcPts val="3792"/>
              </a:lnSpc>
              <a:spcBef>
                <a:spcPct val="0"/>
              </a:spcBef>
            </a:pPr>
            <a:r>
              <a:rPr lang="en-US" sz="332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Vaibhav</a:t>
            </a:r>
          </a:p>
          <a:p>
            <a:pPr algn="ctr">
              <a:lnSpc>
                <a:spcPts val="3792"/>
              </a:lnSpc>
              <a:spcBef>
                <a:spcPct val="0"/>
              </a:spcBef>
            </a:pPr>
            <a:r>
              <a:rPr lang="en-US" sz="332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Sriniketan</a:t>
            </a:r>
          </a:p>
          <a:p>
            <a:pPr algn="ctr">
              <a:lnSpc>
                <a:spcPts val="3792"/>
              </a:lnSpc>
              <a:spcBef>
                <a:spcPct val="0"/>
              </a:spcBef>
            </a:pPr>
            <a:r>
              <a:rPr lang="en-US" sz="3326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Vikas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601203" cy="10287000"/>
          </a:xfrm>
          <a:custGeom>
            <a:avLst/>
            <a:gdLst/>
            <a:ahLst/>
            <a:cxnLst/>
            <a:rect l="l" t="t" r="r" b="b"/>
            <a:pathLst>
              <a:path w="7601203" h="10287000">
                <a:moveTo>
                  <a:pt x="0" y="0"/>
                </a:moveTo>
                <a:lnTo>
                  <a:pt x="7601203" y="0"/>
                </a:lnTo>
                <a:lnTo>
                  <a:pt x="760120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825" t="-13947" r="-776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04191" y="965952"/>
            <a:ext cx="11109812" cy="154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3"/>
              </a:lnSpc>
            </a:pPr>
            <a:r>
              <a:rPr lang="en-US" sz="594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a school management system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04191" y="3605004"/>
            <a:ext cx="10147363" cy="5986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89"/>
              </a:lnSpc>
              <a:spcBef>
                <a:spcPct val="0"/>
              </a:spcBef>
            </a:pPr>
            <a:r>
              <a:rPr lang="en-US" sz="3917" spc="2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917" u="none" spc="2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School Management System is a software solution designed to streamline and manage the day-to-day administrative tasks of a school. It helps in maintaining, organizing, and retrieving student data efficiently.</a:t>
            </a:r>
          </a:p>
          <a:p>
            <a:pPr marL="0" lvl="0" indent="0" algn="l">
              <a:lnSpc>
                <a:spcPts val="5289"/>
              </a:lnSpc>
              <a:spcBef>
                <a:spcPct val="0"/>
              </a:spcBef>
            </a:pPr>
            <a:endParaRPr lang="en-US" sz="3917" u="none" spc="23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5289"/>
              </a:lnSpc>
              <a:spcBef>
                <a:spcPct val="0"/>
              </a:spcBef>
            </a:pPr>
            <a:endParaRPr lang="en-US" sz="3917" u="none" spc="23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5289"/>
              </a:lnSpc>
              <a:spcBef>
                <a:spcPct val="0"/>
              </a:spcBef>
            </a:pPr>
            <a:endParaRPr lang="en-US" sz="3917" u="none" spc="23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83134" y="1616740"/>
            <a:ext cx="6830714" cy="2128485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685802" y="2275139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3"/>
                </a:lnTo>
                <a:lnTo>
                  <a:pt x="0" y="839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083134" y="4079914"/>
            <a:ext cx="6830714" cy="2128485"/>
            <a:chOff x="0" y="0"/>
            <a:chExt cx="2286638" cy="712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83134" y="6541774"/>
            <a:ext cx="6830714" cy="2128485"/>
            <a:chOff x="0" y="0"/>
            <a:chExt cx="2286638" cy="7125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677950" y="4517864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497275" y="7308439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76201" y="3795277"/>
            <a:ext cx="9266225" cy="979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24"/>
              </a:lnSpc>
            </a:pPr>
            <a:r>
              <a:rPr lang="en-US" sz="6337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What have we done?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6201" y="5456787"/>
            <a:ext cx="9030683" cy="21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70"/>
              </a:lnSpc>
              <a:spcBef>
                <a:spcPct val="0"/>
              </a:spcBef>
            </a:pPr>
            <a:r>
              <a:rPr lang="en-US" sz="2570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2570" u="none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have developed a School Management System using C programming language, where all operations are performed via a text-based chatbot interface. The system allows users (like school staff) to interact with it using simple commands.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43421" y="2190133"/>
            <a:ext cx="4416506" cy="112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75"/>
              </a:lnSpc>
              <a:spcBef>
                <a:spcPct val="0"/>
              </a:spcBef>
            </a:pPr>
            <a:r>
              <a:rPr lang="en-US" sz="1685" b="1" spc="26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Chatb</a:t>
            </a:r>
            <a:r>
              <a:rPr lang="en-US" sz="1685" b="1" u="none" spc="26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ot-Based Interface:</a:t>
            </a:r>
          </a:p>
          <a:p>
            <a:pPr marL="0" lvl="0" indent="0" algn="just">
              <a:lnSpc>
                <a:spcPts val="2275"/>
              </a:lnSpc>
              <a:spcBef>
                <a:spcPct val="0"/>
              </a:spcBef>
            </a:pPr>
            <a:r>
              <a:rPr lang="en-US" sz="1685" u="none" spc="26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Instead of using typical menus, we made a chatbot-style interface that is much more easier to work with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43421" y="4498814"/>
            <a:ext cx="5341111" cy="142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20"/>
              </a:lnSpc>
              <a:spcBef>
                <a:spcPct val="0"/>
              </a:spcBef>
            </a:pPr>
            <a:r>
              <a:rPr lang="en-US" sz="1718" b="1" spc="27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Core Functionalities Implemented:</a:t>
            </a:r>
          </a:p>
          <a:p>
            <a:pPr marL="371033" lvl="1" indent="-185517" algn="just">
              <a:lnSpc>
                <a:spcPts val="2320"/>
              </a:lnSpc>
              <a:spcBef>
                <a:spcPct val="0"/>
              </a:spcBef>
              <a:buAutoNum type="arabicPeriod"/>
            </a:pPr>
            <a:r>
              <a:rPr lang="en-US" sz="1718" b="1" u="none" spc="27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Add Student Details</a:t>
            </a:r>
          </a:p>
          <a:p>
            <a:pPr marL="371033" lvl="1" indent="-185517" algn="just">
              <a:lnSpc>
                <a:spcPts val="2320"/>
              </a:lnSpc>
              <a:spcBef>
                <a:spcPct val="0"/>
              </a:spcBef>
              <a:buAutoNum type="arabicPeriod"/>
            </a:pPr>
            <a:r>
              <a:rPr lang="en-US" sz="1718" b="1" u="none" spc="27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 Search by Roll Number</a:t>
            </a:r>
          </a:p>
          <a:p>
            <a:pPr marL="371033" lvl="1" indent="-185517" algn="just">
              <a:lnSpc>
                <a:spcPts val="2320"/>
              </a:lnSpc>
              <a:spcBef>
                <a:spcPct val="0"/>
              </a:spcBef>
              <a:buAutoNum type="arabicPeriod"/>
            </a:pPr>
            <a:r>
              <a:rPr lang="en-US" sz="1718" b="1" u="none" spc="27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Count of Students</a:t>
            </a:r>
          </a:p>
          <a:p>
            <a:pPr marL="371033" lvl="1" indent="-185517" algn="just">
              <a:lnSpc>
                <a:spcPts val="2320"/>
              </a:lnSpc>
              <a:spcBef>
                <a:spcPct val="0"/>
              </a:spcBef>
              <a:buAutoNum type="arabicPeriod"/>
            </a:pPr>
            <a:r>
              <a:rPr lang="en-US" sz="1718" b="1" u="none" spc="27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Search by Course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375437" y="6732685"/>
            <a:ext cx="4384490" cy="1598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182"/>
              </a:lnSpc>
              <a:spcBef>
                <a:spcPct val="0"/>
              </a:spcBef>
            </a:pPr>
            <a:r>
              <a:rPr lang="en-US" sz="1616" b="1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U</a:t>
            </a: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ses of the Project:</a:t>
            </a:r>
          </a:p>
          <a:p>
            <a:pPr marL="0" lvl="0" indent="0" algn="just">
              <a:lnSpc>
                <a:spcPts val="2182"/>
              </a:lnSpc>
              <a:spcBef>
                <a:spcPct val="0"/>
              </a:spcBef>
            </a:pP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1. Student Information Management</a:t>
            </a:r>
          </a:p>
          <a:p>
            <a:pPr marL="0" lvl="0" indent="0" algn="just">
              <a:lnSpc>
                <a:spcPts val="2182"/>
              </a:lnSpc>
              <a:spcBef>
                <a:spcPct val="0"/>
              </a:spcBef>
            </a:pP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2. Fast Search and Retrieval</a:t>
            </a:r>
          </a:p>
          <a:p>
            <a:pPr marL="0" lvl="0" indent="0" algn="just">
              <a:lnSpc>
                <a:spcPts val="2182"/>
              </a:lnSpc>
              <a:spcBef>
                <a:spcPct val="0"/>
              </a:spcBef>
            </a:pP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3. Course-wise Student Filtering</a:t>
            </a:r>
          </a:p>
          <a:p>
            <a:pPr marL="0" lvl="0" indent="0" algn="just">
              <a:lnSpc>
                <a:spcPts val="2182"/>
              </a:lnSpc>
              <a:spcBef>
                <a:spcPct val="0"/>
              </a:spcBef>
            </a:pP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4. Total Student Count</a:t>
            </a:r>
          </a:p>
          <a:p>
            <a:pPr algn="just">
              <a:lnSpc>
                <a:spcPts val="2182"/>
              </a:lnSpc>
              <a:spcBef>
                <a:spcPct val="0"/>
              </a:spcBef>
            </a:pPr>
            <a:r>
              <a:rPr lang="en-US" sz="1616" b="1" u="none" spc="25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5. Chatbot-Based Interaction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12118262" y="2375876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2118262" y="4774758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V="1">
            <a:off x="12137312" y="730091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2939" y="2067260"/>
            <a:ext cx="6716860" cy="6716860"/>
          </a:xfrm>
          <a:custGeom>
            <a:avLst/>
            <a:gdLst/>
            <a:ahLst/>
            <a:cxnLst/>
            <a:rect l="l" t="t" r="r" b="b"/>
            <a:pathLst>
              <a:path w="6716860" h="6716860">
                <a:moveTo>
                  <a:pt x="0" y="0"/>
                </a:moveTo>
                <a:lnTo>
                  <a:pt x="6716860" y="0"/>
                </a:lnTo>
                <a:lnTo>
                  <a:pt x="6716860" y="6716859"/>
                </a:lnTo>
                <a:lnTo>
                  <a:pt x="0" y="6716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3" name="TextBox 3"/>
          <p:cNvSpPr txBox="1"/>
          <p:nvPr/>
        </p:nvSpPr>
        <p:spPr>
          <a:xfrm>
            <a:off x="0" y="444916"/>
            <a:ext cx="10474383" cy="114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7454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 used: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84166" y="2887063"/>
            <a:ext cx="9095981" cy="397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lang="en-US" sz="281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Flask: Web server to handle HTTP requests</a:t>
            </a:r>
          </a:p>
          <a:p>
            <a:pPr algn="ctr">
              <a:lnSpc>
                <a:spcPts val="3945"/>
              </a:lnSpc>
              <a:spcBef>
                <a:spcPct val="0"/>
              </a:spcBef>
            </a:pPr>
            <a:endParaRPr lang="en-US" sz="2818" b="1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lang="en-US" sz="281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Twilio: To send/receive WhatsApp messages</a:t>
            </a:r>
          </a:p>
          <a:p>
            <a:pPr algn="ctr">
              <a:lnSpc>
                <a:spcPts val="3945"/>
              </a:lnSpc>
              <a:spcBef>
                <a:spcPct val="0"/>
              </a:spcBef>
            </a:pPr>
            <a:endParaRPr lang="en-US" sz="2818" b="1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lang="en-US" sz="281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Ngrok: To expose your Flask app to the internet (local → public)</a:t>
            </a:r>
          </a:p>
          <a:p>
            <a:pPr algn="ctr">
              <a:lnSpc>
                <a:spcPts val="3945"/>
              </a:lnSpc>
              <a:spcBef>
                <a:spcPct val="0"/>
              </a:spcBef>
            </a:pPr>
            <a:endParaRPr lang="en-US" sz="2818" b="1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lang="en-US" sz="281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 CODE: For the program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6568" y="1000125"/>
            <a:ext cx="17935713" cy="1141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85"/>
              </a:lnSpc>
            </a:pPr>
            <a:r>
              <a:rPr lang="en-US" sz="7355" b="1" u="sng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 Code Implemented using DS: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766850"/>
            <a:ext cx="12781664" cy="9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4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0" y="3260756"/>
            <a:ext cx="16832990" cy="1146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9"/>
              </a:lnSpc>
            </a:pPr>
            <a:r>
              <a:rPr lang="en-US" sz="3292" u="sng" spc="-269">
                <a:solidFill>
                  <a:srgbClr val="1C2120"/>
                </a:solidFill>
                <a:latin typeface="Public Sans"/>
                <a:ea typeface="Public Sans"/>
                <a:cs typeface="Public Sans"/>
                <a:sym typeface="Public Sans"/>
                <a:hlinkClick r:id="rId2" tooltip="https://github.com/Vaibhav-029/DS-code-mini-project/blob/main/Code"/>
              </a:rPr>
              <a:t>Code:  https://github.com/Vaibhav-029/DS-code-mini-project/blob/main/Code</a:t>
            </a:r>
          </a:p>
          <a:p>
            <a:pPr algn="ctr">
              <a:lnSpc>
                <a:spcPts val="4609"/>
              </a:lnSpc>
              <a:spcBef>
                <a:spcPct val="0"/>
              </a:spcBef>
            </a:pPr>
            <a:endParaRPr lang="en-US" sz="3292" u="sng" spc="-269">
              <a:solidFill>
                <a:srgbClr val="1C2120"/>
              </a:solidFill>
              <a:latin typeface="Public Sans"/>
              <a:ea typeface="Public Sans"/>
              <a:cs typeface="Public Sans"/>
              <a:sym typeface="Public Sans"/>
              <a:hlinkClick r:id="rId2" tooltip="https://github.com/Vaibhav-029/DS-code-mini-project/blob/main/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911" y="2091263"/>
            <a:ext cx="2279066" cy="4914429"/>
          </a:xfrm>
          <a:custGeom>
            <a:avLst/>
            <a:gdLst/>
            <a:ahLst/>
            <a:cxnLst/>
            <a:rect l="l" t="t" r="r" b="b"/>
            <a:pathLst>
              <a:path w="2279066" h="4914429">
                <a:moveTo>
                  <a:pt x="0" y="0"/>
                </a:moveTo>
                <a:lnTo>
                  <a:pt x="2279066" y="0"/>
                </a:lnTo>
                <a:lnTo>
                  <a:pt x="2279066" y="4914429"/>
                </a:lnTo>
                <a:lnTo>
                  <a:pt x="0" y="4914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76377" y="2091263"/>
            <a:ext cx="2289725" cy="4914429"/>
          </a:xfrm>
          <a:custGeom>
            <a:avLst/>
            <a:gdLst/>
            <a:ahLst/>
            <a:cxnLst/>
            <a:rect l="l" t="t" r="r" b="b"/>
            <a:pathLst>
              <a:path w="2289725" h="4914429">
                <a:moveTo>
                  <a:pt x="0" y="0"/>
                </a:moveTo>
                <a:lnTo>
                  <a:pt x="2289725" y="0"/>
                </a:lnTo>
                <a:lnTo>
                  <a:pt x="2289725" y="4914429"/>
                </a:lnTo>
                <a:lnTo>
                  <a:pt x="0" y="4914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48501" y="2091263"/>
            <a:ext cx="2262397" cy="4914429"/>
          </a:xfrm>
          <a:custGeom>
            <a:avLst/>
            <a:gdLst/>
            <a:ahLst/>
            <a:cxnLst/>
            <a:rect l="l" t="t" r="r" b="b"/>
            <a:pathLst>
              <a:path w="2262397" h="4914429">
                <a:moveTo>
                  <a:pt x="0" y="0"/>
                </a:moveTo>
                <a:lnTo>
                  <a:pt x="2262397" y="0"/>
                </a:lnTo>
                <a:lnTo>
                  <a:pt x="2262397" y="4914429"/>
                </a:lnTo>
                <a:lnTo>
                  <a:pt x="0" y="49144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63573" y="2091263"/>
            <a:ext cx="2240766" cy="4796899"/>
          </a:xfrm>
          <a:custGeom>
            <a:avLst/>
            <a:gdLst/>
            <a:ahLst/>
            <a:cxnLst/>
            <a:rect l="l" t="t" r="r" b="b"/>
            <a:pathLst>
              <a:path w="2240766" h="4796899">
                <a:moveTo>
                  <a:pt x="0" y="0"/>
                </a:moveTo>
                <a:lnTo>
                  <a:pt x="2240766" y="0"/>
                </a:lnTo>
                <a:lnTo>
                  <a:pt x="2240766" y="4796899"/>
                </a:lnTo>
                <a:lnTo>
                  <a:pt x="0" y="4796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4911" y="302603"/>
            <a:ext cx="13170318" cy="108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r>
              <a:rPr lang="en-US" sz="768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and Execution :-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6965" y="1955345"/>
            <a:ext cx="12849106" cy="9127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60"/>
              </a:lnSpc>
              <a:spcBef>
                <a:spcPct val="0"/>
              </a:spcBef>
            </a:pPr>
            <a:r>
              <a:rPr lang="en-US" sz="3378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have developed a basic School Management System using C programming language and data structures.</a:t>
            </a:r>
          </a:p>
          <a:p>
            <a:pPr marL="0" lvl="0" indent="0" algn="l">
              <a:lnSpc>
                <a:spcPts val="4560"/>
              </a:lnSpc>
              <a:spcBef>
                <a:spcPct val="0"/>
              </a:spcBef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The system can: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student details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Search by roll number or name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List students by course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Delete or update records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Show total number of students</a:t>
            </a:r>
          </a:p>
          <a:p>
            <a:pPr algn="l">
              <a:lnSpc>
                <a:spcPts val="4560"/>
              </a:lnSpc>
              <a:spcBef>
                <a:spcPct val="0"/>
              </a:spcBef>
            </a:pPr>
            <a:endParaRPr lang="en-US" sz="3378" u="none" spc="20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560"/>
              </a:lnSpc>
              <a:spcBef>
                <a:spcPct val="0"/>
              </a:spcBef>
            </a:pPr>
            <a:r>
              <a:rPr lang="en-US" sz="3378" b="1" u="none" spc="2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We Learned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Practical use of structs, arrays, and functions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 to design a menu/chatbot-like interface</a:t>
            </a:r>
          </a:p>
          <a:p>
            <a:pPr marL="729406" lvl="1" indent="-364703" algn="l">
              <a:lnSpc>
                <a:spcPts val="4560"/>
              </a:lnSpc>
              <a:spcBef>
                <a:spcPct val="0"/>
              </a:spcBef>
              <a:buFont typeface="Arial"/>
              <a:buChar char="•"/>
            </a:pPr>
            <a:r>
              <a:rPr lang="en-US" sz="3378" u="none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Importance of modular code and user-friendly interaction</a:t>
            </a:r>
          </a:p>
          <a:p>
            <a:pPr algn="l">
              <a:lnSpc>
                <a:spcPts val="4560"/>
              </a:lnSpc>
              <a:spcBef>
                <a:spcPct val="0"/>
              </a:spcBef>
            </a:pPr>
            <a:endParaRPr lang="en-US" sz="3378" u="none" spc="20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4560"/>
              </a:lnSpc>
              <a:spcBef>
                <a:spcPct val="0"/>
              </a:spcBef>
            </a:pPr>
            <a:endParaRPr lang="en-US" sz="3378" u="none" spc="20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6965" y="463294"/>
            <a:ext cx="8492825" cy="1245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71"/>
              </a:lnSpc>
            </a:pPr>
            <a:r>
              <a:rPr lang="en-US" sz="893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Poppins</vt:lpstr>
      <vt:lpstr>Arial</vt:lpstr>
      <vt:lpstr>DM Sans Bold</vt:lpstr>
      <vt:lpstr>Poppins Bold</vt:lpstr>
      <vt:lpstr>Public Sans</vt:lpstr>
      <vt:lpstr>Calibri</vt:lpstr>
      <vt:lpstr>Poppins Semi-Bold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Presentation</dc:title>
  <dc:creator>Udayashankar Aradhya</dc:creator>
  <cp:lastModifiedBy>Udayashankar Aradhya</cp:lastModifiedBy>
  <cp:revision>1</cp:revision>
  <dcterms:created xsi:type="dcterms:W3CDTF">2006-08-16T00:00:00Z</dcterms:created>
  <dcterms:modified xsi:type="dcterms:W3CDTF">2025-10-17T18:36:52Z</dcterms:modified>
  <dc:identifier>DAGo6_sNFNk</dc:identifier>
</cp:coreProperties>
</file>