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6D36F4-7F2A-4200-8F90-5131E6F86C4D}">
  <a:tblStyle styleId="{DC6D36F4-7F2A-4200-8F90-5131E6F86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773E43-22C2-47FC-BEFB-0C8DD8EEDE3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6de9ed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36de9ed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a9838b8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a9838b8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6de9ed5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6de9ed5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6de9ed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6de9e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6de9ed5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36de9ed5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6de9ed5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6de9ed5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6de9ed5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36de9ed5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6de9ed5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6de9ed5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6de9ed5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6de9ed5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6de9ed5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36de9ed5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27a2e4e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27a2e4e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a9838b8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a9838b8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a9838b8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a9838b8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2a9838b8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2a9838b8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36de9ed5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36de9ed5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7a2e4e9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7a2e4e9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36de9ed5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36de9ed5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7a2e4e9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7a2e4e9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e46188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e46188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e46188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e46188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e46188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e46188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7a2e4e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7a2e4e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010400" y="4106375"/>
            <a:ext cx="2133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Anaadya Shetty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Anagha Sethu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Udayasri Chandrika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Teena Pawar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2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559200" y="1982550"/>
            <a:ext cx="2025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34343"/>
                </a:solidFill>
              </a:rPr>
              <a:t>QUIZ</a:t>
            </a:r>
            <a:endParaRPr b="1"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</a:t>
            </a:r>
            <a:endParaRPr b="0" sz="4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29450" y="2144925"/>
            <a:ext cx="7688700" cy="20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of Entities 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No. of Components : 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components</a:t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2473475" y="11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{ED773E43-22C2-47FC-BEFB-0C8DD8EEDE37}</a:tableStyleId>
              </a:tblPr>
              <a:tblGrid>
                <a:gridCol w="1765025"/>
                <a:gridCol w="2432025"/>
              </a:tblGrid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Components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Use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For 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studenthomepage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 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categories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quiztest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the quizzes of that 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Take the 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 page -&gt; if fails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 page -&gt; if passes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the grades of all quizzes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adminhomepage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Admin 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List of all students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studentperformance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Grades of the selected 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List of quizzes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quizquestions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Questions in that selected 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13068" l="7846" r="6301" t="11912"/>
          <a:stretch/>
        </p:blipFill>
        <p:spPr>
          <a:xfrm>
            <a:off x="252275" y="294300"/>
            <a:ext cx="8591174" cy="422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5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Views for Student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7356" l="0" r="832" t="10352"/>
          <a:stretch/>
        </p:blipFill>
        <p:spPr>
          <a:xfrm>
            <a:off x="0" y="756800"/>
            <a:ext cx="9067699" cy="4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1046" l="1073" r="2224" t="9883"/>
          <a:stretch/>
        </p:blipFill>
        <p:spPr>
          <a:xfrm>
            <a:off x="154175" y="294325"/>
            <a:ext cx="8934650" cy="4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24824" l="14207" r="15837" t="15588"/>
          <a:stretch/>
        </p:blipFill>
        <p:spPr>
          <a:xfrm>
            <a:off x="140413" y="574625"/>
            <a:ext cx="8863174" cy="42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5448" l="0" r="842" t="10077"/>
          <a:stretch/>
        </p:blipFill>
        <p:spPr>
          <a:xfrm>
            <a:off x="38638" y="602650"/>
            <a:ext cx="9066701" cy="43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25520" l="1074" r="5484" t="10178"/>
          <a:stretch/>
        </p:blipFill>
        <p:spPr>
          <a:xfrm>
            <a:off x="420450" y="560625"/>
            <a:ext cx="8400051" cy="3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9062" l="0" r="0" t="9070"/>
          <a:stretch/>
        </p:blipFill>
        <p:spPr>
          <a:xfrm>
            <a:off x="196200" y="857475"/>
            <a:ext cx="8947800" cy="41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15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Views for Admin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5994" l="0" r="0" t="10630"/>
          <a:stretch/>
        </p:blipFill>
        <p:spPr>
          <a:xfrm>
            <a:off x="200" y="392425"/>
            <a:ext cx="9143798" cy="4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59450" y="1326750"/>
            <a:ext cx="76887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629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project involved building a series of web pages that can deliver quizzes that a student can take and view their scores afterwards and an administrator should be able to observe the grades of all students</a:t>
            </a:r>
            <a:endParaRPr sz="1629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629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In this project, we have created an online quiz using Angular and Spring Boot. This quiz will allow users to test their knowledge on a variety of topics. The quiz will be composed of multiple choice questions</a:t>
            </a:r>
            <a:r>
              <a:rPr lang="en-GB" sz="1629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quizzes, questions and answers will be stored in a database.</a:t>
            </a:r>
            <a:endParaRPr sz="170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8370" l="0" r="0" t="9890"/>
          <a:stretch/>
        </p:blipFill>
        <p:spPr>
          <a:xfrm>
            <a:off x="70050" y="532575"/>
            <a:ext cx="9144000" cy="420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8370" l="0" r="0" t="9890"/>
          <a:stretch/>
        </p:blipFill>
        <p:spPr>
          <a:xfrm>
            <a:off x="70050" y="532575"/>
            <a:ext cx="9144000" cy="420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7496" l="0" r="0" t="9121"/>
          <a:stretch/>
        </p:blipFill>
        <p:spPr>
          <a:xfrm>
            <a:off x="0" y="588625"/>
            <a:ext cx="9144000" cy="4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00" y="454613"/>
            <a:ext cx="6391875" cy="42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0"/>
            <a:ext cx="7554474" cy="50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planned for the database and entity relations.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 the requirements in three parts Login, Student, Admin.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entity in Spring Boot on required.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tables to store values for the entity.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Rest APIs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frontend screens.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backend with frontend.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Webpage designing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functionality of the code and debugging the observed errors and faults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Reusability of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of front and backend in order to deploy a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plaintext passwords to get a proof-of-concept working and will implement the encryption module at a later point in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Making scorecard for each student after completing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Associating the tables based on the problem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Ensuring the quiz logic is correct.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Technologies Used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38325" y="1641075"/>
            <a:ext cx="429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Java 8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Spring boot 2.5.10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MySQL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Angular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Database architecture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100" y="773763"/>
            <a:ext cx="7788894" cy="35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268575" y="3938200"/>
            <a:ext cx="812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quizname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081275" y="3938200"/>
            <a:ext cx="1268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            varchar(20)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9"/>
          <p:cNvCxnSpPr>
            <a:endCxn id="104" idx="1"/>
          </p:cNvCxnSpPr>
          <p:nvPr/>
        </p:nvCxnSpPr>
        <p:spPr>
          <a:xfrm>
            <a:off x="1268575" y="3847750"/>
            <a:ext cx="0" cy="25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105" idx="3"/>
            <a:endCxn id="105" idx="3"/>
          </p:cNvCxnSpPr>
          <p:nvPr/>
        </p:nvCxnSpPr>
        <p:spPr>
          <a:xfrm>
            <a:off x="3349675" y="4107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3418050" y="3548200"/>
            <a:ext cx="14100" cy="7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261525" y="3548200"/>
            <a:ext cx="14100" cy="7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1306288" y="4276900"/>
            <a:ext cx="2081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Rest API details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320063" y="15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{DC6D36F4-7F2A-4200-8F90-5131E6F86C4D}</a:tableStyleId>
              </a:tblPr>
              <a:tblGrid>
                <a:gridCol w="600375"/>
                <a:gridCol w="1452275"/>
                <a:gridCol w="660000"/>
                <a:gridCol w="3088075"/>
                <a:gridCol w="15817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 no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API 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http://localhost:8080/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api/getquiz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questions for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   Submit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POST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https://localhost:8080/api/submit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Submit the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Result Gradebook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https://localhost:8080/api/getresultgradebook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all quizzes of particular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Result Category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https://localhost:8080/api/getresultcategory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all quizzes of particular category of a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Overall Result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https://localhost:8080/api/getresultoverall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overall result of a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Rest API details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20063" y="15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{DC6D36F4-7F2A-4200-8F90-5131E6F86C4D}</a:tableStyleId>
              </a:tblPr>
              <a:tblGrid>
                <a:gridCol w="600375"/>
                <a:gridCol w="1452275"/>
                <a:gridCol w="985750"/>
                <a:gridCol w="2762325"/>
                <a:gridCol w="15817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 no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API 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Instant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https://localhost:8080/api/getresultbyquizid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quiz completed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Get all students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https://localhost:8080/api/getallstudentresult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all students and their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quizzes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https://localhost:8080/api/getallquiz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all quizzes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