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B83B-1803-433E-B9E2-35E1414D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C48EC-A511-4B67-B6EB-1B58B8E0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E07C-027F-42AD-A4CF-CE44191C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1B20-BE9F-4C9F-91B2-535B1A20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143F-68C2-4C72-86D8-65FE665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0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3597-5970-4EA7-B171-B9AA3EF0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7A911-0C35-4965-9620-DEA14D131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7A5F-435B-480C-852D-27319B76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691D-93DF-4366-8462-2BE5A8DF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99CE-5E9B-41A7-A94F-A85BCF0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4A621-541D-464B-86F6-4DB4B885F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B32B-77D3-4C67-B549-ABEF7969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0440-A1F6-40D4-AE16-67C06C0A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C3C7-7C6C-402E-ACF4-16C06447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25B9-CC8D-4DB6-9AA3-9B18BD7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06D8-52F3-49B7-9F73-14518C41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5EA-5BED-4F4C-9B26-DF0F2350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E582-7283-4D4A-B064-063405A6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A3AC-EEA5-4910-A25E-67DAB661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65F8-293B-4205-B3E1-4CBCA4D9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6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689-44A5-45A5-937D-0ACA0D91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E468-4482-469C-BE60-5F240404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B38B-F508-42EB-8D16-918CDD36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DB88-2F93-4592-A947-B94EDE42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5B65-9638-438A-A13E-499099A6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1BA-CD2B-4F84-9142-BC010CDA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CE7F-E264-4D0F-A7F2-88BCA886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69B41-05F6-49D5-A0D8-FF29A357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6920-5863-4A30-B5D7-DB367B67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33BC-7AE0-4538-AEB1-42B1BA3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D8D4-DF81-45AC-8EC5-C13E7BA3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CDF-1CAE-440A-A564-6450EBBB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051C-74F3-4EE1-9571-1963C7C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6B01-D0E4-428C-A390-E3646675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985F8-01F0-4D29-944B-5BD9E100F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A47E4-E557-42F1-A8FE-CEC1BCA9D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8B807-9B50-46C0-8330-82071F40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5AF3B-37D5-4A03-BE8C-FEDF67B9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E105E-4A94-4EC5-99E0-A1AE2E49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5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FF32-9FA2-4F71-A250-073B1F76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04D51-9936-4E0F-AD68-1AA79E0E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D9EA6-124F-4D2C-9024-9CAB19D3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8B64B-A7A8-41E5-BEEC-413F94F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4860E-E13D-4633-BBDB-A1A778D5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F8361-8D5C-4724-A78C-BEFA0D6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87C1-90FC-48B6-8977-7F96B7FF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3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5E56-1F9F-4A81-9BC9-9CE06927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426A-CEF0-4E13-B9E3-ADD54EB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3E1C7-6EE7-4BF2-B49C-C5086CD0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9B0F7-B538-40C0-81B8-532F6B4A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D747-43FA-498A-A25F-5CE4FDB0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D99D-D75D-47F3-8F3B-5383F81A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137C-29B9-4A3F-BC45-5D33F814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20C95-CB12-4297-88EC-F1F70D204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373C-127E-48BE-9497-4C8324AE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78865-BF5A-4AC1-A522-74FD1495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64BB-DD2F-4D7B-B2F1-DBB35EE4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D42B-1996-47CE-8A2B-969D3B61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2CAD2-7D79-49A8-AB52-0FCCDD9F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66C0-6C62-4726-8E82-C804E959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2FE0-FDE5-457B-A409-EB4A78E83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702F-79A3-423B-BCC7-6DA5847672E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03B7-3720-4E9D-95D6-D30FCCC82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1631-35F9-4F01-B62F-AA1E6C513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2EA2-18B4-4DFC-BF89-D0EFAC9ED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9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F9F11-ED3A-4AC0-AD11-3444F264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7B2029-0E62-4249-9EC7-DC74BE025E76}"/>
              </a:ext>
            </a:extLst>
          </p:cNvPr>
          <p:cNvSpPr/>
          <p:nvPr/>
        </p:nvSpPr>
        <p:spPr>
          <a:xfrm>
            <a:off x="7235687" y="4890052"/>
            <a:ext cx="4797287" cy="2206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UDAYBHAN RATHORE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19328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SCIENCE AND ENGINEERING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EEAD0-3D37-422E-BBD2-EECF431C6A34}"/>
              </a:ext>
            </a:extLst>
          </p:cNvPr>
          <p:cNvSpPr/>
          <p:nvPr/>
        </p:nvSpPr>
        <p:spPr>
          <a:xfrm>
            <a:off x="477077" y="294860"/>
            <a:ext cx="5194853" cy="980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CUSTOMER SEGMENTATION 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0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Udaybhan Rathore</dc:creator>
  <cp:lastModifiedBy>Udaybhan Rathore</cp:lastModifiedBy>
  <cp:revision>2</cp:revision>
  <dcterms:created xsi:type="dcterms:W3CDTF">2021-12-06T16:44:00Z</dcterms:created>
  <dcterms:modified xsi:type="dcterms:W3CDTF">2021-12-06T17:35:54Z</dcterms:modified>
</cp:coreProperties>
</file>