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AD374-B198-4B42-B098-D1A29AA6F4FC}" v="13" dt="2024-01-24T09:39:20.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kiran" userId="7d193837e4654f01" providerId="LiveId" clId="{90BAD374-B198-4B42-B098-D1A29AA6F4FC}"/>
    <pc:docChg chg="custSel modSld">
      <pc:chgData name="uday kiran" userId="7d193837e4654f01" providerId="LiveId" clId="{90BAD374-B198-4B42-B098-D1A29AA6F4FC}" dt="2024-01-24T09:39:20.019" v="33" actId="12084"/>
      <pc:docMkLst>
        <pc:docMk/>
      </pc:docMkLst>
      <pc:sldChg chg="modSp mod">
        <pc:chgData name="uday kiran" userId="7d193837e4654f01" providerId="LiveId" clId="{90BAD374-B198-4B42-B098-D1A29AA6F4FC}" dt="2024-01-24T09:30:31.896" v="20" actId="27636"/>
        <pc:sldMkLst>
          <pc:docMk/>
          <pc:sldMk cId="2408888348" sldId="258"/>
        </pc:sldMkLst>
        <pc:spChg chg="mod">
          <ac:chgData name="uday kiran" userId="7d193837e4654f01" providerId="LiveId" clId="{90BAD374-B198-4B42-B098-D1A29AA6F4FC}" dt="2024-01-24T09:30:31.896" v="20" actId="27636"/>
          <ac:spMkLst>
            <pc:docMk/>
            <pc:sldMk cId="2408888348" sldId="258"/>
            <ac:spMk id="3" creationId="{BAECB453-4156-C90E-C4DE-8F618FFB7378}"/>
          </ac:spMkLst>
        </pc:spChg>
      </pc:sldChg>
      <pc:sldChg chg="addSp delSp modSp">
        <pc:chgData name="uday kiran" userId="7d193837e4654f01" providerId="LiveId" clId="{90BAD374-B198-4B42-B098-D1A29AA6F4FC}" dt="2024-01-24T09:38:02.511" v="21" actId="12084"/>
        <pc:sldMkLst>
          <pc:docMk/>
          <pc:sldMk cId="1174603953" sldId="259"/>
        </pc:sldMkLst>
        <pc:spChg chg="del">
          <ac:chgData name="uday kiran" userId="7d193837e4654f01" providerId="LiveId" clId="{90BAD374-B198-4B42-B098-D1A29AA6F4FC}" dt="2024-01-24T09:38:02.511" v="21" actId="12084"/>
          <ac:spMkLst>
            <pc:docMk/>
            <pc:sldMk cId="1174603953" sldId="259"/>
            <ac:spMk id="3" creationId="{40670CC2-0ED0-66C5-3E3E-B36752E63D31}"/>
          </ac:spMkLst>
        </pc:spChg>
        <pc:graphicFrameChg chg="add mod">
          <ac:chgData name="uday kiran" userId="7d193837e4654f01" providerId="LiveId" clId="{90BAD374-B198-4B42-B098-D1A29AA6F4FC}" dt="2024-01-24T09:38:02.511" v="21" actId="12084"/>
          <ac:graphicFrameMkLst>
            <pc:docMk/>
            <pc:sldMk cId="1174603953" sldId="259"/>
            <ac:graphicFrameMk id="4" creationId="{C8ACECFF-C065-9601-DCF8-EECBAF3C0BCB}"/>
          </ac:graphicFrameMkLst>
        </pc:graphicFrameChg>
      </pc:sldChg>
      <pc:sldChg chg="addSp delSp modSp">
        <pc:chgData name="uday kiran" userId="7d193837e4654f01" providerId="LiveId" clId="{90BAD374-B198-4B42-B098-D1A29AA6F4FC}" dt="2024-01-24T09:38:48.481" v="32" actId="113"/>
        <pc:sldMkLst>
          <pc:docMk/>
          <pc:sldMk cId="493135578" sldId="260"/>
        </pc:sldMkLst>
        <pc:spChg chg="del">
          <ac:chgData name="uday kiran" userId="7d193837e4654f01" providerId="LiveId" clId="{90BAD374-B198-4B42-B098-D1A29AA6F4FC}" dt="2024-01-24T09:38:13.831" v="22" actId="12084"/>
          <ac:spMkLst>
            <pc:docMk/>
            <pc:sldMk cId="493135578" sldId="260"/>
            <ac:spMk id="3" creationId="{D14C47F2-E52F-893B-2DF6-FC3EB2F1CDB4}"/>
          </ac:spMkLst>
        </pc:spChg>
        <pc:graphicFrameChg chg="add mod">
          <ac:chgData name="uday kiran" userId="7d193837e4654f01" providerId="LiveId" clId="{90BAD374-B198-4B42-B098-D1A29AA6F4FC}" dt="2024-01-24T09:38:48.481" v="32" actId="113"/>
          <ac:graphicFrameMkLst>
            <pc:docMk/>
            <pc:sldMk cId="493135578" sldId="260"/>
            <ac:graphicFrameMk id="4" creationId="{42B8D2A6-AE6E-5CA6-5030-F84BB2D4FEA9}"/>
          </ac:graphicFrameMkLst>
        </pc:graphicFrameChg>
      </pc:sldChg>
      <pc:sldChg chg="addSp delSp modSp">
        <pc:chgData name="uday kiran" userId="7d193837e4654f01" providerId="LiveId" clId="{90BAD374-B198-4B42-B098-D1A29AA6F4FC}" dt="2024-01-24T09:39:20.019" v="33" actId="12084"/>
        <pc:sldMkLst>
          <pc:docMk/>
          <pc:sldMk cId="3871290655" sldId="266"/>
        </pc:sldMkLst>
        <pc:spChg chg="del">
          <ac:chgData name="uday kiran" userId="7d193837e4654f01" providerId="LiveId" clId="{90BAD374-B198-4B42-B098-D1A29AA6F4FC}" dt="2024-01-24T09:39:20.019" v="33" actId="12084"/>
          <ac:spMkLst>
            <pc:docMk/>
            <pc:sldMk cId="3871290655" sldId="266"/>
            <ac:spMk id="3" creationId="{FAFDF7F1-592C-2D43-44E4-767F55B45895}"/>
          </ac:spMkLst>
        </pc:spChg>
        <pc:graphicFrameChg chg="add mod">
          <ac:chgData name="uday kiran" userId="7d193837e4654f01" providerId="LiveId" clId="{90BAD374-B198-4B42-B098-D1A29AA6F4FC}" dt="2024-01-24T09:39:20.019" v="33" actId="12084"/>
          <ac:graphicFrameMkLst>
            <pc:docMk/>
            <pc:sldMk cId="3871290655" sldId="266"/>
            <ac:graphicFrameMk id="4" creationId="{2AEF5D16-9A05-4BF1-0E0B-A3E106F5FAD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04CF3-9559-4AD5-A611-96C3310E62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BB51B94-6910-4F8F-B247-49F3FB7A174C}">
      <dgm:prSet/>
      <dgm:spPr/>
      <dgm:t>
        <a:bodyPr/>
        <a:lstStyle/>
        <a:p>
          <a:r>
            <a:rPr lang="en-US" b="1" i="0"/>
            <a:t>Encryption : </a:t>
          </a:r>
          <a:r>
            <a:rPr lang="en-US" b="0" i="0"/>
            <a:t>It is nothing but a simple process in which we convert our data or information into secret code to prevent it from unauthorized access and keep it private and secure.</a:t>
          </a:r>
          <a:endParaRPr lang="en-IN"/>
        </a:p>
      </dgm:t>
    </dgm:pt>
    <dgm:pt modelId="{75DE0A56-A441-4B2F-B6B7-07AEE1697BC9}" type="parTrans" cxnId="{8B6F43BC-9AAF-407B-88DD-8669907DAC43}">
      <dgm:prSet/>
      <dgm:spPr/>
      <dgm:t>
        <a:bodyPr/>
        <a:lstStyle/>
        <a:p>
          <a:endParaRPr lang="en-IN"/>
        </a:p>
      </dgm:t>
    </dgm:pt>
    <dgm:pt modelId="{3A55E5C6-7EF8-45FB-9CF9-06CC703AE1EE}" type="sibTrans" cxnId="{8B6F43BC-9AAF-407B-88DD-8669907DAC43}">
      <dgm:prSet/>
      <dgm:spPr/>
      <dgm:t>
        <a:bodyPr/>
        <a:lstStyle/>
        <a:p>
          <a:endParaRPr lang="en-IN"/>
        </a:p>
      </dgm:t>
    </dgm:pt>
    <dgm:pt modelId="{D48B3F30-F239-417D-A365-C65609111560}">
      <dgm:prSet/>
      <dgm:spPr/>
      <dgm:t>
        <a:bodyPr/>
        <a:lstStyle/>
        <a:p>
          <a:r>
            <a:rPr lang="en-US" b="1" i="0"/>
            <a:t>Decryption  : </a:t>
          </a:r>
          <a:r>
            <a:rPr lang="en-US" b="0" i="0"/>
            <a:t>It is nothing but a process of converting our encrypted data into a readable form. Here we will again apply the same XOR operation on an encrypted image to decrypt it. But always remember that our encryption key and decryption key must be the same.</a:t>
          </a:r>
          <a:endParaRPr lang="en-IN"/>
        </a:p>
      </dgm:t>
    </dgm:pt>
    <dgm:pt modelId="{82BB779F-5B4D-4AE7-AA24-03DA8F694060}" type="parTrans" cxnId="{F63A557D-6F9E-4BF5-81FB-886213EE2BA2}">
      <dgm:prSet/>
      <dgm:spPr/>
      <dgm:t>
        <a:bodyPr/>
        <a:lstStyle/>
        <a:p>
          <a:endParaRPr lang="en-IN"/>
        </a:p>
      </dgm:t>
    </dgm:pt>
    <dgm:pt modelId="{D1ADCB0A-77C1-43F8-BE19-C819596B558A}" type="sibTrans" cxnId="{F63A557D-6F9E-4BF5-81FB-886213EE2BA2}">
      <dgm:prSet/>
      <dgm:spPr/>
      <dgm:t>
        <a:bodyPr/>
        <a:lstStyle/>
        <a:p>
          <a:endParaRPr lang="en-IN"/>
        </a:p>
      </dgm:t>
    </dgm:pt>
    <dgm:pt modelId="{E1AF2803-AB74-4D81-A9C4-B6298BC11FDB}" type="pres">
      <dgm:prSet presAssocID="{BE804CF3-9559-4AD5-A611-96C3310E6263}" presName="linear" presStyleCnt="0">
        <dgm:presLayoutVars>
          <dgm:animLvl val="lvl"/>
          <dgm:resizeHandles val="exact"/>
        </dgm:presLayoutVars>
      </dgm:prSet>
      <dgm:spPr/>
    </dgm:pt>
    <dgm:pt modelId="{B71D0D14-79FB-4B08-8264-6B67CC3F110A}" type="pres">
      <dgm:prSet presAssocID="{DBB51B94-6910-4F8F-B247-49F3FB7A174C}" presName="parentText" presStyleLbl="node1" presStyleIdx="0" presStyleCnt="2">
        <dgm:presLayoutVars>
          <dgm:chMax val="0"/>
          <dgm:bulletEnabled val="1"/>
        </dgm:presLayoutVars>
      </dgm:prSet>
      <dgm:spPr/>
    </dgm:pt>
    <dgm:pt modelId="{3F7EA044-7701-4D96-8D75-C55586C7D263}" type="pres">
      <dgm:prSet presAssocID="{3A55E5C6-7EF8-45FB-9CF9-06CC703AE1EE}" presName="spacer" presStyleCnt="0"/>
      <dgm:spPr/>
    </dgm:pt>
    <dgm:pt modelId="{4C3E1DE1-44C3-4876-8CA9-27553B1BB085}" type="pres">
      <dgm:prSet presAssocID="{D48B3F30-F239-417D-A365-C65609111560}" presName="parentText" presStyleLbl="node1" presStyleIdx="1" presStyleCnt="2">
        <dgm:presLayoutVars>
          <dgm:chMax val="0"/>
          <dgm:bulletEnabled val="1"/>
        </dgm:presLayoutVars>
      </dgm:prSet>
      <dgm:spPr/>
    </dgm:pt>
  </dgm:ptLst>
  <dgm:cxnLst>
    <dgm:cxn modelId="{F63A557D-6F9E-4BF5-81FB-886213EE2BA2}" srcId="{BE804CF3-9559-4AD5-A611-96C3310E6263}" destId="{D48B3F30-F239-417D-A365-C65609111560}" srcOrd="1" destOrd="0" parTransId="{82BB779F-5B4D-4AE7-AA24-03DA8F694060}" sibTransId="{D1ADCB0A-77C1-43F8-BE19-C819596B558A}"/>
    <dgm:cxn modelId="{8B6F43BC-9AAF-407B-88DD-8669907DAC43}" srcId="{BE804CF3-9559-4AD5-A611-96C3310E6263}" destId="{DBB51B94-6910-4F8F-B247-49F3FB7A174C}" srcOrd="0" destOrd="0" parTransId="{75DE0A56-A441-4B2F-B6B7-07AEE1697BC9}" sibTransId="{3A55E5C6-7EF8-45FB-9CF9-06CC703AE1EE}"/>
    <dgm:cxn modelId="{B903F5C8-7DB1-40C4-B0E4-A37D5F5E0E11}" type="presOf" srcId="{D48B3F30-F239-417D-A365-C65609111560}" destId="{4C3E1DE1-44C3-4876-8CA9-27553B1BB085}" srcOrd="0" destOrd="0" presId="urn:microsoft.com/office/officeart/2005/8/layout/vList2"/>
    <dgm:cxn modelId="{7AB136E6-B593-4098-A2DC-03D5C3769A71}" type="presOf" srcId="{BE804CF3-9559-4AD5-A611-96C3310E6263}" destId="{E1AF2803-AB74-4D81-A9C4-B6298BC11FDB}" srcOrd="0" destOrd="0" presId="urn:microsoft.com/office/officeart/2005/8/layout/vList2"/>
    <dgm:cxn modelId="{63CF02F3-108E-4700-9B68-6D8C14A7E075}" type="presOf" srcId="{DBB51B94-6910-4F8F-B247-49F3FB7A174C}" destId="{B71D0D14-79FB-4B08-8264-6B67CC3F110A}" srcOrd="0" destOrd="0" presId="urn:microsoft.com/office/officeart/2005/8/layout/vList2"/>
    <dgm:cxn modelId="{B29B3EDC-23CD-4D43-81BD-6D376D774AB4}" type="presParOf" srcId="{E1AF2803-AB74-4D81-A9C4-B6298BC11FDB}" destId="{B71D0D14-79FB-4B08-8264-6B67CC3F110A}" srcOrd="0" destOrd="0" presId="urn:microsoft.com/office/officeart/2005/8/layout/vList2"/>
    <dgm:cxn modelId="{D08B30C6-DF68-42A3-A794-F591F933A065}" type="presParOf" srcId="{E1AF2803-AB74-4D81-A9C4-B6298BC11FDB}" destId="{3F7EA044-7701-4D96-8D75-C55586C7D263}" srcOrd="1" destOrd="0" presId="urn:microsoft.com/office/officeart/2005/8/layout/vList2"/>
    <dgm:cxn modelId="{357B1DFA-8AB0-47D7-A478-41364F1E73D7}" type="presParOf" srcId="{E1AF2803-AB74-4D81-A9C4-B6298BC11FDB}" destId="{4C3E1DE1-44C3-4876-8CA9-27553B1BB08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27096-FA76-4833-BF5A-83DC870656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18398E9-F8C6-4B08-83B7-C2A419A1DB60}">
      <dgm:prSet/>
      <dgm:spPr/>
      <dgm:t>
        <a:bodyPr/>
        <a:lstStyle/>
        <a:p>
          <a:r>
            <a:rPr lang="en-US" b="1" i="0" u="sng" dirty="0"/>
            <a:t>Enhanced Security</a:t>
          </a:r>
          <a:r>
            <a:rPr lang="en-US" b="1" i="0" dirty="0"/>
            <a:t>:</a:t>
          </a:r>
          <a:r>
            <a:rPr lang="en-US" b="0" i="0" dirty="0"/>
            <a:t> Elevating the security measures surrounding digital images to safeguard against potential breaches and malicious activities.</a:t>
          </a:r>
          <a:endParaRPr lang="en-IN" dirty="0"/>
        </a:p>
      </dgm:t>
    </dgm:pt>
    <dgm:pt modelId="{C26AECA2-B668-489F-93A8-DB799B0BB639}" type="parTrans" cxnId="{2D0CA522-6C13-42F3-803D-51502C002CFD}">
      <dgm:prSet/>
      <dgm:spPr/>
      <dgm:t>
        <a:bodyPr/>
        <a:lstStyle/>
        <a:p>
          <a:endParaRPr lang="en-IN"/>
        </a:p>
      </dgm:t>
    </dgm:pt>
    <dgm:pt modelId="{CFFBA25B-92A8-4A2D-8E77-BBFA2EC7E8C4}" type="sibTrans" cxnId="{2D0CA522-6C13-42F3-803D-51502C002CFD}">
      <dgm:prSet/>
      <dgm:spPr/>
      <dgm:t>
        <a:bodyPr/>
        <a:lstStyle/>
        <a:p>
          <a:endParaRPr lang="en-IN"/>
        </a:p>
      </dgm:t>
    </dgm:pt>
    <dgm:pt modelId="{70EB05A9-8818-4E9E-A5B1-76F61D5F840C}">
      <dgm:prSet/>
      <dgm:spPr/>
      <dgm:t>
        <a:bodyPr/>
        <a:lstStyle/>
        <a:p>
          <a:r>
            <a:rPr lang="en-US" b="1" i="0" u="sng" dirty="0"/>
            <a:t>Cryptography Integration: </a:t>
          </a:r>
          <a:r>
            <a:rPr lang="en-US" b="0" i="0" dirty="0"/>
            <a:t>Exploring and implementing cryptographic principles to establish a robust framework for image encryption and decryption.</a:t>
          </a:r>
          <a:endParaRPr lang="en-IN" dirty="0"/>
        </a:p>
      </dgm:t>
    </dgm:pt>
    <dgm:pt modelId="{8AEEB75B-7909-4895-87B3-1CA4CC9D90AA}" type="parTrans" cxnId="{10126171-B8FA-440A-93A6-66BB3BC69011}">
      <dgm:prSet/>
      <dgm:spPr/>
      <dgm:t>
        <a:bodyPr/>
        <a:lstStyle/>
        <a:p>
          <a:endParaRPr lang="en-IN"/>
        </a:p>
      </dgm:t>
    </dgm:pt>
    <dgm:pt modelId="{60632F4A-D468-4E9C-956C-A95D6A9F6184}" type="sibTrans" cxnId="{10126171-B8FA-440A-93A6-66BB3BC69011}">
      <dgm:prSet/>
      <dgm:spPr/>
      <dgm:t>
        <a:bodyPr/>
        <a:lstStyle/>
        <a:p>
          <a:endParaRPr lang="en-IN"/>
        </a:p>
      </dgm:t>
    </dgm:pt>
    <dgm:pt modelId="{13AFD918-DE49-49D6-B888-506AB326DD5F}">
      <dgm:prSet/>
      <dgm:spPr/>
      <dgm:t>
        <a:bodyPr/>
        <a:lstStyle/>
        <a:p>
          <a:r>
            <a:rPr lang="en-US" b="0" i="0" u="sng" dirty="0"/>
            <a:t>Internet Accessibility: </a:t>
          </a:r>
          <a:r>
            <a:rPr lang="en-US" b="0" i="0" dirty="0"/>
            <a:t>Meeting the unique challenge of securing images even when openly accessible over the internet, emphasizing the crucial role of encryption in an interconnected digital environment.</a:t>
          </a:r>
          <a:endParaRPr lang="en-IN" dirty="0"/>
        </a:p>
      </dgm:t>
    </dgm:pt>
    <dgm:pt modelId="{5847D780-03D3-4D83-9966-AE16FF0037D4}" type="parTrans" cxnId="{2D14E158-84DC-4D61-AE89-FFCB9C6A6AEA}">
      <dgm:prSet/>
      <dgm:spPr/>
      <dgm:t>
        <a:bodyPr/>
        <a:lstStyle/>
        <a:p>
          <a:endParaRPr lang="en-IN"/>
        </a:p>
      </dgm:t>
    </dgm:pt>
    <dgm:pt modelId="{BD048973-F5A6-4DE7-8260-AEFF70AAC1C9}" type="sibTrans" cxnId="{2D14E158-84DC-4D61-AE89-FFCB9C6A6AEA}">
      <dgm:prSet/>
      <dgm:spPr/>
      <dgm:t>
        <a:bodyPr/>
        <a:lstStyle/>
        <a:p>
          <a:endParaRPr lang="en-IN"/>
        </a:p>
      </dgm:t>
    </dgm:pt>
    <dgm:pt modelId="{F0798B18-AD67-40DA-8FE1-6DDCCF02F133}" type="pres">
      <dgm:prSet presAssocID="{F5C27096-FA76-4833-BF5A-83DC87065606}" presName="linear" presStyleCnt="0">
        <dgm:presLayoutVars>
          <dgm:animLvl val="lvl"/>
          <dgm:resizeHandles val="exact"/>
        </dgm:presLayoutVars>
      </dgm:prSet>
      <dgm:spPr/>
    </dgm:pt>
    <dgm:pt modelId="{0A2EE37C-E299-4D77-A63D-ED764637D8B1}" type="pres">
      <dgm:prSet presAssocID="{418398E9-F8C6-4B08-83B7-C2A419A1DB60}" presName="parentText" presStyleLbl="node1" presStyleIdx="0" presStyleCnt="3">
        <dgm:presLayoutVars>
          <dgm:chMax val="0"/>
          <dgm:bulletEnabled val="1"/>
        </dgm:presLayoutVars>
      </dgm:prSet>
      <dgm:spPr/>
    </dgm:pt>
    <dgm:pt modelId="{85BD679C-1D3B-4B9F-8436-5F0F57BE0B97}" type="pres">
      <dgm:prSet presAssocID="{CFFBA25B-92A8-4A2D-8E77-BBFA2EC7E8C4}" presName="spacer" presStyleCnt="0"/>
      <dgm:spPr/>
    </dgm:pt>
    <dgm:pt modelId="{2EA75799-B4FF-45C5-94A7-8FBF3542FE13}" type="pres">
      <dgm:prSet presAssocID="{70EB05A9-8818-4E9E-A5B1-76F61D5F840C}" presName="parentText" presStyleLbl="node1" presStyleIdx="1" presStyleCnt="3">
        <dgm:presLayoutVars>
          <dgm:chMax val="0"/>
          <dgm:bulletEnabled val="1"/>
        </dgm:presLayoutVars>
      </dgm:prSet>
      <dgm:spPr/>
    </dgm:pt>
    <dgm:pt modelId="{F32121EF-2408-4324-95A2-9DA0F1F8C652}" type="pres">
      <dgm:prSet presAssocID="{60632F4A-D468-4E9C-956C-A95D6A9F6184}" presName="spacer" presStyleCnt="0"/>
      <dgm:spPr/>
    </dgm:pt>
    <dgm:pt modelId="{C37571EF-34CC-4075-8B59-0BB8FB54CC59}" type="pres">
      <dgm:prSet presAssocID="{13AFD918-DE49-49D6-B888-506AB326DD5F}" presName="parentText" presStyleLbl="node1" presStyleIdx="2" presStyleCnt="3">
        <dgm:presLayoutVars>
          <dgm:chMax val="0"/>
          <dgm:bulletEnabled val="1"/>
        </dgm:presLayoutVars>
      </dgm:prSet>
      <dgm:spPr/>
    </dgm:pt>
  </dgm:ptLst>
  <dgm:cxnLst>
    <dgm:cxn modelId="{0F5C0C19-2216-4E90-AC6B-C7EEFE65DA44}" type="presOf" srcId="{70EB05A9-8818-4E9E-A5B1-76F61D5F840C}" destId="{2EA75799-B4FF-45C5-94A7-8FBF3542FE13}" srcOrd="0" destOrd="0" presId="urn:microsoft.com/office/officeart/2005/8/layout/vList2"/>
    <dgm:cxn modelId="{2D0CA522-6C13-42F3-803D-51502C002CFD}" srcId="{F5C27096-FA76-4833-BF5A-83DC87065606}" destId="{418398E9-F8C6-4B08-83B7-C2A419A1DB60}" srcOrd="0" destOrd="0" parTransId="{C26AECA2-B668-489F-93A8-DB799B0BB639}" sibTransId="{CFFBA25B-92A8-4A2D-8E77-BBFA2EC7E8C4}"/>
    <dgm:cxn modelId="{7FD98464-7112-4D33-991F-64DF62B3F0F5}" type="presOf" srcId="{418398E9-F8C6-4B08-83B7-C2A419A1DB60}" destId="{0A2EE37C-E299-4D77-A63D-ED764637D8B1}" srcOrd="0" destOrd="0" presId="urn:microsoft.com/office/officeart/2005/8/layout/vList2"/>
    <dgm:cxn modelId="{10126171-B8FA-440A-93A6-66BB3BC69011}" srcId="{F5C27096-FA76-4833-BF5A-83DC87065606}" destId="{70EB05A9-8818-4E9E-A5B1-76F61D5F840C}" srcOrd="1" destOrd="0" parTransId="{8AEEB75B-7909-4895-87B3-1CA4CC9D90AA}" sibTransId="{60632F4A-D468-4E9C-956C-A95D6A9F6184}"/>
    <dgm:cxn modelId="{2D14E158-84DC-4D61-AE89-FFCB9C6A6AEA}" srcId="{F5C27096-FA76-4833-BF5A-83DC87065606}" destId="{13AFD918-DE49-49D6-B888-506AB326DD5F}" srcOrd="2" destOrd="0" parTransId="{5847D780-03D3-4D83-9966-AE16FF0037D4}" sibTransId="{BD048973-F5A6-4DE7-8260-AEFF70AAC1C9}"/>
    <dgm:cxn modelId="{143A1792-15D2-41BD-974E-5FA14ABAEF48}" type="presOf" srcId="{F5C27096-FA76-4833-BF5A-83DC87065606}" destId="{F0798B18-AD67-40DA-8FE1-6DDCCF02F133}" srcOrd="0" destOrd="0" presId="urn:microsoft.com/office/officeart/2005/8/layout/vList2"/>
    <dgm:cxn modelId="{C26A48C6-16BC-4F07-AB04-14322FE3A20B}" type="presOf" srcId="{13AFD918-DE49-49D6-B888-506AB326DD5F}" destId="{C37571EF-34CC-4075-8B59-0BB8FB54CC59}" srcOrd="0" destOrd="0" presId="urn:microsoft.com/office/officeart/2005/8/layout/vList2"/>
    <dgm:cxn modelId="{D44E2631-14BD-46CD-972E-6B81A6A1EF5D}" type="presParOf" srcId="{F0798B18-AD67-40DA-8FE1-6DDCCF02F133}" destId="{0A2EE37C-E299-4D77-A63D-ED764637D8B1}" srcOrd="0" destOrd="0" presId="urn:microsoft.com/office/officeart/2005/8/layout/vList2"/>
    <dgm:cxn modelId="{1AF7D34D-FB60-4232-B2F4-31511287397A}" type="presParOf" srcId="{F0798B18-AD67-40DA-8FE1-6DDCCF02F133}" destId="{85BD679C-1D3B-4B9F-8436-5F0F57BE0B97}" srcOrd="1" destOrd="0" presId="urn:microsoft.com/office/officeart/2005/8/layout/vList2"/>
    <dgm:cxn modelId="{929EBBC2-67F8-41B4-ADBB-970B98A0911B}" type="presParOf" srcId="{F0798B18-AD67-40DA-8FE1-6DDCCF02F133}" destId="{2EA75799-B4FF-45C5-94A7-8FBF3542FE13}" srcOrd="2" destOrd="0" presId="urn:microsoft.com/office/officeart/2005/8/layout/vList2"/>
    <dgm:cxn modelId="{9C6DC7D5-B06B-4F9A-AACD-EDBA59728D6D}" type="presParOf" srcId="{F0798B18-AD67-40DA-8FE1-6DDCCF02F133}" destId="{F32121EF-2408-4324-95A2-9DA0F1F8C652}" srcOrd="3" destOrd="0" presId="urn:microsoft.com/office/officeart/2005/8/layout/vList2"/>
    <dgm:cxn modelId="{E88C4131-B0FB-419C-8B7B-2D193CBFBD7B}" type="presParOf" srcId="{F0798B18-AD67-40DA-8FE1-6DDCCF02F133}" destId="{C37571EF-34CC-4075-8B59-0BB8FB54CC5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C89406-664C-4550-91A7-B4D5BC70335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FD477E73-E49F-4BC5-9E16-C6D01432E532}">
      <dgm:prSet/>
      <dgm:spPr/>
      <dgm:t>
        <a:bodyPr/>
        <a:lstStyle/>
        <a:p>
          <a:r>
            <a:rPr lang="en-IN" b="1" i="0"/>
            <a:t>Cryptography Basics:</a:t>
          </a:r>
          <a:endParaRPr lang="en-IN"/>
        </a:p>
      </dgm:t>
    </dgm:pt>
    <dgm:pt modelId="{B8A58973-BCD5-47FC-ACC5-29137C9ECE02}" type="parTrans" cxnId="{5D2AFBC1-E0B5-4BF4-B0B8-552CBA331A45}">
      <dgm:prSet/>
      <dgm:spPr/>
      <dgm:t>
        <a:bodyPr/>
        <a:lstStyle/>
        <a:p>
          <a:endParaRPr lang="en-IN"/>
        </a:p>
      </dgm:t>
    </dgm:pt>
    <dgm:pt modelId="{B8AA4A97-1215-4AF4-BE3E-23C583DB4F8D}" type="sibTrans" cxnId="{5D2AFBC1-E0B5-4BF4-B0B8-552CBA331A45}">
      <dgm:prSet/>
      <dgm:spPr/>
      <dgm:t>
        <a:bodyPr/>
        <a:lstStyle/>
        <a:p>
          <a:endParaRPr lang="en-IN"/>
        </a:p>
      </dgm:t>
    </dgm:pt>
    <dgm:pt modelId="{884C3B19-4DC9-44FE-84F3-859B7296CEC9}">
      <dgm:prSet/>
      <dgm:spPr/>
      <dgm:t>
        <a:bodyPr/>
        <a:lstStyle/>
        <a:p>
          <a:r>
            <a:rPr lang="en-IN" b="0" i="0"/>
            <a:t>"Cryptography and Network Security: Principles and Practice" by William Stallings.</a:t>
          </a:r>
          <a:endParaRPr lang="en-IN"/>
        </a:p>
      </dgm:t>
    </dgm:pt>
    <dgm:pt modelId="{4693F19C-06AE-43BC-AA4C-B4A16C2E19B9}" type="parTrans" cxnId="{C952C3E5-63B1-433C-90B2-56FA03CF9CFB}">
      <dgm:prSet/>
      <dgm:spPr/>
      <dgm:t>
        <a:bodyPr/>
        <a:lstStyle/>
        <a:p>
          <a:endParaRPr lang="en-IN"/>
        </a:p>
      </dgm:t>
    </dgm:pt>
    <dgm:pt modelId="{72E05010-F880-46A3-86F9-B55A009DE1F4}" type="sibTrans" cxnId="{C952C3E5-63B1-433C-90B2-56FA03CF9CFB}">
      <dgm:prSet/>
      <dgm:spPr/>
      <dgm:t>
        <a:bodyPr/>
        <a:lstStyle/>
        <a:p>
          <a:endParaRPr lang="en-IN"/>
        </a:p>
      </dgm:t>
    </dgm:pt>
    <dgm:pt modelId="{B6617EB1-0C57-4A51-8B8D-9FEEC28FD9CB}">
      <dgm:prSet/>
      <dgm:spPr/>
      <dgm:t>
        <a:bodyPr/>
        <a:lstStyle/>
        <a:p>
          <a:r>
            <a:rPr lang="en-IN" b="1" i="0"/>
            <a:t>Python Libraries for Image Processing:</a:t>
          </a:r>
          <a:endParaRPr lang="en-IN"/>
        </a:p>
      </dgm:t>
    </dgm:pt>
    <dgm:pt modelId="{6F6CCD5C-D18B-448C-B307-C9F1D6367770}" type="parTrans" cxnId="{6577159E-5B2A-4C38-B4C1-20EA626F9638}">
      <dgm:prSet/>
      <dgm:spPr/>
      <dgm:t>
        <a:bodyPr/>
        <a:lstStyle/>
        <a:p>
          <a:endParaRPr lang="en-IN"/>
        </a:p>
      </dgm:t>
    </dgm:pt>
    <dgm:pt modelId="{E25EDD2E-5F6E-4323-B243-8673FE9C9D70}" type="sibTrans" cxnId="{6577159E-5B2A-4C38-B4C1-20EA626F9638}">
      <dgm:prSet/>
      <dgm:spPr/>
      <dgm:t>
        <a:bodyPr/>
        <a:lstStyle/>
        <a:p>
          <a:endParaRPr lang="en-IN"/>
        </a:p>
      </dgm:t>
    </dgm:pt>
    <dgm:pt modelId="{A4F24DBA-DEDC-4163-9507-2AF04FD7C4C9}">
      <dgm:prSet/>
      <dgm:spPr/>
      <dgm:t>
        <a:bodyPr/>
        <a:lstStyle/>
        <a:p>
          <a:r>
            <a:rPr lang="en-IN" b="0" i="0"/>
            <a:t>OpenCV Documentation</a:t>
          </a:r>
          <a:endParaRPr lang="en-IN"/>
        </a:p>
      </dgm:t>
    </dgm:pt>
    <dgm:pt modelId="{04607C96-61AA-4EDD-B2C6-055D8D100260}" type="parTrans" cxnId="{1C7C7480-4661-4322-B488-A4687362FC22}">
      <dgm:prSet/>
      <dgm:spPr/>
      <dgm:t>
        <a:bodyPr/>
        <a:lstStyle/>
        <a:p>
          <a:endParaRPr lang="en-IN"/>
        </a:p>
      </dgm:t>
    </dgm:pt>
    <dgm:pt modelId="{326DC071-53AA-4639-9F0C-28F64EBDE54B}" type="sibTrans" cxnId="{1C7C7480-4661-4322-B488-A4687362FC22}">
      <dgm:prSet/>
      <dgm:spPr/>
      <dgm:t>
        <a:bodyPr/>
        <a:lstStyle/>
        <a:p>
          <a:endParaRPr lang="en-IN"/>
        </a:p>
      </dgm:t>
    </dgm:pt>
    <dgm:pt modelId="{58309157-CB9F-43D7-B176-F279D01B729F}">
      <dgm:prSet/>
      <dgm:spPr/>
      <dgm:t>
        <a:bodyPr/>
        <a:lstStyle/>
        <a:p>
          <a:r>
            <a:rPr lang="en-IN" b="0" i="0"/>
            <a:t>Pillow (PIL Fork) Documentation</a:t>
          </a:r>
          <a:endParaRPr lang="en-IN"/>
        </a:p>
      </dgm:t>
    </dgm:pt>
    <dgm:pt modelId="{B380AAB6-4613-4C0B-936E-06B424825002}" type="parTrans" cxnId="{E9ADC21B-10CA-4041-9945-3616075304B3}">
      <dgm:prSet/>
      <dgm:spPr/>
      <dgm:t>
        <a:bodyPr/>
        <a:lstStyle/>
        <a:p>
          <a:endParaRPr lang="en-IN"/>
        </a:p>
      </dgm:t>
    </dgm:pt>
    <dgm:pt modelId="{85AEFA3D-453A-46B9-BD3C-200D5FEDB444}" type="sibTrans" cxnId="{E9ADC21B-10CA-4041-9945-3616075304B3}">
      <dgm:prSet/>
      <dgm:spPr/>
      <dgm:t>
        <a:bodyPr/>
        <a:lstStyle/>
        <a:p>
          <a:endParaRPr lang="en-IN"/>
        </a:p>
      </dgm:t>
    </dgm:pt>
    <dgm:pt modelId="{928B4C23-9CF3-4C21-BBBD-A277F6083AEC}">
      <dgm:prSet/>
      <dgm:spPr/>
      <dgm:t>
        <a:bodyPr/>
        <a:lstStyle/>
        <a:p>
          <a:r>
            <a:rPr lang="en-IN" b="1" i="0"/>
            <a:t>Image Encryption Algorithms:</a:t>
          </a:r>
          <a:endParaRPr lang="en-IN"/>
        </a:p>
      </dgm:t>
    </dgm:pt>
    <dgm:pt modelId="{4F32E59F-7F8E-4A43-9241-B50E998FDB77}" type="parTrans" cxnId="{ADEBB354-74CC-4A39-AFCD-292C11657C75}">
      <dgm:prSet/>
      <dgm:spPr/>
      <dgm:t>
        <a:bodyPr/>
        <a:lstStyle/>
        <a:p>
          <a:endParaRPr lang="en-IN"/>
        </a:p>
      </dgm:t>
    </dgm:pt>
    <dgm:pt modelId="{BBCA14B2-01F4-4419-9876-A9F84C30D55E}" type="sibTrans" cxnId="{ADEBB354-74CC-4A39-AFCD-292C11657C75}">
      <dgm:prSet/>
      <dgm:spPr/>
      <dgm:t>
        <a:bodyPr/>
        <a:lstStyle/>
        <a:p>
          <a:endParaRPr lang="en-IN"/>
        </a:p>
      </dgm:t>
    </dgm:pt>
    <dgm:pt modelId="{63154D9F-AD1A-4619-A0FB-A1FFB9D6C4B5}">
      <dgm:prSet/>
      <dgm:spPr/>
      <dgm:t>
        <a:bodyPr/>
        <a:lstStyle/>
        <a:p>
          <a:r>
            <a:rPr lang="en-IN" b="0" i="0"/>
            <a:t>"A Survey of Image Encryption Techniques" by Shorok A. Ali.</a:t>
          </a:r>
          <a:endParaRPr lang="en-IN"/>
        </a:p>
      </dgm:t>
    </dgm:pt>
    <dgm:pt modelId="{A4D30731-A574-4FC0-AA36-4006B5B94E4F}" type="parTrans" cxnId="{A2FC9D1E-71C3-4E3F-8B38-50A7229836E0}">
      <dgm:prSet/>
      <dgm:spPr/>
      <dgm:t>
        <a:bodyPr/>
        <a:lstStyle/>
        <a:p>
          <a:endParaRPr lang="en-IN"/>
        </a:p>
      </dgm:t>
    </dgm:pt>
    <dgm:pt modelId="{CE3E6A9C-C20C-49F4-83C3-D19C3E71E094}" type="sibTrans" cxnId="{A2FC9D1E-71C3-4E3F-8B38-50A7229836E0}">
      <dgm:prSet/>
      <dgm:spPr/>
      <dgm:t>
        <a:bodyPr/>
        <a:lstStyle/>
        <a:p>
          <a:endParaRPr lang="en-IN"/>
        </a:p>
      </dgm:t>
    </dgm:pt>
    <dgm:pt modelId="{094B0CD9-5E2D-4E14-B6BA-06DA0DB03F99}">
      <dgm:prSet/>
      <dgm:spPr/>
      <dgm:t>
        <a:bodyPr/>
        <a:lstStyle/>
        <a:p>
          <a:r>
            <a:rPr lang="en-IN" b="1" i="0"/>
            <a:t>Key Management and Security:</a:t>
          </a:r>
          <a:endParaRPr lang="en-IN"/>
        </a:p>
      </dgm:t>
    </dgm:pt>
    <dgm:pt modelId="{3B89CE49-68B7-418E-AEDD-06198CD70615}" type="parTrans" cxnId="{25BFBE82-E29B-4499-896D-9280BB78BFD6}">
      <dgm:prSet/>
      <dgm:spPr/>
      <dgm:t>
        <a:bodyPr/>
        <a:lstStyle/>
        <a:p>
          <a:endParaRPr lang="en-IN"/>
        </a:p>
      </dgm:t>
    </dgm:pt>
    <dgm:pt modelId="{8498AF05-CCD8-4E65-8E9A-092EEF8B3BA0}" type="sibTrans" cxnId="{25BFBE82-E29B-4499-896D-9280BB78BFD6}">
      <dgm:prSet/>
      <dgm:spPr/>
      <dgm:t>
        <a:bodyPr/>
        <a:lstStyle/>
        <a:p>
          <a:endParaRPr lang="en-IN"/>
        </a:p>
      </dgm:t>
    </dgm:pt>
    <dgm:pt modelId="{E504B037-9158-43C3-A240-C1FE397163F6}">
      <dgm:prSet/>
      <dgm:spPr/>
      <dgm:t>
        <a:bodyPr/>
        <a:lstStyle/>
        <a:p>
          <a:r>
            <a:rPr lang="en-IN" b="0" i="0"/>
            <a:t>"Public Key Cryptography" by Christof Paar and Jan Pelzl.</a:t>
          </a:r>
          <a:endParaRPr lang="en-IN"/>
        </a:p>
      </dgm:t>
    </dgm:pt>
    <dgm:pt modelId="{318BD020-2F42-4591-A744-449384515CAE}" type="parTrans" cxnId="{492E88E7-ED28-4543-9B1E-480CDE2A4C0F}">
      <dgm:prSet/>
      <dgm:spPr/>
      <dgm:t>
        <a:bodyPr/>
        <a:lstStyle/>
        <a:p>
          <a:endParaRPr lang="en-IN"/>
        </a:p>
      </dgm:t>
    </dgm:pt>
    <dgm:pt modelId="{8DB87851-2756-459F-A682-0BF506247A29}" type="sibTrans" cxnId="{492E88E7-ED28-4543-9B1E-480CDE2A4C0F}">
      <dgm:prSet/>
      <dgm:spPr/>
      <dgm:t>
        <a:bodyPr/>
        <a:lstStyle/>
        <a:p>
          <a:endParaRPr lang="en-IN"/>
        </a:p>
      </dgm:t>
    </dgm:pt>
    <dgm:pt modelId="{66BEA373-DC84-4E08-B97B-5B88C718A4F3}">
      <dgm:prSet/>
      <dgm:spPr/>
      <dgm:t>
        <a:bodyPr/>
        <a:lstStyle/>
        <a:p>
          <a:r>
            <a:rPr lang="en-IN" b="0" i="0"/>
            <a:t>NIST Key Management Guidelines</a:t>
          </a:r>
          <a:endParaRPr lang="en-IN"/>
        </a:p>
      </dgm:t>
    </dgm:pt>
    <dgm:pt modelId="{14ED0327-90A8-4EB8-B705-6A280A140F0C}" type="parTrans" cxnId="{B934C964-D1BC-47B6-8AA0-ACA925F69129}">
      <dgm:prSet/>
      <dgm:spPr/>
      <dgm:t>
        <a:bodyPr/>
        <a:lstStyle/>
        <a:p>
          <a:endParaRPr lang="en-IN"/>
        </a:p>
      </dgm:t>
    </dgm:pt>
    <dgm:pt modelId="{23D51EDA-219F-4C5D-9D0A-682B661783E8}" type="sibTrans" cxnId="{B934C964-D1BC-47B6-8AA0-ACA925F69129}">
      <dgm:prSet/>
      <dgm:spPr/>
      <dgm:t>
        <a:bodyPr/>
        <a:lstStyle/>
        <a:p>
          <a:endParaRPr lang="en-IN"/>
        </a:p>
      </dgm:t>
    </dgm:pt>
    <dgm:pt modelId="{69768B45-A254-469F-9EAB-DDD3232DE297}">
      <dgm:prSet/>
      <dgm:spPr/>
      <dgm:t>
        <a:bodyPr/>
        <a:lstStyle/>
        <a:p>
          <a:r>
            <a:rPr lang="en-IN" b="1" i="0"/>
            <a:t>GitHub Repositories for Image Encryption Projects:</a:t>
          </a:r>
          <a:endParaRPr lang="en-IN"/>
        </a:p>
      </dgm:t>
    </dgm:pt>
    <dgm:pt modelId="{EF9ED974-B264-4FFA-A2C6-92549356FFE6}" type="parTrans" cxnId="{73E9AA2B-D5F1-4F58-B1C1-83EC164EC6D4}">
      <dgm:prSet/>
      <dgm:spPr/>
      <dgm:t>
        <a:bodyPr/>
        <a:lstStyle/>
        <a:p>
          <a:endParaRPr lang="en-IN"/>
        </a:p>
      </dgm:t>
    </dgm:pt>
    <dgm:pt modelId="{DDF45672-FF75-430E-9F1C-63B399B5EE4E}" type="sibTrans" cxnId="{73E9AA2B-D5F1-4F58-B1C1-83EC164EC6D4}">
      <dgm:prSet/>
      <dgm:spPr/>
      <dgm:t>
        <a:bodyPr/>
        <a:lstStyle/>
        <a:p>
          <a:endParaRPr lang="en-IN"/>
        </a:p>
      </dgm:t>
    </dgm:pt>
    <dgm:pt modelId="{4E107D3D-4B03-407C-B5AB-742A1DE46B75}">
      <dgm:prSet/>
      <dgm:spPr/>
      <dgm:t>
        <a:bodyPr/>
        <a:lstStyle/>
        <a:p>
          <a:r>
            <a:rPr lang="en-IN" b="0" i="0"/>
            <a:t>Image Encryption using Python</a:t>
          </a:r>
          <a:endParaRPr lang="en-IN"/>
        </a:p>
      </dgm:t>
    </dgm:pt>
    <dgm:pt modelId="{CFE50008-A89B-4666-9B60-0F9F1D41230A}" type="parTrans" cxnId="{CAA02AA5-D98C-4CDF-BDD3-E22EBD3C4528}">
      <dgm:prSet/>
      <dgm:spPr/>
      <dgm:t>
        <a:bodyPr/>
        <a:lstStyle/>
        <a:p>
          <a:endParaRPr lang="en-IN"/>
        </a:p>
      </dgm:t>
    </dgm:pt>
    <dgm:pt modelId="{4EDAA3CA-D355-48FE-BADA-F549C1E9962A}" type="sibTrans" cxnId="{CAA02AA5-D98C-4CDF-BDD3-E22EBD3C4528}">
      <dgm:prSet/>
      <dgm:spPr/>
      <dgm:t>
        <a:bodyPr/>
        <a:lstStyle/>
        <a:p>
          <a:endParaRPr lang="en-IN"/>
        </a:p>
      </dgm:t>
    </dgm:pt>
    <dgm:pt modelId="{095CB8CB-D110-46BB-AA47-98AD309FB98A}" type="pres">
      <dgm:prSet presAssocID="{34C89406-664C-4550-91A7-B4D5BC703358}" presName="Name0" presStyleCnt="0">
        <dgm:presLayoutVars>
          <dgm:dir/>
          <dgm:animLvl val="lvl"/>
          <dgm:resizeHandles val="exact"/>
        </dgm:presLayoutVars>
      </dgm:prSet>
      <dgm:spPr/>
    </dgm:pt>
    <dgm:pt modelId="{8053A8AC-B892-47E5-A67B-DE0EB82D5AA6}" type="pres">
      <dgm:prSet presAssocID="{FD477E73-E49F-4BC5-9E16-C6D01432E532}" presName="linNode" presStyleCnt="0"/>
      <dgm:spPr/>
    </dgm:pt>
    <dgm:pt modelId="{0543D2BF-6237-4A6A-AD9B-E16DF3811E00}" type="pres">
      <dgm:prSet presAssocID="{FD477E73-E49F-4BC5-9E16-C6D01432E532}" presName="parentText" presStyleLbl="node1" presStyleIdx="0" presStyleCnt="5">
        <dgm:presLayoutVars>
          <dgm:chMax val="1"/>
          <dgm:bulletEnabled val="1"/>
        </dgm:presLayoutVars>
      </dgm:prSet>
      <dgm:spPr/>
    </dgm:pt>
    <dgm:pt modelId="{828974A2-D2AC-4655-AECB-673693973C96}" type="pres">
      <dgm:prSet presAssocID="{FD477E73-E49F-4BC5-9E16-C6D01432E532}" presName="descendantText" presStyleLbl="alignAccFollowNode1" presStyleIdx="0" presStyleCnt="5">
        <dgm:presLayoutVars>
          <dgm:bulletEnabled val="1"/>
        </dgm:presLayoutVars>
      </dgm:prSet>
      <dgm:spPr/>
    </dgm:pt>
    <dgm:pt modelId="{C56037E0-D536-4FCD-901B-016C7A2A44AD}" type="pres">
      <dgm:prSet presAssocID="{B8AA4A97-1215-4AF4-BE3E-23C583DB4F8D}" presName="sp" presStyleCnt="0"/>
      <dgm:spPr/>
    </dgm:pt>
    <dgm:pt modelId="{02D11992-90C6-49AB-9356-1880E692C989}" type="pres">
      <dgm:prSet presAssocID="{B6617EB1-0C57-4A51-8B8D-9FEEC28FD9CB}" presName="linNode" presStyleCnt="0"/>
      <dgm:spPr/>
    </dgm:pt>
    <dgm:pt modelId="{125F09FA-EAB2-4F9D-9178-0F87CEF75DA5}" type="pres">
      <dgm:prSet presAssocID="{B6617EB1-0C57-4A51-8B8D-9FEEC28FD9CB}" presName="parentText" presStyleLbl="node1" presStyleIdx="1" presStyleCnt="5">
        <dgm:presLayoutVars>
          <dgm:chMax val="1"/>
          <dgm:bulletEnabled val="1"/>
        </dgm:presLayoutVars>
      </dgm:prSet>
      <dgm:spPr/>
    </dgm:pt>
    <dgm:pt modelId="{0A1AA512-E0E4-4AD1-A869-3522C3E09E6B}" type="pres">
      <dgm:prSet presAssocID="{B6617EB1-0C57-4A51-8B8D-9FEEC28FD9CB}" presName="descendantText" presStyleLbl="alignAccFollowNode1" presStyleIdx="1" presStyleCnt="5">
        <dgm:presLayoutVars>
          <dgm:bulletEnabled val="1"/>
        </dgm:presLayoutVars>
      </dgm:prSet>
      <dgm:spPr/>
    </dgm:pt>
    <dgm:pt modelId="{0BCC6CFB-8AC8-4D06-B4D5-867FB105B3FF}" type="pres">
      <dgm:prSet presAssocID="{E25EDD2E-5F6E-4323-B243-8673FE9C9D70}" presName="sp" presStyleCnt="0"/>
      <dgm:spPr/>
    </dgm:pt>
    <dgm:pt modelId="{9AA8CCA1-3706-490C-81D6-75961A134799}" type="pres">
      <dgm:prSet presAssocID="{928B4C23-9CF3-4C21-BBBD-A277F6083AEC}" presName="linNode" presStyleCnt="0"/>
      <dgm:spPr/>
    </dgm:pt>
    <dgm:pt modelId="{A4A0BA62-1FEA-41D1-872C-219C43E9FF92}" type="pres">
      <dgm:prSet presAssocID="{928B4C23-9CF3-4C21-BBBD-A277F6083AEC}" presName="parentText" presStyleLbl="node1" presStyleIdx="2" presStyleCnt="5">
        <dgm:presLayoutVars>
          <dgm:chMax val="1"/>
          <dgm:bulletEnabled val="1"/>
        </dgm:presLayoutVars>
      </dgm:prSet>
      <dgm:spPr/>
    </dgm:pt>
    <dgm:pt modelId="{896C3443-E636-4FB7-8072-B4180FB80933}" type="pres">
      <dgm:prSet presAssocID="{928B4C23-9CF3-4C21-BBBD-A277F6083AEC}" presName="descendantText" presStyleLbl="alignAccFollowNode1" presStyleIdx="2" presStyleCnt="5">
        <dgm:presLayoutVars>
          <dgm:bulletEnabled val="1"/>
        </dgm:presLayoutVars>
      </dgm:prSet>
      <dgm:spPr/>
    </dgm:pt>
    <dgm:pt modelId="{D736BC8E-100E-41B5-96F6-589725F62D7E}" type="pres">
      <dgm:prSet presAssocID="{BBCA14B2-01F4-4419-9876-A9F84C30D55E}" presName="sp" presStyleCnt="0"/>
      <dgm:spPr/>
    </dgm:pt>
    <dgm:pt modelId="{29CEDBBF-E75B-4A58-920D-81F2CD0E2FFD}" type="pres">
      <dgm:prSet presAssocID="{094B0CD9-5E2D-4E14-B6BA-06DA0DB03F99}" presName="linNode" presStyleCnt="0"/>
      <dgm:spPr/>
    </dgm:pt>
    <dgm:pt modelId="{2B456A81-8054-4A88-8745-53C05E44B7AA}" type="pres">
      <dgm:prSet presAssocID="{094B0CD9-5E2D-4E14-B6BA-06DA0DB03F99}" presName="parentText" presStyleLbl="node1" presStyleIdx="3" presStyleCnt="5">
        <dgm:presLayoutVars>
          <dgm:chMax val="1"/>
          <dgm:bulletEnabled val="1"/>
        </dgm:presLayoutVars>
      </dgm:prSet>
      <dgm:spPr/>
    </dgm:pt>
    <dgm:pt modelId="{8F046E72-5A38-4052-9830-070F44E9DBD8}" type="pres">
      <dgm:prSet presAssocID="{094B0CD9-5E2D-4E14-B6BA-06DA0DB03F99}" presName="descendantText" presStyleLbl="alignAccFollowNode1" presStyleIdx="3" presStyleCnt="5">
        <dgm:presLayoutVars>
          <dgm:bulletEnabled val="1"/>
        </dgm:presLayoutVars>
      </dgm:prSet>
      <dgm:spPr/>
    </dgm:pt>
    <dgm:pt modelId="{7588F6FD-6CCF-45D3-A932-49A88954DB94}" type="pres">
      <dgm:prSet presAssocID="{8498AF05-CCD8-4E65-8E9A-092EEF8B3BA0}" presName="sp" presStyleCnt="0"/>
      <dgm:spPr/>
    </dgm:pt>
    <dgm:pt modelId="{67FD312D-60C5-4BC3-B88E-135DC38F22EA}" type="pres">
      <dgm:prSet presAssocID="{69768B45-A254-469F-9EAB-DDD3232DE297}" presName="linNode" presStyleCnt="0"/>
      <dgm:spPr/>
    </dgm:pt>
    <dgm:pt modelId="{8CC7492C-A592-445F-AC28-0577A51ACB34}" type="pres">
      <dgm:prSet presAssocID="{69768B45-A254-469F-9EAB-DDD3232DE297}" presName="parentText" presStyleLbl="node1" presStyleIdx="4" presStyleCnt="5">
        <dgm:presLayoutVars>
          <dgm:chMax val="1"/>
          <dgm:bulletEnabled val="1"/>
        </dgm:presLayoutVars>
      </dgm:prSet>
      <dgm:spPr/>
    </dgm:pt>
    <dgm:pt modelId="{1BB6D623-03D5-4E3F-9F29-69FB9FC49554}" type="pres">
      <dgm:prSet presAssocID="{69768B45-A254-469F-9EAB-DDD3232DE297}" presName="descendantText" presStyleLbl="alignAccFollowNode1" presStyleIdx="4" presStyleCnt="5">
        <dgm:presLayoutVars>
          <dgm:bulletEnabled val="1"/>
        </dgm:presLayoutVars>
      </dgm:prSet>
      <dgm:spPr/>
    </dgm:pt>
  </dgm:ptLst>
  <dgm:cxnLst>
    <dgm:cxn modelId="{3CB62203-D8A4-4CC2-A3C6-7FABCECBF0C3}" type="presOf" srcId="{B6617EB1-0C57-4A51-8B8D-9FEEC28FD9CB}" destId="{125F09FA-EAB2-4F9D-9178-0F87CEF75DA5}" srcOrd="0" destOrd="0" presId="urn:microsoft.com/office/officeart/2005/8/layout/vList5"/>
    <dgm:cxn modelId="{7988290E-5EA9-417E-A74E-20D252F02D02}" type="presOf" srcId="{66BEA373-DC84-4E08-B97B-5B88C718A4F3}" destId="{8F046E72-5A38-4052-9830-070F44E9DBD8}" srcOrd="0" destOrd="1" presId="urn:microsoft.com/office/officeart/2005/8/layout/vList5"/>
    <dgm:cxn modelId="{09ABC011-888D-4774-BE00-0675FF81E854}" type="presOf" srcId="{FD477E73-E49F-4BC5-9E16-C6D01432E532}" destId="{0543D2BF-6237-4A6A-AD9B-E16DF3811E00}" srcOrd="0" destOrd="0" presId="urn:microsoft.com/office/officeart/2005/8/layout/vList5"/>
    <dgm:cxn modelId="{E9ADC21B-10CA-4041-9945-3616075304B3}" srcId="{B6617EB1-0C57-4A51-8B8D-9FEEC28FD9CB}" destId="{58309157-CB9F-43D7-B176-F279D01B729F}" srcOrd="1" destOrd="0" parTransId="{B380AAB6-4613-4C0B-936E-06B424825002}" sibTransId="{85AEFA3D-453A-46B9-BD3C-200D5FEDB444}"/>
    <dgm:cxn modelId="{A2FC9D1E-71C3-4E3F-8B38-50A7229836E0}" srcId="{928B4C23-9CF3-4C21-BBBD-A277F6083AEC}" destId="{63154D9F-AD1A-4619-A0FB-A1FFB9D6C4B5}" srcOrd="0" destOrd="0" parTransId="{A4D30731-A574-4FC0-AA36-4006B5B94E4F}" sibTransId="{CE3E6A9C-C20C-49F4-83C3-D19C3E71E094}"/>
    <dgm:cxn modelId="{8B34492A-1172-4664-A424-8D2E3989DFDD}" type="presOf" srcId="{094B0CD9-5E2D-4E14-B6BA-06DA0DB03F99}" destId="{2B456A81-8054-4A88-8745-53C05E44B7AA}" srcOrd="0" destOrd="0" presId="urn:microsoft.com/office/officeart/2005/8/layout/vList5"/>
    <dgm:cxn modelId="{73E9AA2B-D5F1-4F58-B1C1-83EC164EC6D4}" srcId="{34C89406-664C-4550-91A7-B4D5BC703358}" destId="{69768B45-A254-469F-9EAB-DDD3232DE297}" srcOrd="4" destOrd="0" parTransId="{EF9ED974-B264-4FFA-A2C6-92549356FFE6}" sibTransId="{DDF45672-FF75-430E-9F1C-63B399B5EE4E}"/>
    <dgm:cxn modelId="{DCC64A61-CD26-4917-8D3C-EBB6EEF67DC6}" type="presOf" srcId="{58309157-CB9F-43D7-B176-F279D01B729F}" destId="{0A1AA512-E0E4-4AD1-A869-3522C3E09E6B}" srcOrd="0" destOrd="1" presId="urn:microsoft.com/office/officeart/2005/8/layout/vList5"/>
    <dgm:cxn modelId="{B934C964-D1BC-47B6-8AA0-ACA925F69129}" srcId="{094B0CD9-5E2D-4E14-B6BA-06DA0DB03F99}" destId="{66BEA373-DC84-4E08-B97B-5B88C718A4F3}" srcOrd="1" destOrd="0" parTransId="{14ED0327-90A8-4EB8-B705-6A280A140F0C}" sibTransId="{23D51EDA-219F-4C5D-9D0A-682B661783E8}"/>
    <dgm:cxn modelId="{6CEE8469-1CBC-4EBA-9869-A5B6FA365DBA}" type="presOf" srcId="{A4F24DBA-DEDC-4163-9507-2AF04FD7C4C9}" destId="{0A1AA512-E0E4-4AD1-A869-3522C3E09E6B}" srcOrd="0" destOrd="0" presId="urn:microsoft.com/office/officeart/2005/8/layout/vList5"/>
    <dgm:cxn modelId="{ADEBB354-74CC-4A39-AFCD-292C11657C75}" srcId="{34C89406-664C-4550-91A7-B4D5BC703358}" destId="{928B4C23-9CF3-4C21-BBBD-A277F6083AEC}" srcOrd="2" destOrd="0" parTransId="{4F32E59F-7F8E-4A43-9241-B50E998FDB77}" sibTransId="{BBCA14B2-01F4-4419-9876-A9F84C30D55E}"/>
    <dgm:cxn modelId="{1C7C7480-4661-4322-B488-A4687362FC22}" srcId="{B6617EB1-0C57-4A51-8B8D-9FEEC28FD9CB}" destId="{A4F24DBA-DEDC-4163-9507-2AF04FD7C4C9}" srcOrd="0" destOrd="0" parTransId="{04607C96-61AA-4EDD-B2C6-055D8D100260}" sibTransId="{326DC071-53AA-4639-9F0C-28F64EBDE54B}"/>
    <dgm:cxn modelId="{25BFBE82-E29B-4499-896D-9280BB78BFD6}" srcId="{34C89406-664C-4550-91A7-B4D5BC703358}" destId="{094B0CD9-5E2D-4E14-B6BA-06DA0DB03F99}" srcOrd="3" destOrd="0" parTransId="{3B89CE49-68B7-418E-AEDD-06198CD70615}" sibTransId="{8498AF05-CCD8-4E65-8E9A-092EEF8B3BA0}"/>
    <dgm:cxn modelId="{CED82685-409E-4E2B-B9CE-DC86EE6D14AC}" type="presOf" srcId="{69768B45-A254-469F-9EAB-DDD3232DE297}" destId="{8CC7492C-A592-445F-AC28-0577A51ACB34}" srcOrd="0" destOrd="0" presId="urn:microsoft.com/office/officeart/2005/8/layout/vList5"/>
    <dgm:cxn modelId="{6577159E-5B2A-4C38-B4C1-20EA626F9638}" srcId="{34C89406-664C-4550-91A7-B4D5BC703358}" destId="{B6617EB1-0C57-4A51-8B8D-9FEEC28FD9CB}" srcOrd="1" destOrd="0" parTransId="{6F6CCD5C-D18B-448C-B307-C9F1D6367770}" sibTransId="{E25EDD2E-5F6E-4323-B243-8673FE9C9D70}"/>
    <dgm:cxn modelId="{CAA02AA5-D98C-4CDF-BDD3-E22EBD3C4528}" srcId="{69768B45-A254-469F-9EAB-DDD3232DE297}" destId="{4E107D3D-4B03-407C-B5AB-742A1DE46B75}" srcOrd="0" destOrd="0" parTransId="{CFE50008-A89B-4666-9B60-0F9F1D41230A}" sibTransId="{4EDAA3CA-D355-48FE-BADA-F549C1E9962A}"/>
    <dgm:cxn modelId="{258B35A6-CBBD-4A54-8294-A48A52804198}" type="presOf" srcId="{884C3B19-4DC9-44FE-84F3-859B7296CEC9}" destId="{828974A2-D2AC-4655-AECB-673693973C96}" srcOrd="0" destOrd="0" presId="urn:microsoft.com/office/officeart/2005/8/layout/vList5"/>
    <dgm:cxn modelId="{5D2AFBC1-E0B5-4BF4-B0B8-552CBA331A45}" srcId="{34C89406-664C-4550-91A7-B4D5BC703358}" destId="{FD477E73-E49F-4BC5-9E16-C6D01432E532}" srcOrd="0" destOrd="0" parTransId="{B8A58973-BCD5-47FC-ACC5-29137C9ECE02}" sibTransId="{B8AA4A97-1215-4AF4-BE3E-23C583DB4F8D}"/>
    <dgm:cxn modelId="{914B1CCA-1D90-47B2-8211-EEE47B7FAABB}" type="presOf" srcId="{4E107D3D-4B03-407C-B5AB-742A1DE46B75}" destId="{1BB6D623-03D5-4E3F-9F29-69FB9FC49554}" srcOrd="0" destOrd="0" presId="urn:microsoft.com/office/officeart/2005/8/layout/vList5"/>
    <dgm:cxn modelId="{411F17D3-C453-4D81-B9CE-B82526D5D1DB}" type="presOf" srcId="{63154D9F-AD1A-4619-A0FB-A1FFB9D6C4B5}" destId="{896C3443-E636-4FB7-8072-B4180FB80933}" srcOrd="0" destOrd="0" presId="urn:microsoft.com/office/officeart/2005/8/layout/vList5"/>
    <dgm:cxn modelId="{1305F7D6-2620-48D1-A785-78E7779D013D}" type="presOf" srcId="{34C89406-664C-4550-91A7-B4D5BC703358}" destId="{095CB8CB-D110-46BB-AA47-98AD309FB98A}" srcOrd="0" destOrd="0" presId="urn:microsoft.com/office/officeart/2005/8/layout/vList5"/>
    <dgm:cxn modelId="{ED4B37E0-B966-431C-927C-84D439BC1FB0}" type="presOf" srcId="{E504B037-9158-43C3-A240-C1FE397163F6}" destId="{8F046E72-5A38-4052-9830-070F44E9DBD8}" srcOrd="0" destOrd="0" presId="urn:microsoft.com/office/officeart/2005/8/layout/vList5"/>
    <dgm:cxn modelId="{C952C3E5-63B1-433C-90B2-56FA03CF9CFB}" srcId="{FD477E73-E49F-4BC5-9E16-C6D01432E532}" destId="{884C3B19-4DC9-44FE-84F3-859B7296CEC9}" srcOrd="0" destOrd="0" parTransId="{4693F19C-06AE-43BC-AA4C-B4A16C2E19B9}" sibTransId="{72E05010-F880-46A3-86F9-B55A009DE1F4}"/>
    <dgm:cxn modelId="{492E88E7-ED28-4543-9B1E-480CDE2A4C0F}" srcId="{094B0CD9-5E2D-4E14-B6BA-06DA0DB03F99}" destId="{E504B037-9158-43C3-A240-C1FE397163F6}" srcOrd="0" destOrd="0" parTransId="{318BD020-2F42-4591-A744-449384515CAE}" sibTransId="{8DB87851-2756-459F-A682-0BF506247A29}"/>
    <dgm:cxn modelId="{2216C2F6-C161-45E9-8BED-1527EE6F405C}" type="presOf" srcId="{928B4C23-9CF3-4C21-BBBD-A277F6083AEC}" destId="{A4A0BA62-1FEA-41D1-872C-219C43E9FF92}" srcOrd="0" destOrd="0" presId="urn:microsoft.com/office/officeart/2005/8/layout/vList5"/>
    <dgm:cxn modelId="{BFAC8486-CE54-40B0-B002-E04C0B431759}" type="presParOf" srcId="{095CB8CB-D110-46BB-AA47-98AD309FB98A}" destId="{8053A8AC-B892-47E5-A67B-DE0EB82D5AA6}" srcOrd="0" destOrd="0" presId="urn:microsoft.com/office/officeart/2005/8/layout/vList5"/>
    <dgm:cxn modelId="{FD737E50-1CD9-429A-8058-7035609BB2E3}" type="presParOf" srcId="{8053A8AC-B892-47E5-A67B-DE0EB82D5AA6}" destId="{0543D2BF-6237-4A6A-AD9B-E16DF3811E00}" srcOrd="0" destOrd="0" presId="urn:microsoft.com/office/officeart/2005/8/layout/vList5"/>
    <dgm:cxn modelId="{B45A1BB9-CA01-4E4B-8ECF-60FDBB636B3E}" type="presParOf" srcId="{8053A8AC-B892-47E5-A67B-DE0EB82D5AA6}" destId="{828974A2-D2AC-4655-AECB-673693973C96}" srcOrd="1" destOrd="0" presId="urn:microsoft.com/office/officeart/2005/8/layout/vList5"/>
    <dgm:cxn modelId="{85E1988C-4C84-43AD-9EA4-355C34755575}" type="presParOf" srcId="{095CB8CB-D110-46BB-AA47-98AD309FB98A}" destId="{C56037E0-D536-4FCD-901B-016C7A2A44AD}" srcOrd="1" destOrd="0" presId="urn:microsoft.com/office/officeart/2005/8/layout/vList5"/>
    <dgm:cxn modelId="{47D3ABF7-6125-4E7D-B142-6D92668775C3}" type="presParOf" srcId="{095CB8CB-D110-46BB-AA47-98AD309FB98A}" destId="{02D11992-90C6-49AB-9356-1880E692C989}" srcOrd="2" destOrd="0" presId="urn:microsoft.com/office/officeart/2005/8/layout/vList5"/>
    <dgm:cxn modelId="{B3436288-E9E3-4BBC-8419-6D591FB9ED3F}" type="presParOf" srcId="{02D11992-90C6-49AB-9356-1880E692C989}" destId="{125F09FA-EAB2-4F9D-9178-0F87CEF75DA5}" srcOrd="0" destOrd="0" presId="urn:microsoft.com/office/officeart/2005/8/layout/vList5"/>
    <dgm:cxn modelId="{E18B8126-CF0F-4AF1-BA9F-FF835C15EDCF}" type="presParOf" srcId="{02D11992-90C6-49AB-9356-1880E692C989}" destId="{0A1AA512-E0E4-4AD1-A869-3522C3E09E6B}" srcOrd="1" destOrd="0" presId="urn:microsoft.com/office/officeart/2005/8/layout/vList5"/>
    <dgm:cxn modelId="{09616523-3EDE-4EB9-B5F7-52FDE29F4B39}" type="presParOf" srcId="{095CB8CB-D110-46BB-AA47-98AD309FB98A}" destId="{0BCC6CFB-8AC8-4D06-B4D5-867FB105B3FF}" srcOrd="3" destOrd="0" presId="urn:microsoft.com/office/officeart/2005/8/layout/vList5"/>
    <dgm:cxn modelId="{78C44C27-B914-46EA-B3C1-F4F65FC9480E}" type="presParOf" srcId="{095CB8CB-D110-46BB-AA47-98AD309FB98A}" destId="{9AA8CCA1-3706-490C-81D6-75961A134799}" srcOrd="4" destOrd="0" presId="urn:microsoft.com/office/officeart/2005/8/layout/vList5"/>
    <dgm:cxn modelId="{17DEC27C-77C3-4435-9887-3FCFF243A119}" type="presParOf" srcId="{9AA8CCA1-3706-490C-81D6-75961A134799}" destId="{A4A0BA62-1FEA-41D1-872C-219C43E9FF92}" srcOrd="0" destOrd="0" presId="urn:microsoft.com/office/officeart/2005/8/layout/vList5"/>
    <dgm:cxn modelId="{B540C0BA-77C9-4981-93EB-18E27B7C686B}" type="presParOf" srcId="{9AA8CCA1-3706-490C-81D6-75961A134799}" destId="{896C3443-E636-4FB7-8072-B4180FB80933}" srcOrd="1" destOrd="0" presId="urn:microsoft.com/office/officeart/2005/8/layout/vList5"/>
    <dgm:cxn modelId="{BF207995-47C5-4E98-BE35-E33A620B72CD}" type="presParOf" srcId="{095CB8CB-D110-46BB-AA47-98AD309FB98A}" destId="{D736BC8E-100E-41B5-96F6-589725F62D7E}" srcOrd="5" destOrd="0" presId="urn:microsoft.com/office/officeart/2005/8/layout/vList5"/>
    <dgm:cxn modelId="{22C56FB4-792B-42A0-807E-D15CE9BF1F96}" type="presParOf" srcId="{095CB8CB-D110-46BB-AA47-98AD309FB98A}" destId="{29CEDBBF-E75B-4A58-920D-81F2CD0E2FFD}" srcOrd="6" destOrd="0" presId="urn:microsoft.com/office/officeart/2005/8/layout/vList5"/>
    <dgm:cxn modelId="{B562FAAC-FCD9-422B-9A23-B8D20E985867}" type="presParOf" srcId="{29CEDBBF-E75B-4A58-920D-81F2CD0E2FFD}" destId="{2B456A81-8054-4A88-8745-53C05E44B7AA}" srcOrd="0" destOrd="0" presId="urn:microsoft.com/office/officeart/2005/8/layout/vList5"/>
    <dgm:cxn modelId="{2B232800-8395-4587-9951-C82A840D2D20}" type="presParOf" srcId="{29CEDBBF-E75B-4A58-920D-81F2CD0E2FFD}" destId="{8F046E72-5A38-4052-9830-070F44E9DBD8}" srcOrd="1" destOrd="0" presId="urn:microsoft.com/office/officeart/2005/8/layout/vList5"/>
    <dgm:cxn modelId="{E7D9BC0C-42E6-455D-AC29-3ACAF55615AC}" type="presParOf" srcId="{095CB8CB-D110-46BB-AA47-98AD309FB98A}" destId="{7588F6FD-6CCF-45D3-A932-49A88954DB94}" srcOrd="7" destOrd="0" presId="urn:microsoft.com/office/officeart/2005/8/layout/vList5"/>
    <dgm:cxn modelId="{906CA31E-6C27-4D38-84CE-3563E2358205}" type="presParOf" srcId="{095CB8CB-D110-46BB-AA47-98AD309FB98A}" destId="{67FD312D-60C5-4BC3-B88E-135DC38F22EA}" srcOrd="8" destOrd="0" presId="urn:microsoft.com/office/officeart/2005/8/layout/vList5"/>
    <dgm:cxn modelId="{5E04278F-2E98-4E29-809B-4B1725916E29}" type="presParOf" srcId="{67FD312D-60C5-4BC3-B88E-135DC38F22EA}" destId="{8CC7492C-A592-445F-AC28-0577A51ACB34}" srcOrd="0" destOrd="0" presId="urn:microsoft.com/office/officeart/2005/8/layout/vList5"/>
    <dgm:cxn modelId="{7C8F5B3B-C83C-449B-9948-7CC80E04C46B}" type="presParOf" srcId="{67FD312D-60C5-4BC3-B88E-135DC38F22EA}" destId="{1BB6D623-03D5-4E3F-9F29-69FB9FC495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D0D14-79FB-4B08-8264-6B67CC3F110A}">
      <dsp:nvSpPr>
        <dsp:cNvPr id="0" name=""/>
        <dsp:cNvSpPr/>
      </dsp:nvSpPr>
      <dsp:spPr>
        <a:xfrm>
          <a:off x="0" y="25899"/>
          <a:ext cx="11029615" cy="175390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Encryption : </a:t>
          </a:r>
          <a:r>
            <a:rPr lang="en-US" sz="2600" b="0" i="0" kern="1200"/>
            <a:t>It is nothing but a simple process in which we convert our data or information into secret code to prevent it from unauthorized access and keep it private and secure.</a:t>
          </a:r>
          <a:endParaRPr lang="en-IN" sz="2600" kern="1200"/>
        </a:p>
      </dsp:txBody>
      <dsp:txXfrm>
        <a:off x="85618" y="111517"/>
        <a:ext cx="10858379" cy="1582667"/>
      </dsp:txXfrm>
    </dsp:sp>
    <dsp:sp modelId="{4C3E1DE1-44C3-4876-8CA9-27553B1BB085}">
      <dsp:nvSpPr>
        <dsp:cNvPr id="0" name=""/>
        <dsp:cNvSpPr/>
      </dsp:nvSpPr>
      <dsp:spPr>
        <a:xfrm>
          <a:off x="0" y="1854683"/>
          <a:ext cx="11029615" cy="175390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Decryption  : </a:t>
          </a:r>
          <a:r>
            <a:rPr lang="en-US" sz="2600" b="0" i="0" kern="1200"/>
            <a:t>It is nothing but a process of converting our encrypted data into a readable form. Here we will again apply the same XOR operation on an encrypted image to decrypt it. But always remember that our encryption key and decryption key must be the same.</a:t>
          </a:r>
          <a:endParaRPr lang="en-IN" sz="2600" kern="1200"/>
        </a:p>
      </dsp:txBody>
      <dsp:txXfrm>
        <a:off x="85618" y="1940301"/>
        <a:ext cx="10858379" cy="1582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EE37C-E299-4D77-A63D-ED764637D8B1}">
      <dsp:nvSpPr>
        <dsp:cNvPr id="0" name=""/>
        <dsp:cNvSpPr/>
      </dsp:nvSpPr>
      <dsp:spPr>
        <a:xfrm>
          <a:off x="0" y="16432"/>
          <a:ext cx="11029615" cy="11583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u="sng" kern="1200" dirty="0"/>
            <a:t>Enhanced Security</a:t>
          </a:r>
          <a:r>
            <a:rPr lang="en-US" sz="2200" b="1" i="0" kern="1200" dirty="0"/>
            <a:t>:</a:t>
          </a:r>
          <a:r>
            <a:rPr lang="en-US" sz="2200" b="0" i="0" kern="1200" dirty="0"/>
            <a:t> Elevating the security measures surrounding digital images to safeguard against potential breaches and malicious activities.</a:t>
          </a:r>
          <a:endParaRPr lang="en-IN" sz="2200" kern="1200" dirty="0"/>
        </a:p>
      </dsp:txBody>
      <dsp:txXfrm>
        <a:off x="56544" y="72976"/>
        <a:ext cx="10916527" cy="1045212"/>
      </dsp:txXfrm>
    </dsp:sp>
    <dsp:sp modelId="{2EA75799-B4FF-45C5-94A7-8FBF3542FE13}">
      <dsp:nvSpPr>
        <dsp:cNvPr id="0" name=""/>
        <dsp:cNvSpPr/>
      </dsp:nvSpPr>
      <dsp:spPr>
        <a:xfrm>
          <a:off x="0" y="1238092"/>
          <a:ext cx="11029615" cy="11583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u="sng" kern="1200" dirty="0"/>
            <a:t>Cryptography Integration: </a:t>
          </a:r>
          <a:r>
            <a:rPr lang="en-US" sz="2200" b="0" i="0" kern="1200" dirty="0"/>
            <a:t>Exploring and implementing cryptographic principles to establish a robust framework for image encryption and decryption.</a:t>
          </a:r>
          <a:endParaRPr lang="en-IN" sz="2200" kern="1200" dirty="0"/>
        </a:p>
      </dsp:txBody>
      <dsp:txXfrm>
        <a:off x="56544" y="1294636"/>
        <a:ext cx="10916527" cy="1045212"/>
      </dsp:txXfrm>
    </dsp:sp>
    <dsp:sp modelId="{C37571EF-34CC-4075-8B59-0BB8FB54CC59}">
      <dsp:nvSpPr>
        <dsp:cNvPr id="0" name=""/>
        <dsp:cNvSpPr/>
      </dsp:nvSpPr>
      <dsp:spPr>
        <a:xfrm>
          <a:off x="0" y="2459753"/>
          <a:ext cx="11029615" cy="11583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u="sng" kern="1200" dirty="0"/>
            <a:t>Internet Accessibility: </a:t>
          </a:r>
          <a:r>
            <a:rPr lang="en-US" sz="2200" b="0" i="0" kern="1200" dirty="0"/>
            <a:t>Meeting the unique challenge of securing images even when openly accessible over the internet, emphasizing the crucial role of encryption in an interconnected digital environment.</a:t>
          </a:r>
          <a:endParaRPr lang="en-IN" sz="2200" kern="1200" dirty="0"/>
        </a:p>
      </dsp:txBody>
      <dsp:txXfrm>
        <a:off x="56544" y="2516297"/>
        <a:ext cx="10916527" cy="1045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974A2-D2AC-4655-AECB-673693973C96}">
      <dsp:nvSpPr>
        <dsp:cNvPr id="0" name=""/>
        <dsp:cNvSpPr/>
      </dsp:nvSpPr>
      <dsp:spPr>
        <a:xfrm rot="5400000">
          <a:off x="7149223" y="-3088826"/>
          <a:ext cx="701829" cy="70589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"Cryptography and Network Security: Principles and Practice" by William Stallings.</a:t>
          </a:r>
          <a:endParaRPr lang="en-IN" sz="1900" kern="1200"/>
        </a:p>
      </dsp:txBody>
      <dsp:txXfrm rot="-5400000">
        <a:off x="3970661" y="123996"/>
        <a:ext cx="7024693" cy="633309"/>
      </dsp:txXfrm>
    </dsp:sp>
    <dsp:sp modelId="{0543D2BF-6237-4A6A-AD9B-E16DF3811E00}">
      <dsp:nvSpPr>
        <dsp:cNvPr id="0" name=""/>
        <dsp:cNvSpPr/>
      </dsp:nvSpPr>
      <dsp:spPr>
        <a:xfrm>
          <a:off x="0" y="2006"/>
          <a:ext cx="3970661" cy="87728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Cryptography Basics:</a:t>
          </a:r>
          <a:endParaRPr lang="en-IN" sz="2500" kern="1200"/>
        </a:p>
      </dsp:txBody>
      <dsp:txXfrm>
        <a:off x="42826" y="44832"/>
        <a:ext cx="3885009" cy="791635"/>
      </dsp:txXfrm>
    </dsp:sp>
    <dsp:sp modelId="{0A1AA512-E0E4-4AD1-A869-3522C3E09E6B}">
      <dsp:nvSpPr>
        <dsp:cNvPr id="0" name=""/>
        <dsp:cNvSpPr/>
      </dsp:nvSpPr>
      <dsp:spPr>
        <a:xfrm rot="5400000">
          <a:off x="7149223" y="-2167674"/>
          <a:ext cx="701829" cy="70589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OpenCV Documentation</a:t>
          </a:r>
          <a:endParaRPr lang="en-IN" sz="1900" kern="1200"/>
        </a:p>
        <a:p>
          <a:pPr marL="171450" lvl="1" indent="-171450" algn="l" defTabSz="844550">
            <a:lnSpc>
              <a:spcPct val="90000"/>
            </a:lnSpc>
            <a:spcBef>
              <a:spcPct val="0"/>
            </a:spcBef>
            <a:spcAft>
              <a:spcPct val="15000"/>
            </a:spcAft>
            <a:buChar char="•"/>
          </a:pPr>
          <a:r>
            <a:rPr lang="en-IN" sz="1900" b="0" i="0" kern="1200"/>
            <a:t>Pillow (PIL Fork) Documentation</a:t>
          </a:r>
          <a:endParaRPr lang="en-IN" sz="1900" kern="1200"/>
        </a:p>
      </dsp:txBody>
      <dsp:txXfrm rot="-5400000">
        <a:off x="3970661" y="1045148"/>
        <a:ext cx="7024693" cy="633309"/>
      </dsp:txXfrm>
    </dsp:sp>
    <dsp:sp modelId="{125F09FA-EAB2-4F9D-9178-0F87CEF75DA5}">
      <dsp:nvSpPr>
        <dsp:cNvPr id="0" name=""/>
        <dsp:cNvSpPr/>
      </dsp:nvSpPr>
      <dsp:spPr>
        <a:xfrm>
          <a:off x="0" y="923158"/>
          <a:ext cx="3970661" cy="87728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Python Libraries for Image Processing:</a:t>
          </a:r>
          <a:endParaRPr lang="en-IN" sz="2500" kern="1200"/>
        </a:p>
      </dsp:txBody>
      <dsp:txXfrm>
        <a:off x="42826" y="965984"/>
        <a:ext cx="3885009" cy="791635"/>
      </dsp:txXfrm>
    </dsp:sp>
    <dsp:sp modelId="{896C3443-E636-4FB7-8072-B4180FB80933}">
      <dsp:nvSpPr>
        <dsp:cNvPr id="0" name=""/>
        <dsp:cNvSpPr/>
      </dsp:nvSpPr>
      <dsp:spPr>
        <a:xfrm rot="5400000">
          <a:off x="7149223" y="-1246522"/>
          <a:ext cx="701829" cy="70589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"A Survey of Image Encryption Techniques" by Shorok A. Ali.</a:t>
          </a:r>
          <a:endParaRPr lang="en-IN" sz="1900" kern="1200"/>
        </a:p>
      </dsp:txBody>
      <dsp:txXfrm rot="-5400000">
        <a:off x="3970661" y="1966300"/>
        <a:ext cx="7024693" cy="633309"/>
      </dsp:txXfrm>
    </dsp:sp>
    <dsp:sp modelId="{A4A0BA62-1FEA-41D1-872C-219C43E9FF92}">
      <dsp:nvSpPr>
        <dsp:cNvPr id="0" name=""/>
        <dsp:cNvSpPr/>
      </dsp:nvSpPr>
      <dsp:spPr>
        <a:xfrm>
          <a:off x="0" y="1844310"/>
          <a:ext cx="3970661" cy="87728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Image Encryption Algorithms:</a:t>
          </a:r>
          <a:endParaRPr lang="en-IN" sz="2500" kern="1200"/>
        </a:p>
      </dsp:txBody>
      <dsp:txXfrm>
        <a:off x="42826" y="1887136"/>
        <a:ext cx="3885009" cy="791635"/>
      </dsp:txXfrm>
    </dsp:sp>
    <dsp:sp modelId="{8F046E72-5A38-4052-9830-070F44E9DBD8}">
      <dsp:nvSpPr>
        <dsp:cNvPr id="0" name=""/>
        <dsp:cNvSpPr/>
      </dsp:nvSpPr>
      <dsp:spPr>
        <a:xfrm rot="5400000">
          <a:off x="7149223" y="-325370"/>
          <a:ext cx="701829" cy="70589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"Public Key Cryptography" by Christof Paar and Jan Pelzl.</a:t>
          </a:r>
          <a:endParaRPr lang="en-IN" sz="1900" kern="1200"/>
        </a:p>
        <a:p>
          <a:pPr marL="171450" lvl="1" indent="-171450" algn="l" defTabSz="844550">
            <a:lnSpc>
              <a:spcPct val="90000"/>
            </a:lnSpc>
            <a:spcBef>
              <a:spcPct val="0"/>
            </a:spcBef>
            <a:spcAft>
              <a:spcPct val="15000"/>
            </a:spcAft>
            <a:buChar char="•"/>
          </a:pPr>
          <a:r>
            <a:rPr lang="en-IN" sz="1900" b="0" i="0" kern="1200"/>
            <a:t>NIST Key Management Guidelines</a:t>
          </a:r>
          <a:endParaRPr lang="en-IN" sz="1900" kern="1200"/>
        </a:p>
      </dsp:txBody>
      <dsp:txXfrm rot="-5400000">
        <a:off x="3970661" y="2887452"/>
        <a:ext cx="7024693" cy="633309"/>
      </dsp:txXfrm>
    </dsp:sp>
    <dsp:sp modelId="{2B456A81-8054-4A88-8745-53C05E44B7AA}">
      <dsp:nvSpPr>
        <dsp:cNvPr id="0" name=""/>
        <dsp:cNvSpPr/>
      </dsp:nvSpPr>
      <dsp:spPr>
        <a:xfrm>
          <a:off x="0" y="2765462"/>
          <a:ext cx="3970661" cy="87728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Key Management and Security:</a:t>
          </a:r>
          <a:endParaRPr lang="en-IN" sz="2500" kern="1200"/>
        </a:p>
      </dsp:txBody>
      <dsp:txXfrm>
        <a:off x="42826" y="2808288"/>
        <a:ext cx="3885009" cy="791635"/>
      </dsp:txXfrm>
    </dsp:sp>
    <dsp:sp modelId="{1BB6D623-03D5-4E3F-9F29-69FB9FC49554}">
      <dsp:nvSpPr>
        <dsp:cNvPr id="0" name=""/>
        <dsp:cNvSpPr/>
      </dsp:nvSpPr>
      <dsp:spPr>
        <a:xfrm rot="5400000">
          <a:off x="7149223" y="595780"/>
          <a:ext cx="701829" cy="70589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Image Encryption using Python</a:t>
          </a:r>
          <a:endParaRPr lang="en-IN" sz="1900" kern="1200"/>
        </a:p>
      </dsp:txBody>
      <dsp:txXfrm rot="-5400000">
        <a:off x="3970661" y="3808602"/>
        <a:ext cx="7024693" cy="633309"/>
      </dsp:txXfrm>
    </dsp:sp>
    <dsp:sp modelId="{8CC7492C-A592-445F-AC28-0577A51ACB34}">
      <dsp:nvSpPr>
        <dsp:cNvPr id="0" name=""/>
        <dsp:cNvSpPr/>
      </dsp:nvSpPr>
      <dsp:spPr>
        <a:xfrm>
          <a:off x="0" y="3686613"/>
          <a:ext cx="3970661" cy="87728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b="1" i="0" kern="1200"/>
            <a:t>GitHub Repositories for Image Encryption Projects:</a:t>
          </a:r>
          <a:endParaRPr lang="en-IN" sz="2500" kern="1200"/>
        </a:p>
      </dsp:txBody>
      <dsp:txXfrm>
        <a:off x="42826" y="3729439"/>
        <a:ext cx="3885009" cy="7916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b="1" i="0" dirty="0">
                <a:solidFill>
                  <a:srgbClr val="374151"/>
                </a:solidFill>
                <a:effectLst/>
                <a:latin typeface="Söhne"/>
              </a:rPr>
              <a:t>Image Encryption and Decryption </a:t>
            </a:r>
            <a:endParaRPr lang="en-US" b="1"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IN" b="1" i="0" dirty="0">
                <a:solidFill>
                  <a:srgbClr val="374151"/>
                </a:solidFill>
                <a:effectLst/>
                <a:latin typeface="Söhne"/>
              </a:rPr>
              <a:t>"Enhancing Cybersecurity through Cryptography"</a:t>
            </a:r>
            <a:endParaRPr lang="en-US"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2755702"/>
          </a:xfrm>
          <a:prstGeom prst="rect">
            <a:avLst/>
          </a:prstGeom>
        </p:spPr>
      </p:pic>
      <p:sp>
        <p:nvSpPr>
          <p:cNvPr id="4" name="TextBox 3">
            <a:extLst>
              <a:ext uri="{FF2B5EF4-FFF2-40B4-BE49-F238E27FC236}">
                <a16:creationId xmlns:a16="http://schemas.microsoft.com/office/drawing/2014/main" id="{5F2B3B29-375A-375E-C5E0-F0C50BBADB24}"/>
              </a:ext>
            </a:extLst>
          </p:cNvPr>
          <p:cNvSpPr txBox="1"/>
          <p:nvPr/>
        </p:nvSpPr>
        <p:spPr>
          <a:xfrm>
            <a:off x="8042147" y="5888504"/>
            <a:ext cx="3032449" cy="646331"/>
          </a:xfrm>
          <a:prstGeom prst="rect">
            <a:avLst/>
          </a:prstGeom>
          <a:noFill/>
        </p:spPr>
        <p:txBody>
          <a:bodyPr wrap="square" rtlCol="0">
            <a:spAutoFit/>
          </a:bodyPr>
          <a:lstStyle/>
          <a:p>
            <a:r>
              <a:rPr lang="en-US" dirty="0"/>
              <a:t>NAME: UDAY KIRAN</a:t>
            </a:r>
          </a:p>
          <a:p>
            <a:r>
              <a:rPr lang="en-US" dirty="0"/>
              <a:t>SLASHMARK PROJECT BASIC</a:t>
            </a:r>
            <a:endParaRPr lang="en-IN"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B10E-235C-7D7C-4942-E4DC79811262}"/>
              </a:ext>
            </a:extLst>
          </p:cNvPr>
          <p:cNvSpPr>
            <a:spLocks noGrp="1"/>
          </p:cNvSpPr>
          <p:nvPr>
            <p:ph type="title"/>
          </p:nvPr>
        </p:nvSpPr>
        <p:spPr/>
        <p:txBody>
          <a:bodyPr/>
          <a:lstStyle/>
          <a:p>
            <a:r>
              <a:rPr lang="en-US" sz="2800" dirty="0"/>
              <a:t>References</a:t>
            </a:r>
            <a:br>
              <a:rPr lang="en-IN" sz="2800" dirty="0"/>
            </a:br>
            <a:endParaRPr lang="en-IN" dirty="0"/>
          </a:p>
        </p:txBody>
      </p:sp>
      <p:graphicFrame>
        <p:nvGraphicFramePr>
          <p:cNvPr id="4" name="Content Placeholder 3">
            <a:extLst>
              <a:ext uri="{FF2B5EF4-FFF2-40B4-BE49-F238E27FC236}">
                <a16:creationId xmlns:a16="http://schemas.microsoft.com/office/drawing/2014/main" id="{2AEF5D16-9A05-4BF1-0E0B-A3E106F5FAD2}"/>
              </a:ext>
            </a:extLst>
          </p:cNvPr>
          <p:cNvGraphicFramePr>
            <a:graphicFrameLocks noGrp="1"/>
          </p:cNvGraphicFramePr>
          <p:nvPr>
            <p:ph idx="1"/>
            <p:extLst>
              <p:ext uri="{D42A27DB-BD31-4B8C-83A1-F6EECF244321}">
                <p14:modId xmlns:p14="http://schemas.microsoft.com/office/powerpoint/2010/main" val="1255913859"/>
              </p:ext>
            </p:extLst>
          </p:nvPr>
        </p:nvGraphicFramePr>
        <p:xfrm>
          <a:off x="581192" y="1890876"/>
          <a:ext cx="11029615" cy="4565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29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F7347C-FD36-D979-0F88-8F322DB431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2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A172-FD86-866A-6DF2-0B53EBF30261}"/>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BAECB453-4156-C90E-C4DE-8F618FFB7378}"/>
              </a:ext>
            </a:extLst>
          </p:cNvPr>
          <p:cNvSpPr>
            <a:spLocks noGrp="1"/>
          </p:cNvSpPr>
          <p:nvPr>
            <p:ph idx="1"/>
          </p:nvPr>
        </p:nvSpPr>
        <p:spPr/>
        <p:txBody>
          <a:bodyPr>
            <a:normAutofit lnSpcReduction="10000"/>
          </a:bodyPr>
          <a:lstStyle/>
          <a:p>
            <a:pPr eaLnBrk="1" fontAlgn="auto" hangingPunct="1">
              <a:spcAft>
                <a:spcPts val="0"/>
              </a:spcAft>
              <a:defRPr/>
            </a:pPr>
            <a:r>
              <a:rPr lang="en-US" sz="2800" dirty="0"/>
              <a:t>Introduction</a:t>
            </a:r>
          </a:p>
          <a:p>
            <a:pPr eaLnBrk="1" fontAlgn="auto" hangingPunct="1">
              <a:spcAft>
                <a:spcPts val="0"/>
              </a:spcAft>
              <a:defRPr/>
            </a:pPr>
            <a:r>
              <a:rPr lang="en-US" sz="2800" i="0" dirty="0">
                <a:effectLst/>
                <a:latin typeface="Söhne"/>
              </a:rPr>
              <a:t>Key Aspects of the Project</a:t>
            </a:r>
          </a:p>
          <a:p>
            <a:pPr eaLnBrk="1" fontAlgn="auto" hangingPunct="1">
              <a:spcAft>
                <a:spcPts val="0"/>
              </a:spcAft>
              <a:defRPr/>
            </a:pPr>
            <a:r>
              <a:rPr lang="en-IN" sz="2800" i="0" dirty="0">
                <a:effectLst/>
                <a:latin typeface="Söhne"/>
              </a:rPr>
              <a:t>Project Scope</a:t>
            </a:r>
            <a:endParaRPr lang="en-US" sz="2800" dirty="0"/>
          </a:p>
          <a:p>
            <a:pPr eaLnBrk="1" fontAlgn="auto" hangingPunct="1">
              <a:spcAft>
                <a:spcPts val="0"/>
              </a:spcAft>
              <a:defRPr/>
            </a:pPr>
            <a:r>
              <a:rPr lang="en-US" sz="2800" dirty="0"/>
              <a:t>Screen shots of implemented work</a:t>
            </a:r>
          </a:p>
          <a:p>
            <a:pPr eaLnBrk="1" fontAlgn="auto" hangingPunct="1">
              <a:spcAft>
                <a:spcPts val="0"/>
              </a:spcAft>
              <a:defRPr/>
            </a:pPr>
            <a:r>
              <a:rPr lang="en-US" sz="2800" dirty="0"/>
              <a:t>Demonstration of the Project</a:t>
            </a:r>
          </a:p>
          <a:p>
            <a:pPr eaLnBrk="1" fontAlgn="auto" hangingPunct="1">
              <a:spcAft>
                <a:spcPts val="0"/>
              </a:spcAft>
              <a:defRPr/>
            </a:pPr>
            <a:r>
              <a:rPr lang="en-US" sz="2800" dirty="0"/>
              <a:t>Conclusion</a:t>
            </a:r>
          </a:p>
          <a:p>
            <a:pPr eaLnBrk="1" fontAlgn="auto" hangingPunct="1">
              <a:spcAft>
                <a:spcPts val="0"/>
              </a:spcAft>
              <a:defRPr/>
            </a:pPr>
            <a:r>
              <a:rPr lang="en-US" sz="2800" dirty="0"/>
              <a:t>References</a:t>
            </a:r>
            <a:endParaRPr lang="en-IN" sz="2800" dirty="0"/>
          </a:p>
          <a:p>
            <a:endParaRPr lang="en-IN" dirty="0"/>
          </a:p>
        </p:txBody>
      </p:sp>
    </p:spTree>
    <p:extLst>
      <p:ext uri="{BB962C8B-B14F-4D97-AF65-F5344CB8AC3E}">
        <p14:creationId xmlns:p14="http://schemas.microsoft.com/office/powerpoint/2010/main" val="240888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5870-3C89-5FE9-A0BC-B1F0561B5298}"/>
              </a:ext>
            </a:extLst>
          </p:cNvPr>
          <p:cNvSpPr>
            <a:spLocks noGrp="1"/>
          </p:cNvSpPr>
          <p:nvPr>
            <p:ph type="title"/>
          </p:nvPr>
        </p:nvSpPr>
        <p:spPr/>
        <p:txBody>
          <a:bodyPr/>
          <a:lstStyle/>
          <a:p>
            <a:r>
              <a:rPr lang="en-US" dirty="0"/>
              <a:t>Introduction</a:t>
            </a:r>
            <a:endParaRPr lang="en-IN" dirty="0"/>
          </a:p>
        </p:txBody>
      </p:sp>
      <p:graphicFrame>
        <p:nvGraphicFramePr>
          <p:cNvPr id="4" name="Content Placeholder 3">
            <a:extLst>
              <a:ext uri="{FF2B5EF4-FFF2-40B4-BE49-F238E27FC236}">
                <a16:creationId xmlns:a16="http://schemas.microsoft.com/office/drawing/2014/main" id="{C8ACECFF-C065-9601-DCF8-EECBAF3C0BCB}"/>
              </a:ext>
            </a:extLst>
          </p:cNvPr>
          <p:cNvGraphicFramePr>
            <a:graphicFrameLocks noGrp="1"/>
          </p:cNvGraphicFramePr>
          <p:nvPr>
            <p:ph idx="1"/>
            <p:extLst>
              <p:ext uri="{D42A27DB-BD31-4B8C-83A1-F6EECF244321}">
                <p14:modId xmlns:p14="http://schemas.microsoft.com/office/powerpoint/2010/main" val="2983978383"/>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60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EA21-C1D7-8F23-CC58-376B974D69B5}"/>
              </a:ext>
            </a:extLst>
          </p:cNvPr>
          <p:cNvSpPr>
            <a:spLocks noGrp="1"/>
          </p:cNvSpPr>
          <p:nvPr>
            <p:ph type="title"/>
          </p:nvPr>
        </p:nvSpPr>
        <p:spPr/>
        <p:txBody>
          <a:bodyPr/>
          <a:lstStyle/>
          <a:p>
            <a:r>
              <a:rPr lang="en-US" b="1" i="0" dirty="0">
                <a:effectLst/>
                <a:latin typeface="Söhne"/>
              </a:rPr>
              <a:t>Key Aspects of the Project</a:t>
            </a:r>
            <a:endParaRPr lang="en-IN" dirty="0"/>
          </a:p>
        </p:txBody>
      </p:sp>
      <p:graphicFrame>
        <p:nvGraphicFramePr>
          <p:cNvPr id="4" name="Content Placeholder 3">
            <a:extLst>
              <a:ext uri="{FF2B5EF4-FFF2-40B4-BE49-F238E27FC236}">
                <a16:creationId xmlns:a16="http://schemas.microsoft.com/office/drawing/2014/main" id="{42B8D2A6-AE6E-5CA6-5030-F84BB2D4FEA9}"/>
              </a:ext>
            </a:extLst>
          </p:cNvPr>
          <p:cNvGraphicFramePr>
            <a:graphicFrameLocks noGrp="1"/>
          </p:cNvGraphicFramePr>
          <p:nvPr>
            <p:ph idx="1"/>
            <p:extLst>
              <p:ext uri="{D42A27DB-BD31-4B8C-83A1-F6EECF244321}">
                <p14:modId xmlns:p14="http://schemas.microsoft.com/office/powerpoint/2010/main" val="780304304"/>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13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0444-9362-569B-8B1E-6427071A3B4C}"/>
              </a:ext>
            </a:extLst>
          </p:cNvPr>
          <p:cNvSpPr>
            <a:spLocks noGrp="1"/>
          </p:cNvSpPr>
          <p:nvPr>
            <p:ph type="title"/>
          </p:nvPr>
        </p:nvSpPr>
        <p:spPr/>
        <p:txBody>
          <a:bodyPr>
            <a:normAutofit/>
          </a:bodyPr>
          <a:lstStyle/>
          <a:p>
            <a:r>
              <a:rPr lang="en-IN" sz="4000" b="1" i="0" dirty="0">
                <a:effectLst/>
                <a:latin typeface="Söhne"/>
              </a:rPr>
              <a:t>Project Scope</a:t>
            </a:r>
            <a:endParaRPr lang="en-IN" sz="4000" dirty="0"/>
          </a:p>
        </p:txBody>
      </p:sp>
      <p:sp>
        <p:nvSpPr>
          <p:cNvPr id="3" name="Content Placeholder 2">
            <a:extLst>
              <a:ext uri="{FF2B5EF4-FFF2-40B4-BE49-F238E27FC236}">
                <a16:creationId xmlns:a16="http://schemas.microsoft.com/office/drawing/2014/main" id="{83E517D7-5B47-EB4F-E74C-C2D5B47C1628}"/>
              </a:ext>
            </a:extLst>
          </p:cNvPr>
          <p:cNvSpPr>
            <a:spLocks noGrp="1"/>
          </p:cNvSpPr>
          <p:nvPr>
            <p:ph idx="1"/>
          </p:nvPr>
        </p:nvSpPr>
        <p:spPr/>
        <p:txBody>
          <a:bodyPr>
            <a:normAutofit/>
          </a:bodyPr>
          <a:lstStyle/>
          <a:p>
            <a:r>
              <a:rPr lang="en-US" sz="2800" b="0" i="0" dirty="0">
                <a:solidFill>
                  <a:srgbClr val="374151"/>
                </a:solidFill>
                <a:effectLst/>
                <a:latin typeface="Söhne"/>
              </a:rPr>
              <a:t>This project goes beyond traditional image protection methods by delving into advanced cryptographic algorithms and key management strategies. Our aim is not only to encrypt images but also to provide a secure means for authorized users to decrypt and access the original content.</a:t>
            </a:r>
            <a:endParaRPr lang="en-IN" sz="2800" dirty="0"/>
          </a:p>
        </p:txBody>
      </p:sp>
    </p:spTree>
    <p:extLst>
      <p:ext uri="{BB962C8B-B14F-4D97-AF65-F5344CB8AC3E}">
        <p14:creationId xmlns:p14="http://schemas.microsoft.com/office/powerpoint/2010/main" val="310294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5D65-66C6-6C2D-B198-F6264BA213CE}"/>
              </a:ext>
            </a:extLst>
          </p:cNvPr>
          <p:cNvSpPr>
            <a:spLocks noGrp="1"/>
          </p:cNvSpPr>
          <p:nvPr>
            <p:ph type="title"/>
          </p:nvPr>
        </p:nvSpPr>
        <p:spPr/>
        <p:txBody>
          <a:bodyPr/>
          <a:lstStyle/>
          <a:p>
            <a:r>
              <a:rPr lang="en-US" sz="2800" dirty="0"/>
              <a:t>Screen shots of implemented work</a:t>
            </a:r>
            <a:br>
              <a:rPr lang="en-US" sz="2800" dirty="0"/>
            </a:br>
            <a:endParaRPr lang="en-IN" dirty="0"/>
          </a:p>
        </p:txBody>
      </p:sp>
      <p:pic>
        <p:nvPicPr>
          <p:cNvPr id="5" name="Content Placeholder 4">
            <a:extLst>
              <a:ext uri="{FF2B5EF4-FFF2-40B4-BE49-F238E27FC236}">
                <a16:creationId xmlns:a16="http://schemas.microsoft.com/office/drawing/2014/main" id="{8AFB96C1-68D4-A4FE-0023-1B98EEC3DD7E}"/>
              </a:ext>
            </a:extLst>
          </p:cNvPr>
          <p:cNvPicPr>
            <a:picLocks noGrp="1" noChangeAspect="1"/>
          </p:cNvPicPr>
          <p:nvPr>
            <p:ph idx="1"/>
          </p:nvPr>
        </p:nvPicPr>
        <p:blipFill>
          <a:blip r:embed="rId2"/>
          <a:stretch>
            <a:fillRect/>
          </a:stretch>
        </p:blipFill>
        <p:spPr>
          <a:xfrm>
            <a:off x="410849" y="2173612"/>
            <a:ext cx="4988163" cy="3633787"/>
          </a:xfrm>
        </p:spPr>
      </p:pic>
      <p:pic>
        <p:nvPicPr>
          <p:cNvPr id="7" name="Picture 6">
            <a:extLst>
              <a:ext uri="{FF2B5EF4-FFF2-40B4-BE49-F238E27FC236}">
                <a16:creationId xmlns:a16="http://schemas.microsoft.com/office/drawing/2014/main" id="{D9437276-791D-E24E-B73A-36E66187763F}"/>
              </a:ext>
            </a:extLst>
          </p:cNvPr>
          <p:cNvPicPr>
            <a:picLocks noChangeAspect="1"/>
          </p:cNvPicPr>
          <p:nvPr/>
        </p:nvPicPr>
        <p:blipFill>
          <a:blip r:embed="rId3"/>
          <a:stretch>
            <a:fillRect/>
          </a:stretch>
        </p:blipFill>
        <p:spPr>
          <a:xfrm>
            <a:off x="5887617" y="2173612"/>
            <a:ext cx="5827662" cy="3490070"/>
          </a:xfrm>
          <a:prstGeom prst="rect">
            <a:avLst/>
          </a:prstGeom>
        </p:spPr>
      </p:pic>
    </p:spTree>
    <p:extLst>
      <p:ext uri="{BB962C8B-B14F-4D97-AF65-F5344CB8AC3E}">
        <p14:creationId xmlns:p14="http://schemas.microsoft.com/office/powerpoint/2010/main" val="398700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262455-F5B2-E3DB-10C5-F38FFDCEF1AB}"/>
              </a:ext>
            </a:extLst>
          </p:cNvPr>
          <p:cNvPicPr>
            <a:picLocks noChangeAspect="1"/>
          </p:cNvPicPr>
          <p:nvPr/>
        </p:nvPicPr>
        <p:blipFill>
          <a:blip r:embed="rId2"/>
          <a:stretch>
            <a:fillRect/>
          </a:stretch>
        </p:blipFill>
        <p:spPr>
          <a:xfrm>
            <a:off x="354562" y="1829482"/>
            <a:ext cx="5396206" cy="4179432"/>
          </a:xfrm>
          <a:prstGeom prst="rect">
            <a:avLst/>
          </a:prstGeom>
        </p:spPr>
      </p:pic>
      <p:pic>
        <p:nvPicPr>
          <p:cNvPr id="5" name="Picture 4">
            <a:extLst>
              <a:ext uri="{FF2B5EF4-FFF2-40B4-BE49-F238E27FC236}">
                <a16:creationId xmlns:a16="http://schemas.microsoft.com/office/drawing/2014/main" id="{5E255521-EB57-A86A-4578-BCF8E5A99596}"/>
              </a:ext>
            </a:extLst>
          </p:cNvPr>
          <p:cNvPicPr>
            <a:picLocks noChangeAspect="1"/>
          </p:cNvPicPr>
          <p:nvPr/>
        </p:nvPicPr>
        <p:blipFill>
          <a:blip r:embed="rId3"/>
          <a:stretch>
            <a:fillRect/>
          </a:stretch>
        </p:blipFill>
        <p:spPr>
          <a:xfrm>
            <a:off x="6357256" y="1829482"/>
            <a:ext cx="5396205" cy="4179432"/>
          </a:xfrm>
          <a:prstGeom prst="rect">
            <a:avLst/>
          </a:prstGeom>
        </p:spPr>
      </p:pic>
    </p:spTree>
    <p:extLst>
      <p:ext uri="{BB962C8B-B14F-4D97-AF65-F5344CB8AC3E}">
        <p14:creationId xmlns:p14="http://schemas.microsoft.com/office/powerpoint/2010/main" val="33191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ABBAEB-17C8-BB78-8D46-C53046FB7777}"/>
              </a:ext>
            </a:extLst>
          </p:cNvPr>
          <p:cNvPicPr>
            <a:picLocks noChangeAspect="1"/>
          </p:cNvPicPr>
          <p:nvPr/>
        </p:nvPicPr>
        <p:blipFill>
          <a:blip r:embed="rId2"/>
          <a:stretch>
            <a:fillRect/>
          </a:stretch>
        </p:blipFill>
        <p:spPr>
          <a:xfrm>
            <a:off x="326572" y="2052994"/>
            <a:ext cx="5467738" cy="3825291"/>
          </a:xfrm>
          <a:prstGeom prst="rect">
            <a:avLst/>
          </a:prstGeom>
        </p:spPr>
      </p:pic>
      <p:pic>
        <p:nvPicPr>
          <p:cNvPr id="5" name="Picture 4">
            <a:extLst>
              <a:ext uri="{FF2B5EF4-FFF2-40B4-BE49-F238E27FC236}">
                <a16:creationId xmlns:a16="http://schemas.microsoft.com/office/drawing/2014/main" id="{826FF342-ECC2-C620-2CFF-D02DACAD7D30}"/>
              </a:ext>
            </a:extLst>
          </p:cNvPr>
          <p:cNvPicPr>
            <a:picLocks noChangeAspect="1"/>
          </p:cNvPicPr>
          <p:nvPr/>
        </p:nvPicPr>
        <p:blipFill>
          <a:blip r:embed="rId3"/>
          <a:stretch>
            <a:fillRect/>
          </a:stretch>
        </p:blipFill>
        <p:spPr>
          <a:xfrm>
            <a:off x="6165407" y="2052993"/>
            <a:ext cx="5700021" cy="3825291"/>
          </a:xfrm>
          <a:prstGeom prst="rect">
            <a:avLst/>
          </a:prstGeom>
        </p:spPr>
      </p:pic>
    </p:spTree>
    <p:extLst>
      <p:ext uri="{BB962C8B-B14F-4D97-AF65-F5344CB8AC3E}">
        <p14:creationId xmlns:p14="http://schemas.microsoft.com/office/powerpoint/2010/main" val="283527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1012-54C2-CF22-05F1-DCAD1A4DB4F9}"/>
              </a:ext>
            </a:extLst>
          </p:cNvPr>
          <p:cNvSpPr>
            <a:spLocks noGrp="1"/>
          </p:cNvSpPr>
          <p:nvPr>
            <p:ph type="title"/>
          </p:nvPr>
        </p:nvSpPr>
        <p:spPr/>
        <p:txBody>
          <a:bodyPr/>
          <a:lstStyle/>
          <a:p>
            <a:r>
              <a:rPr lang="en-US" sz="2800" dirty="0"/>
              <a:t>Conclusion</a:t>
            </a:r>
            <a:br>
              <a:rPr lang="en-US" sz="2800" dirty="0"/>
            </a:br>
            <a:endParaRPr lang="en-IN" dirty="0"/>
          </a:p>
        </p:txBody>
      </p:sp>
      <p:sp>
        <p:nvSpPr>
          <p:cNvPr id="3" name="Content Placeholder 2">
            <a:extLst>
              <a:ext uri="{FF2B5EF4-FFF2-40B4-BE49-F238E27FC236}">
                <a16:creationId xmlns:a16="http://schemas.microsoft.com/office/drawing/2014/main" id="{6DC48B9E-F130-4368-98B9-887916EB731C}"/>
              </a:ext>
            </a:extLst>
          </p:cNvPr>
          <p:cNvSpPr>
            <a:spLocks noGrp="1"/>
          </p:cNvSpPr>
          <p:nvPr>
            <p:ph idx="1"/>
          </p:nvPr>
        </p:nvSpPr>
        <p:spPr/>
        <p:txBody>
          <a:bodyPr>
            <a:normAutofit/>
          </a:bodyPr>
          <a:lstStyle/>
          <a:p>
            <a:r>
              <a:rPr lang="en-US" sz="2000" b="0" i="0" dirty="0">
                <a:solidFill>
                  <a:srgbClr val="374151"/>
                </a:solidFill>
                <a:effectLst/>
                <a:latin typeface="Söhne"/>
              </a:rPr>
              <a:t>In conclusion, the "Image Encryption and Decryption Project" has been a journey into fortifying digital security, specifically focusing on the safeguarding of digital images. By implementing advanced encryption techniques and delving into the principles of cryptography, we've successfully developed a robust system that ensures the confidentiality and integrity of digital assets, even when accessed over the internet. Despite encountering challenges in key management and secure transmission, the project has thrived, providing valuable insights into enhancing cybersecurity. Looking forward, our efforts will continue to refine encryption algorithms, explore emerging cryptographic methodologies, and actively contribute to the evolving landscape of digital asset security. This project marks a significant step towards a future where our digital resources are resiliently protected in the face of evolving cyber threats.</a:t>
            </a:r>
            <a:endParaRPr lang="en-IN" sz="2000" dirty="0"/>
          </a:p>
        </p:txBody>
      </p:sp>
    </p:spTree>
    <p:extLst>
      <p:ext uri="{BB962C8B-B14F-4D97-AF65-F5344CB8AC3E}">
        <p14:creationId xmlns:p14="http://schemas.microsoft.com/office/powerpoint/2010/main" val="6086587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{D47436CD-2B85-4A84-B7A1-32F615F19199}tf33552983_win32</Template>
  <TotalTime>37</TotalTime>
  <Words>472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Franklin Gothic Book</vt:lpstr>
      <vt:lpstr>Franklin Gothic Demi</vt:lpstr>
      <vt:lpstr>Söhne</vt:lpstr>
      <vt:lpstr>Wingdings 2</vt:lpstr>
      <vt:lpstr>DividendVTI</vt:lpstr>
      <vt:lpstr>Image Encryption and Decryption </vt:lpstr>
      <vt:lpstr>CONTENT</vt:lpstr>
      <vt:lpstr>Introduction</vt:lpstr>
      <vt:lpstr>Key Aspects of the Project</vt:lpstr>
      <vt:lpstr>Project Scope</vt:lpstr>
      <vt:lpstr>Screen shots of implemented work </vt:lpstr>
      <vt:lpstr>PowerPoint Presentation</vt:lpstr>
      <vt:lpstr>PowerPoint Presentation</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 and Decryption </dc:title>
  <dc:creator>uday kiran</dc:creator>
  <cp:lastModifiedBy>uday kiran</cp:lastModifiedBy>
  <cp:revision>1</cp:revision>
  <dcterms:created xsi:type="dcterms:W3CDTF">2024-01-24T08:54:18Z</dcterms:created>
  <dcterms:modified xsi:type="dcterms:W3CDTF">2024-01-24T09:39:30Z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