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0E27-D0C6-4DA7-8FFD-76C29DBE1D7D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7F729-FDE3-4967-88ED-EEC1EBEC1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06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7F729-FDE3-4967-88ED-EEC1EBEC188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39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34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06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3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80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1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01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64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4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4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2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2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1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4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98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2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24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25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A58109-0959-4D16-BCBE-8079E8E5666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65D413-6DA1-4719-8B65-35FD9C67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81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528F-3CD6-55AF-6EB5-0506BB35B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76748"/>
            <a:ext cx="9448800" cy="1907856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00B0F0"/>
                </a:solidFill>
              </a:rPr>
              <a:t>WEEKLY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3DE5B-17CA-C7F6-6F81-AA24F32A0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sz="1800" dirty="0"/>
              <a:t>UPPU UDAY KIRAN</a:t>
            </a:r>
          </a:p>
          <a:p>
            <a:pPr algn="r"/>
            <a:r>
              <a:rPr lang="en-IN" sz="1800" dirty="0"/>
              <a:t>217Z1A6759</a:t>
            </a:r>
          </a:p>
          <a:p>
            <a:pPr algn="r"/>
            <a:r>
              <a:rPr lang="en-IN" sz="1800" dirty="0"/>
              <a:t>CSE-DS</a:t>
            </a:r>
          </a:p>
        </p:txBody>
      </p:sp>
    </p:spTree>
    <p:extLst>
      <p:ext uri="{BB962C8B-B14F-4D97-AF65-F5344CB8AC3E}">
        <p14:creationId xmlns:p14="http://schemas.microsoft.com/office/powerpoint/2010/main" val="161813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287D-498E-314F-3341-5B9BFD0E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en-IN" dirty="0"/>
              <a:t>PROGRESS    </a:t>
            </a:r>
            <a:r>
              <a:rPr lang="en-IN" sz="2000" dirty="0"/>
              <a:t>before program                                     after program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C57DDC-5044-8900-E7B6-B649A3052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715331"/>
              </p:ext>
            </p:extLst>
          </p:nvPr>
        </p:nvGraphicFramePr>
        <p:xfrm>
          <a:off x="1946478" y="1362360"/>
          <a:ext cx="10245522" cy="488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552">
                  <a:extLst>
                    <a:ext uri="{9D8B030D-6E8A-4147-A177-3AD203B41FA5}">
                      <a16:colId xmlns:a16="http://schemas.microsoft.com/office/drawing/2014/main" val="4189790518"/>
                    </a:ext>
                  </a:extLst>
                </a:gridCol>
                <a:gridCol w="1018654">
                  <a:extLst>
                    <a:ext uri="{9D8B030D-6E8A-4147-A177-3AD203B41FA5}">
                      <a16:colId xmlns:a16="http://schemas.microsoft.com/office/drawing/2014/main" val="52516238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1997574062"/>
                    </a:ext>
                  </a:extLst>
                </a:gridCol>
                <a:gridCol w="1024552">
                  <a:extLst>
                    <a:ext uri="{9D8B030D-6E8A-4147-A177-3AD203B41FA5}">
                      <a16:colId xmlns:a16="http://schemas.microsoft.com/office/drawing/2014/main" val="4213600694"/>
                    </a:ext>
                  </a:extLst>
                </a:gridCol>
                <a:gridCol w="1024552">
                  <a:extLst>
                    <a:ext uri="{9D8B030D-6E8A-4147-A177-3AD203B41FA5}">
                      <a16:colId xmlns:a16="http://schemas.microsoft.com/office/drawing/2014/main" val="3474628466"/>
                    </a:ext>
                  </a:extLst>
                </a:gridCol>
                <a:gridCol w="1032234">
                  <a:extLst>
                    <a:ext uri="{9D8B030D-6E8A-4147-A177-3AD203B41FA5}">
                      <a16:colId xmlns:a16="http://schemas.microsoft.com/office/drawing/2014/main" val="1670251917"/>
                    </a:ext>
                  </a:extLst>
                </a:gridCol>
                <a:gridCol w="1016871">
                  <a:extLst>
                    <a:ext uri="{9D8B030D-6E8A-4147-A177-3AD203B41FA5}">
                      <a16:colId xmlns:a16="http://schemas.microsoft.com/office/drawing/2014/main" val="1022505338"/>
                    </a:ext>
                  </a:extLst>
                </a:gridCol>
                <a:gridCol w="1024552">
                  <a:extLst>
                    <a:ext uri="{9D8B030D-6E8A-4147-A177-3AD203B41FA5}">
                      <a16:colId xmlns:a16="http://schemas.microsoft.com/office/drawing/2014/main" val="2502100817"/>
                    </a:ext>
                  </a:extLst>
                </a:gridCol>
                <a:gridCol w="1024552">
                  <a:extLst>
                    <a:ext uri="{9D8B030D-6E8A-4147-A177-3AD203B41FA5}">
                      <a16:colId xmlns:a16="http://schemas.microsoft.com/office/drawing/2014/main" val="265595348"/>
                    </a:ext>
                  </a:extLst>
                </a:gridCol>
                <a:gridCol w="1024552">
                  <a:extLst>
                    <a:ext uri="{9D8B030D-6E8A-4147-A177-3AD203B41FA5}">
                      <a16:colId xmlns:a16="http://schemas.microsoft.com/office/drawing/2014/main" val="4077447358"/>
                    </a:ext>
                  </a:extLst>
                </a:gridCol>
              </a:tblGrid>
              <a:tr h="647594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DON’T KNOW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 marL="87496" marR="87496"/>
                </a:tc>
                <a:extLst>
                  <a:ext uri="{0D108BD9-81ED-4DB2-BD59-A6C34878D82A}">
                    <a16:rowId xmlns:a16="http://schemas.microsoft.com/office/drawing/2014/main" val="3055952051"/>
                  </a:ext>
                </a:extLst>
              </a:tr>
              <a:tr h="9251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structures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7496" marR="87496"/>
                </a:tc>
                <a:extLst>
                  <a:ext uri="{0D108BD9-81ED-4DB2-BD59-A6C34878D82A}">
                    <a16:rowId xmlns:a16="http://schemas.microsoft.com/office/drawing/2014/main" val="4045727052"/>
                  </a:ext>
                </a:extLst>
              </a:tr>
              <a:tr h="64759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Xml,Json,Html</a:t>
                      </a:r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96" marR="87496"/>
                </a:tc>
                <a:extLst>
                  <a:ext uri="{0D108BD9-81ED-4DB2-BD59-A6C34878D82A}">
                    <a16:rowId xmlns:a16="http://schemas.microsoft.com/office/drawing/2014/main" val="4273337663"/>
                  </a:ext>
                </a:extLst>
              </a:tr>
              <a:tr h="120267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Mysql,Dbms,MongoDB</a:t>
                      </a:r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96" marR="87496"/>
                </a:tc>
                <a:extLst>
                  <a:ext uri="{0D108BD9-81ED-4DB2-BD59-A6C34878D82A}">
                    <a16:rowId xmlns:a16="http://schemas.microsoft.com/office/drawing/2014/main" val="1732165452"/>
                  </a:ext>
                </a:extLst>
              </a:tr>
              <a:tr h="375194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Joins,Xml</a:t>
                      </a:r>
                      <a:r>
                        <a:rPr lang="en-IN" dirty="0"/>
                        <a:t> to </a:t>
                      </a:r>
                      <a:r>
                        <a:rPr lang="en-IN" dirty="0" err="1"/>
                        <a:t>json,dbms</a:t>
                      </a:r>
                      <a:r>
                        <a:rPr lang="en-IN" dirty="0"/>
                        <a:t> queries</a:t>
                      </a:r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 marL="87496" marR="87496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7496" marR="87496"/>
                </a:tc>
                <a:extLst>
                  <a:ext uri="{0D108BD9-81ED-4DB2-BD59-A6C34878D82A}">
                    <a16:rowId xmlns:a16="http://schemas.microsoft.com/office/drawing/2014/main" val="404865823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803643-CC3B-CFB1-F03B-6E7A3A206188}"/>
              </a:ext>
            </a:extLst>
          </p:cNvPr>
          <p:cNvCxnSpPr/>
          <p:nvPr/>
        </p:nvCxnSpPr>
        <p:spPr>
          <a:xfrm flipV="1">
            <a:off x="7482348" y="1580050"/>
            <a:ext cx="0" cy="40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B74A04-56E9-64BE-65CA-A6693ED15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44122"/>
              </p:ext>
            </p:extLst>
          </p:nvPr>
        </p:nvGraphicFramePr>
        <p:xfrm>
          <a:off x="1946474" y="6248400"/>
          <a:ext cx="102455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61">
                  <a:extLst>
                    <a:ext uri="{9D8B030D-6E8A-4147-A177-3AD203B41FA5}">
                      <a16:colId xmlns:a16="http://schemas.microsoft.com/office/drawing/2014/main" val="2972916720"/>
                    </a:ext>
                  </a:extLst>
                </a:gridCol>
                <a:gridCol w="1564226">
                  <a:extLst>
                    <a:ext uri="{9D8B030D-6E8A-4147-A177-3AD203B41FA5}">
                      <a16:colId xmlns:a16="http://schemas.microsoft.com/office/drawing/2014/main" val="1175325395"/>
                    </a:ext>
                  </a:extLst>
                </a:gridCol>
                <a:gridCol w="601255">
                  <a:extLst>
                    <a:ext uri="{9D8B030D-6E8A-4147-A177-3AD203B41FA5}">
                      <a16:colId xmlns:a16="http://schemas.microsoft.com/office/drawing/2014/main" val="2620743016"/>
                    </a:ext>
                  </a:extLst>
                </a:gridCol>
                <a:gridCol w="1082740">
                  <a:extLst>
                    <a:ext uri="{9D8B030D-6E8A-4147-A177-3AD203B41FA5}">
                      <a16:colId xmlns:a16="http://schemas.microsoft.com/office/drawing/2014/main" val="3575632359"/>
                    </a:ext>
                  </a:extLst>
                </a:gridCol>
                <a:gridCol w="1082740">
                  <a:extLst>
                    <a:ext uri="{9D8B030D-6E8A-4147-A177-3AD203B41FA5}">
                      <a16:colId xmlns:a16="http://schemas.microsoft.com/office/drawing/2014/main" val="810846425"/>
                    </a:ext>
                  </a:extLst>
                </a:gridCol>
                <a:gridCol w="1082740">
                  <a:extLst>
                    <a:ext uri="{9D8B030D-6E8A-4147-A177-3AD203B41FA5}">
                      <a16:colId xmlns:a16="http://schemas.microsoft.com/office/drawing/2014/main" val="140635055"/>
                    </a:ext>
                  </a:extLst>
                </a:gridCol>
                <a:gridCol w="1082740">
                  <a:extLst>
                    <a:ext uri="{9D8B030D-6E8A-4147-A177-3AD203B41FA5}">
                      <a16:colId xmlns:a16="http://schemas.microsoft.com/office/drawing/2014/main" val="195184498"/>
                    </a:ext>
                  </a:extLst>
                </a:gridCol>
                <a:gridCol w="1082740">
                  <a:extLst>
                    <a:ext uri="{9D8B030D-6E8A-4147-A177-3AD203B41FA5}">
                      <a16:colId xmlns:a16="http://schemas.microsoft.com/office/drawing/2014/main" val="1037349986"/>
                    </a:ext>
                  </a:extLst>
                </a:gridCol>
                <a:gridCol w="1082740">
                  <a:extLst>
                    <a:ext uri="{9D8B030D-6E8A-4147-A177-3AD203B41FA5}">
                      <a16:colId xmlns:a16="http://schemas.microsoft.com/office/drawing/2014/main" val="2680299349"/>
                    </a:ext>
                  </a:extLst>
                </a:gridCol>
                <a:gridCol w="1082740">
                  <a:extLst>
                    <a:ext uri="{9D8B030D-6E8A-4147-A177-3AD203B41FA5}">
                      <a16:colId xmlns:a16="http://schemas.microsoft.com/office/drawing/2014/main" val="1292361183"/>
                    </a:ext>
                  </a:extLst>
                </a:gridCol>
              </a:tblGrid>
              <a:tr h="24137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Workato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0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81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ACED60-8EFA-F08A-3088-5488BA77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0608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</TotalTime>
  <Words>69</Words>
  <Application>Microsoft Office PowerPoint</Application>
  <PresentationFormat>Widescreen</PresentationFormat>
  <Paragraphs>37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Calisto MT</vt:lpstr>
      <vt:lpstr>Wingdings 2</vt:lpstr>
      <vt:lpstr>Slate</vt:lpstr>
      <vt:lpstr>WEEKLY PROGRESS REPORT</vt:lpstr>
      <vt:lpstr>PROGRESS    before program                                     after program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UPPU UDAY KIRAN</dc:creator>
  <cp:lastModifiedBy>UPPU UDAY KIRAN</cp:lastModifiedBy>
  <cp:revision>1</cp:revision>
  <dcterms:created xsi:type="dcterms:W3CDTF">2024-05-26T18:06:45Z</dcterms:created>
  <dcterms:modified xsi:type="dcterms:W3CDTF">2024-05-26T18:43:37Z</dcterms:modified>
</cp:coreProperties>
</file>