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Quicksan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Quicksand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Quicksan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d51159dcc_5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5d51159dcc_5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d51159dcc_5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5d51159dcc_5_8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d51159dcc_5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5d51159dcc_5_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d51159dcc_5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5d51159dcc_5_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d51159dcc_5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5d51159dcc_5_1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d51159dcc_5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5d51159dcc_5_2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d51159dc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5d51159dcc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d51159dc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5d51159dcc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d51159dc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5d51159dcc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d51159dc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5d51159dcc_0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Quicksand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6"/>
          <p:cNvSpPr/>
          <p:nvPr>
            <p:ph idx="2" type="pic"/>
          </p:nvPr>
        </p:nvSpPr>
        <p:spPr>
          <a:xfrm>
            <a:off x="218724" y="527447"/>
            <a:ext cx="1478032" cy="148012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73" name="Google Shape;73;p16"/>
          <p:cNvSpPr/>
          <p:nvPr>
            <p:ph idx="3" type="pic"/>
          </p:nvPr>
        </p:nvSpPr>
        <p:spPr>
          <a:xfrm>
            <a:off x="2011310" y="527447"/>
            <a:ext cx="1478032" cy="148012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74" name="Google Shape;74;p16"/>
          <p:cNvSpPr/>
          <p:nvPr>
            <p:ph idx="4" type="pic"/>
          </p:nvPr>
        </p:nvSpPr>
        <p:spPr>
          <a:xfrm>
            <a:off x="3742785" y="527447"/>
            <a:ext cx="1478032" cy="148012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75" name="Google Shape;75;p16"/>
          <p:cNvSpPr/>
          <p:nvPr>
            <p:ph idx="5" type="pic"/>
          </p:nvPr>
        </p:nvSpPr>
        <p:spPr>
          <a:xfrm>
            <a:off x="5732284" y="527447"/>
            <a:ext cx="1478032" cy="148012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76" name="Google Shape;76;p16"/>
          <p:cNvSpPr/>
          <p:nvPr>
            <p:ph idx="6" type="pic"/>
          </p:nvPr>
        </p:nvSpPr>
        <p:spPr>
          <a:xfrm>
            <a:off x="7524562" y="527447"/>
            <a:ext cx="1478032" cy="148012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77" name="Google Shape;77;p16"/>
          <p:cNvSpPr/>
          <p:nvPr>
            <p:ph idx="7" type="pic"/>
          </p:nvPr>
        </p:nvSpPr>
        <p:spPr>
          <a:xfrm>
            <a:off x="218724" y="2224972"/>
            <a:ext cx="1478032" cy="148012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ackground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75781" y="83702"/>
            <a:ext cx="8992439" cy="4976096"/>
          </a:xfrm>
          <a:custGeom>
            <a:rect b="b" l="l" r="r" t="t"/>
            <a:pathLst>
              <a:path extrusionOk="0" h="6634795" w="11989919">
                <a:moveTo>
                  <a:pt x="11953343" y="6561643"/>
                </a:moveTo>
                <a:cubicBezTo>
                  <a:pt x="11973543" y="6561643"/>
                  <a:pt x="11989919" y="6578019"/>
                  <a:pt x="11989919" y="6598219"/>
                </a:cubicBezTo>
                <a:cubicBezTo>
                  <a:pt x="11989919" y="6618419"/>
                  <a:pt x="11973543" y="6634795"/>
                  <a:pt x="11953343" y="6634795"/>
                </a:cubicBezTo>
                <a:cubicBezTo>
                  <a:pt x="11933143" y="6634795"/>
                  <a:pt x="11916767" y="6618419"/>
                  <a:pt x="11916767" y="6598219"/>
                </a:cubicBezTo>
                <a:cubicBezTo>
                  <a:pt x="11916767" y="6578019"/>
                  <a:pt x="11933143" y="6561643"/>
                  <a:pt x="11953343" y="6561643"/>
                </a:cubicBezTo>
                <a:close/>
                <a:moveTo>
                  <a:pt x="11732658" y="6561643"/>
                </a:moveTo>
                <a:cubicBezTo>
                  <a:pt x="11752858" y="6561643"/>
                  <a:pt x="11769234" y="6578019"/>
                  <a:pt x="11769234" y="6598219"/>
                </a:cubicBezTo>
                <a:cubicBezTo>
                  <a:pt x="11769234" y="6618419"/>
                  <a:pt x="11752858" y="6634795"/>
                  <a:pt x="11732658" y="6634795"/>
                </a:cubicBezTo>
                <a:cubicBezTo>
                  <a:pt x="11712458" y="6634795"/>
                  <a:pt x="11696082" y="6618419"/>
                  <a:pt x="11696082" y="6598219"/>
                </a:cubicBezTo>
                <a:cubicBezTo>
                  <a:pt x="11696082" y="6578019"/>
                  <a:pt x="11712458" y="6561643"/>
                  <a:pt x="11732658" y="6561643"/>
                </a:cubicBezTo>
                <a:close/>
                <a:moveTo>
                  <a:pt x="11511977" y="6561643"/>
                </a:moveTo>
                <a:cubicBezTo>
                  <a:pt x="11532177" y="6561643"/>
                  <a:pt x="11548553" y="6578019"/>
                  <a:pt x="11548553" y="6598219"/>
                </a:cubicBezTo>
                <a:cubicBezTo>
                  <a:pt x="11548553" y="6618419"/>
                  <a:pt x="11532177" y="6634795"/>
                  <a:pt x="11511977" y="6634795"/>
                </a:cubicBezTo>
                <a:cubicBezTo>
                  <a:pt x="11491777" y="6634795"/>
                  <a:pt x="11475401" y="6618419"/>
                  <a:pt x="11475401" y="6598219"/>
                </a:cubicBezTo>
                <a:cubicBezTo>
                  <a:pt x="11475401" y="6578019"/>
                  <a:pt x="11491777" y="6561643"/>
                  <a:pt x="11511977" y="6561643"/>
                </a:cubicBezTo>
                <a:close/>
                <a:moveTo>
                  <a:pt x="11291296" y="6561643"/>
                </a:moveTo>
                <a:cubicBezTo>
                  <a:pt x="11311496" y="6561643"/>
                  <a:pt x="11327872" y="6578019"/>
                  <a:pt x="11327872" y="6598219"/>
                </a:cubicBezTo>
                <a:cubicBezTo>
                  <a:pt x="11327872" y="6618419"/>
                  <a:pt x="11311496" y="6634795"/>
                  <a:pt x="11291296" y="6634795"/>
                </a:cubicBezTo>
                <a:cubicBezTo>
                  <a:pt x="11271096" y="6634795"/>
                  <a:pt x="11254720" y="6618419"/>
                  <a:pt x="11254720" y="6598219"/>
                </a:cubicBezTo>
                <a:cubicBezTo>
                  <a:pt x="11254720" y="6578019"/>
                  <a:pt x="11271096" y="6561643"/>
                  <a:pt x="11291296" y="6561643"/>
                </a:cubicBezTo>
                <a:close/>
                <a:moveTo>
                  <a:pt x="11070615" y="6561643"/>
                </a:moveTo>
                <a:cubicBezTo>
                  <a:pt x="11090815" y="6561643"/>
                  <a:pt x="11107191" y="6578019"/>
                  <a:pt x="11107191" y="6598219"/>
                </a:cubicBezTo>
                <a:cubicBezTo>
                  <a:pt x="11107191" y="6618419"/>
                  <a:pt x="11090815" y="6634795"/>
                  <a:pt x="11070615" y="6634795"/>
                </a:cubicBezTo>
                <a:cubicBezTo>
                  <a:pt x="11050415" y="6634795"/>
                  <a:pt x="11034039" y="6618419"/>
                  <a:pt x="11034039" y="6598219"/>
                </a:cubicBezTo>
                <a:cubicBezTo>
                  <a:pt x="11034039" y="6578019"/>
                  <a:pt x="11050415" y="6561643"/>
                  <a:pt x="11070615" y="6561643"/>
                </a:cubicBezTo>
                <a:close/>
                <a:moveTo>
                  <a:pt x="10849934" y="6561643"/>
                </a:moveTo>
                <a:cubicBezTo>
                  <a:pt x="10870134" y="6561643"/>
                  <a:pt x="10886510" y="6578019"/>
                  <a:pt x="10886510" y="6598219"/>
                </a:cubicBezTo>
                <a:cubicBezTo>
                  <a:pt x="10886510" y="6618419"/>
                  <a:pt x="10870134" y="6634795"/>
                  <a:pt x="10849934" y="6634795"/>
                </a:cubicBezTo>
                <a:cubicBezTo>
                  <a:pt x="10829734" y="6634795"/>
                  <a:pt x="10813358" y="6618419"/>
                  <a:pt x="10813358" y="6598219"/>
                </a:cubicBezTo>
                <a:cubicBezTo>
                  <a:pt x="10813358" y="6578019"/>
                  <a:pt x="10829734" y="6561643"/>
                  <a:pt x="10849934" y="6561643"/>
                </a:cubicBezTo>
                <a:close/>
                <a:moveTo>
                  <a:pt x="10629253" y="6561643"/>
                </a:moveTo>
                <a:cubicBezTo>
                  <a:pt x="10649453" y="6561643"/>
                  <a:pt x="10665829" y="6578019"/>
                  <a:pt x="10665829" y="6598219"/>
                </a:cubicBezTo>
                <a:cubicBezTo>
                  <a:pt x="10665829" y="6618419"/>
                  <a:pt x="10649453" y="6634795"/>
                  <a:pt x="10629253" y="6634795"/>
                </a:cubicBezTo>
                <a:cubicBezTo>
                  <a:pt x="10609053" y="6634795"/>
                  <a:pt x="10592677" y="6618419"/>
                  <a:pt x="10592677" y="6598219"/>
                </a:cubicBezTo>
                <a:cubicBezTo>
                  <a:pt x="10592677" y="6578019"/>
                  <a:pt x="10609053" y="6561643"/>
                  <a:pt x="10629253" y="6561643"/>
                </a:cubicBezTo>
                <a:close/>
                <a:moveTo>
                  <a:pt x="10408572" y="6561643"/>
                </a:moveTo>
                <a:cubicBezTo>
                  <a:pt x="10428772" y="6561643"/>
                  <a:pt x="10445148" y="6578019"/>
                  <a:pt x="10445148" y="6598219"/>
                </a:cubicBezTo>
                <a:cubicBezTo>
                  <a:pt x="10445148" y="6618419"/>
                  <a:pt x="10428772" y="6634795"/>
                  <a:pt x="10408572" y="6634795"/>
                </a:cubicBezTo>
                <a:cubicBezTo>
                  <a:pt x="10388372" y="6634795"/>
                  <a:pt x="10371996" y="6618419"/>
                  <a:pt x="10371996" y="6598219"/>
                </a:cubicBezTo>
                <a:cubicBezTo>
                  <a:pt x="10371996" y="6578019"/>
                  <a:pt x="10388372" y="6561643"/>
                  <a:pt x="10408572" y="6561643"/>
                </a:cubicBezTo>
                <a:close/>
                <a:moveTo>
                  <a:pt x="10187891" y="6561643"/>
                </a:moveTo>
                <a:cubicBezTo>
                  <a:pt x="10208091" y="6561643"/>
                  <a:pt x="10224467" y="6578019"/>
                  <a:pt x="10224467" y="6598219"/>
                </a:cubicBezTo>
                <a:cubicBezTo>
                  <a:pt x="10224467" y="6618419"/>
                  <a:pt x="10208091" y="6634795"/>
                  <a:pt x="10187891" y="6634795"/>
                </a:cubicBezTo>
                <a:cubicBezTo>
                  <a:pt x="10167691" y="6634795"/>
                  <a:pt x="10151315" y="6618419"/>
                  <a:pt x="10151315" y="6598219"/>
                </a:cubicBezTo>
                <a:cubicBezTo>
                  <a:pt x="10151315" y="6578019"/>
                  <a:pt x="10167691" y="6561643"/>
                  <a:pt x="10187891" y="6561643"/>
                </a:cubicBezTo>
                <a:close/>
                <a:moveTo>
                  <a:pt x="9967210" y="6561643"/>
                </a:moveTo>
                <a:cubicBezTo>
                  <a:pt x="9987410" y="6561643"/>
                  <a:pt x="10003786" y="6578019"/>
                  <a:pt x="10003786" y="6598219"/>
                </a:cubicBezTo>
                <a:cubicBezTo>
                  <a:pt x="10003786" y="6618419"/>
                  <a:pt x="9987410" y="6634795"/>
                  <a:pt x="9967210" y="6634795"/>
                </a:cubicBezTo>
                <a:cubicBezTo>
                  <a:pt x="9947010" y="6634795"/>
                  <a:pt x="9930634" y="6618419"/>
                  <a:pt x="9930634" y="6598219"/>
                </a:cubicBezTo>
                <a:cubicBezTo>
                  <a:pt x="9930634" y="6578019"/>
                  <a:pt x="9947010" y="6561643"/>
                  <a:pt x="9967210" y="6561643"/>
                </a:cubicBezTo>
                <a:close/>
                <a:moveTo>
                  <a:pt x="9746529" y="6561643"/>
                </a:moveTo>
                <a:cubicBezTo>
                  <a:pt x="9766729" y="6561643"/>
                  <a:pt x="9783105" y="6578019"/>
                  <a:pt x="9783105" y="6598219"/>
                </a:cubicBezTo>
                <a:cubicBezTo>
                  <a:pt x="9783105" y="6618419"/>
                  <a:pt x="9766729" y="6634795"/>
                  <a:pt x="9746529" y="6634795"/>
                </a:cubicBezTo>
                <a:cubicBezTo>
                  <a:pt x="9726329" y="6634795"/>
                  <a:pt x="9709953" y="6618419"/>
                  <a:pt x="9709953" y="6598219"/>
                </a:cubicBezTo>
                <a:cubicBezTo>
                  <a:pt x="9709953" y="6578019"/>
                  <a:pt x="9726329" y="6561643"/>
                  <a:pt x="9746529" y="6561643"/>
                </a:cubicBezTo>
                <a:close/>
                <a:moveTo>
                  <a:pt x="9525848" y="6561643"/>
                </a:moveTo>
                <a:cubicBezTo>
                  <a:pt x="9546048" y="6561643"/>
                  <a:pt x="9562424" y="6578019"/>
                  <a:pt x="9562424" y="6598219"/>
                </a:cubicBezTo>
                <a:cubicBezTo>
                  <a:pt x="9562424" y="6618419"/>
                  <a:pt x="9546048" y="6634795"/>
                  <a:pt x="9525848" y="6634795"/>
                </a:cubicBezTo>
                <a:cubicBezTo>
                  <a:pt x="9505648" y="6634795"/>
                  <a:pt x="9489272" y="6618419"/>
                  <a:pt x="9489272" y="6598219"/>
                </a:cubicBezTo>
                <a:cubicBezTo>
                  <a:pt x="9489272" y="6578019"/>
                  <a:pt x="9505648" y="6561643"/>
                  <a:pt x="9525848" y="6561643"/>
                </a:cubicBezTo>
                <a:close/>
                <a:moveTo>
                  <a:pt x="9305167" y="6561643"/>
                </a:moveTo>
                <a:cubicBezTo>
                  <a:pt x="9325367" y="6561643"/>
                  <a:pt x="9341743" y="6578019"/>
                  <a:pt x="9341743" y="6598219"/>
                </a:cubicBezTo>
                <a:cubicBezTo>
                  <a:pt x="9341743" y="6618419"/>
                  <a:pt x="9325367" y="6634795"/>
                  <a:pt x="9305167" y="6634795"/>
                </a:cubicBezTo>
                <a:cubicBezTo>
                  <a:pt x="9284967" y="6634795"/>
                  <a:pt x="9268591" y="6618419"/>
                  <a:pt x="9268591" y="6598219"/>
                </a:cubicBezTo>
                <a:cubicBezTo>
                  <a:pt x="9268591" y="6578019"/>
                  <a:pt x="9284967" y="6561643"/>
                  <a:pt x="9305167" y="6561643"/>
                </a:cubicBezTo>
                <a:close/>
                <a:moveTo>
                  <a:pt x="9084486" y="6561643"/>
                </a:moveTo>
                <a:cubicBezTo>
                  <a:pt x="9104686" y="6561643"/>
                  <a:pt x="9121062" y="6578019"/>
                  <a:pt x="9121062" y="6598219"/>
                </a:cubicBezTo>
                <a:cubicBezTo>
                  <a:pt x="9121062" y="6618419"/>
                  <a:pt x="9104686" y="6634795"/>
                  <a:pt x="9084486" y="6634795"/>
                </a:cubicBezTo>
                <a:cubicBezTo>
                  <a:pt x="9064286" y="6634795"/>
                  <a:pt x="9047910" y="6618419"/>
                  <a:pt x="9047910" y="6598219"/>
                </a:cubicBezTo>
                <a:cubicBezTo>
                  <a:pt x="9047910" y="6578019"/>
                  <a:pt x="9064286" y="6561643"/>
                  <a:pt x="9084486" y="6561643"/>
                </a:cubicBezTo>
                <a:close/>
                <a:moveTo>
                  <a:pt x="8863805" y="6561643"/>
                </a:moveTo>
                <a:cubicBezTo>
                  <a:pt x="8884005" y="6561643"/>
                  <a:pt x="8900381" y="6578019"/>
                  <a:pt x="8900381" y="6598219"/>
                </a:cubicBezTo>
                <a:cubicBezTo>
                  <a:pt x="8900381" y="6618419"/>
                  <a:pt x="8884005" y="6634795"/>
                  <a:pt x="8863805" y="6634795"/>
                </a:cubicBezTo>
                <a:cubicBezTo>
                  <a:pt x="8843605" y="6634795"/>
                  <a:pt x="8827229" y="6618419"/>
                  <a:pt x="8827229" y="6598219"/>
                </a:cubicBezTo>
                <a:cubicBezTo>
                  <a:pt x="8827229" y="6578019"/>
                  <a:pt x="8843605" y="6561643"/>
                  <a:pt x="8863805" y="6561643"/>
                </a:cubicBezTo>
                <a:close/>
                <a:moveTo>
                  <a:pt x="8643124" y="6561643"/>
                </a:moveTo>
                <a:cubicBezTo>
                  <a:pt x="8663324" y="6561643"/>
                  <a:pt x="8679700" y="6578019"/>
                  <a:pt x="8679700" y="6598219"/>
                </a:cubicBezTo>
                <a:cubicBezTo>
                  <a:pt x="8679700" y="6618419"/>
                  <a:pt x="8663324" y="6634795"/>
                  <a:pt x="8643124" y="6634795"/>
                </a:cubicBezTo>
                <a:cubicBezTo>
                  <a:pt x="8622924" y="6634795"/>
                  <a:pt x="8606548" y="6618419"/>
                  <a:pt x="8606548" y="6598219"/>
                </a:cubicBezTo>
                <a:cubicBezTo>
                  <a:pt x="8606548" y="6578019"/>
                  <a:pt x="8622924" y="6561643"/>
                  <a:pt x="8643124" y="6561643"/>
                </a:cubicBezTo>
                <a:close/>
                <a:moveTo>
                  <a:pt x="8422443" y="6561643"/>
                </a:moveTo>
                <a:cubicBezTo>
                  <a:pt x="8442643" y="6561643"/>
                  <a:pt x="8459019" y="6578019"/>
                  <a:pt x="8459019" y="6598219"/>
                </a:cubicBezTo>
                <a:cubicBezTo>
                  <a:pt x="8459019" y="6618419"/>
                  <a:pt x="8442643" y="6634795"/>
                  <a:pt x="8422443" y="6634795"/>
                </a:cubicBezTo>
                <a:cubicBezTo>
                  <a:pt x="8402243" y="6634795"/>
                  <a:pt x="8385867" y="6618419"/>
                  <a:pt x="8385867" y="6598219"/>
                </a:cubicBezTo>
                <a:cubicBezTo>
                  <a:pt x="8385867" y="6578019"/>
                  <a:pt x="8402243" y="6561643"/>
                  <a:pt x="8422443" y="6561643"/>
                </a:cubicBezTo>
                <a:close/>
                <a:moveTo>
                  <a:pt x="8201762" y="6561643"/>
                </a:moveTo>
                <a:cubicBezTo>
                  <a:pt x="8221962" y="6561643"/>
                  <a:pt x="8238338" y="6578019"/>
                  <a:pt x="8238338" y="6598219"/>
                </a:cubicBezTo>
                <a:cubicBezTo>
                  <a:pt x="8238338" y="6618419"/>
                  <a:pt x="8221962" y="6634795"/>
                  <a:pt x="8201762" y="6634795"/>
                </a:cubicBezTo>
                <a:cubicBezTo>
                  <a:pt x="8181562" y="6634795"/>
                  <a:pt x="8165186" y="6618419"/>
                  <a:pt x="8165186" y="6598219"/>
                </a:cubicBezTo>
                <a:cubicBezTo>
                  <a:pt x="8165186" y="6578019"/>
                  <a:pt x="8181562" y="6561643"/>
                  <a:pt x="8201762" y="6561643"/>
                </a:cubicBezTo>
                <a:close/>
                <a:moveTo>
                  <a:pt x="7981081" y="6561643"/>
                </a:moveTo>
                <a:cubicBezTo>
                  <a:pt x="8001281" y="6561643"/>
                  <a:pt x="8017657" y="6578019"/>
                  <a:pt x="8017657" y="6598219"/>
                </a:cubicBezTo>
                <a:cubicBezTo>
                  <a:pt x="8017657" y="6618419"/>
                  <a:pt x="8001281" y="6634795"/>
                  <a:pt x="7981081" y="6634795"/>
                </a:cubicBezTo>
                <a:cubicBezTo>
                  <a:pt x="7960881" y="6634795"/>
                  <a:pt x="7944505" y="6618419"/>
                  <a:pt x="7944505" y="6598219"/>
                </a:cubicBezTo>
                <a:cubicBezTo>
                  <a:pt x="7944505" y="6578019"/>
                  <a:pt x="7960881" y="6561643"/>
                  <a:pt x="7981081" y="6561643"/>
                </a:cubicBezTo>
                <a:close/>
                <a:moveTo>
                  <a:pt x="7760400" y="6561643"/>
                </a:moveTo>
                <a:cubicBezTo>
                  <a:pt x="7780600" y="6561643"/>
                  <a:pt x="7796976" y="6578019"/>
                  <a:pt x="7796976" y="6598219"/>
                </a:cubicBezTo>
                <a:cubicBezTo>
                  <a:pt x="7796976" y="6618419"/>
                  <a:pt x="7780600" y="6634795"/>
                  <a:pt x="7760400" y="6634795"/>
                </a:cubicBezTo>
                <a:cubicBezTo>
                  <a:pt x="7740200" y="6634795"/>
                  <a:pt x="7723824" y="6618419"/>
                  <a:pt x="7723824" y="6598219"/>
                </a:cubicBezTo>
                <a:cubicBezTo>
                  <a:pt x="7723824" y="6578019"/>
                  <a:pt x="7740200" y="6561643"/>
                  <a:pt x="7760400" y="6561643"/>
                </a:cubicBezTo>
                <a:close/>
                <a:moveTo>
                  <a:pt x="7539719" y="6561643"/>
                </a:moveTo>
                <a:cubicBezTo>
                  <a:pt x="7559919" y="6561643"/>
                  <a:pt x="7576295" y="6578019"/>
                  <a:pt x="7576295" y="6598219"/>
                </a:cubicBezTo>
                <a:cubicBezTo>
                  <a:pt x="7576295" y="6618419"/>
                  <a:pt x="7559919" y="6634795"/>
                  <a:pt x="7539719" y="6634795"/>
                </a:cubicBezTo>
                <a:cubicBezTo>
                  <a:pt x="7519519" y="6634795"/>
                  <a:pt x="7503143" y="6618419"/>
                  <a:pt x="7503143" y="6598219"/>
                </a:cubicBezTo>
                <a:cubicBezTo>
                  <a:pt x="7503143" y="6578019"/>
                  <a:pt x="7519519" y="6561643"/>
                  <a:pt x="7539719" y="6561643"/>
                </a:cubicBezTo>
                <a:close/>
                <a:moveTo>
                  <a:pt x="7319038" y="6561643"/>
                </a:moveTo>
                <a:cubicBezTo>
                  <a:pt x="7339238" y="6561643"/>
                  <a:pt x="7355614" y="6578019"/>
                  <a:pt x="7355614" y="6598219"/>
                </a:cubicBezTo>
                <a:cubicBezTo>
                  <a:pt x="7355614" y="6618419"/>
                  <a:pt x="7339238" y="6634795"/>
                  <a:pt x="7319038" y="6634795"/>
                </a:cubicBezTo>
                <a:cubicBezTo>
                  <a:pt x="7298838" y="6634795"/>
                  <a:pt x="7282462" y="6618419"/>
                  <a:pt x="7282462" y="6598219"/>
                </a:cubicBezTo>
                <a:cubicBezTo>
                  <a:pt x="7282462" y="6578019"/>
                  <a:pt x="7298838" y="6561643"/>
                  <a:pt x="7319038" y="6561643"/>
                </a:cubicBezTo>
                <a:close/>
                <a:moveTo>
                  <a:pt x="7098357" y="6561643"/>
                </a:moveTo>
                <a:cubicBezTo>
                  <a:pt x="7118557" y="6561643"/>
                  <a:pt x="7134933" y="6578019"/>
                  <a:pt x="7134933" y="6598219"/>
                </a:cubicBezTo>
                <a:cubicBezTo>
                  <a:pt x="7134933" y="6618419"/>
                  <a:pt x="7118557" y="6634795"/>
                  <a:pt x="7098357" y="6634795"/>
                </a:cubicBezTo>
                <a:cubicBezTo>
                  <a:pt x="7078157" y="6634795"/>
                  <a:pt x="7061781" y="6618419"/>
                  <a:pt x="7061781" y="6598219"/>
                </a:cubicBezTo>
                <a:cubicBezTo>
                  <a:pt x="7061781" y="6578019"/>
                  <a:pt x="7078157" y="6561643"/>
                  <a:pt x="7098357" y="6561643"/>
                </a:cubicBezTo>
                <a:close/>
                <a:moveTo>
                  <a:pt x="6877676" y="6561643"/>
                </a:moveTo>
                <a:cubicBezTo>
                  <a:pt x="6897876" y="6561643"/>
                  <a:pt x="6914252" y="6578019"/>
                  <a:pt x="6914252" y="6598219"/>
                </a:cubicBezTo>
                <a:cubicBezTo>
                  <a:pt x="6914252" y="6618419"/>
                  <a:pt x="6897876" y="6634795"/>
                  <a:pt x="6877676" y="6634795"/>
                </a:cubicBezTo>
                <a:cubicBezTo>
                  <a:pt x="6857476" y="6634795"/>
                  <a:pt x="6841100" y="6618419"/>
                  <a:pt x="6841100" y="6598219"/>
                </a:cubicBezTo>
                <a:cubicBezTo>
                  <a:pt x="6841100" y="6578019"/>
                  <a:pt x="6857476" y="6561643"/>
                  <a:pt x="6877676" y="6561643"/>
                </a:cubicBezTo>
                <a:close/>
                <a:moveTo>
                  <a:pt x="6656995" y="6561643"/>
                </a:moveTo>
                <a:cubicBezTo>
                  <a:pt x="6677195" y="6561643"/>
                  <a:pt x="6693571" y="6578019"/>
                  <a:pt x="6693571" y="6598219"/>
                </a:cubicBezTo>
                <a:cubicBezTo>
                  <a:pt x="6693571" y="6618419"/>
                  <a:pt x="6677195" y="6634795"/>
                  <a:pt x="6656995" y="6634795"/>
                </a:cubicBezTo>
                <a:cubicBezTo>
                  <a:pt x="6636795" y="6634795"/>
                  <a:pt x="6620419" y="6618419"/>
                  <a:pt x="6620419" y="6598219"/>
                </a:cubicBezTo>
                <a:cubicBezTo>
                  <a:pt x="6620419" y="6578019"/>
                  <a:pt x="6636795" y="6561643"/>
                  <a:pt x="6656995" y="6561643"/>
                </a:cubicBezTo>
                <a:close/>
                <a:moveTo>
                  <a:pt x="6436314" y="6561643"/>
                </a:moveTo>
                <a:cubicBezTo>
                  <a:pt x="6456514" y="6561643"/>
                  <a:pt x="6472890" y="6578019"/>
                  <a:pt x="6472890" y="6598219"/>
                </a:cubicBezTo>
                <a:cubicBezTo>
                  <a:pt x="6472890" y="6618419"/>
                  <a:pt x="6456514" y="6634795"/>
                  <a:pt x="6436314" y="6634795"/>
                </a:cubicBezTo>
                <a:cubicBezTo>
                  <a:pt x="6416114" y="6634795"/>
                  <a:pt x="6399738" y="6618419"/>
                  <a:pt x="6399738" y="6598219"/>
                </a:cubicBezTo>
                <a:cubicBezTo>
                  <a:pt x="6399738" y="6578019"/>
                  <a:pt x="6416114" y="6561643"/>
                  <a:pt x="6436314" y="6561643"/>
                </a:cubicBezTo>
                <a:close/>
                <a:moveTo>
                  <a:pt x="6215633" y="6561643"/>
                </a:moveTo>
                <a:cubicBezTo>
                  <a:pt x="6235833" y="6561643"/>
                  <a:pt x="6252209" y="6578019"/>
                  <a:pt x="6252209" y="6598219"/>
                </a:cubicBezTo>
                <a:cubicBezTo>
                  <a:pt x="6252209" y="6618419"/>
                  <a:pt x="6235833" y="6634795"/>
                  <a:pt x="6215633" y="6634795"/>
                </a:cubicBezTo>
                <a:cubicBezTo>
                  <a:pt x="6195433" y="6634795"/>
                  <a:pt x="6179057" y="6618419"/>
                  <a:pt x="6179057" y="6598219"/>
                </a:cubicBezTo>
                <a:cubicBezTo>
                  <a:pt x="6179057" y="6578019"/>
                  <a:pt x="6195433" y="6561643"/>
                  <a:pt x="6215633" y="6561643"/>
                </a:cubicBezTo>
                <a:close/>
                <a:moveTo>
                  <a:pt x="5994952" y="6561643"/>
                </a:moveTo>
                <a:cubicBezTo>
                  <a:pt x="6015152" y="6561643"/>
                  <a:pt x="6031528" y="6578019"/>
                  <a:pt x="6031528" y="6598219"/>
                </a:cubicBezTo>
                <a:cubicBezTo>
                  <a:pt x="6031528" y="6618419"/>
                  <a:pt x="6015152" y="6634795"/>
                  <a:pt x="5994952" y="6634795"/>
                </a:cubicBezTo>
                <a:cubicBezTo>
                  <a:pt x="5974752" y="6634795"/>
                  <a:pt x="5958376" y="6618419"/>
                  <a:pt x="5958376" y="6598219"/>
                </a:cubicBezTo>
                <a:cubicBezTo>
                  <a:pt x="5958376" y="6578019"/>
                  <a:pt x="5974752" y="6561643"/>
                  <a:pt x="5994952" y="6561643"/>
                </a:cubicBezTo>
                <a:close/>
                <a:moveTo>
                  <a:pt x="5774272" y="6561643"/>
                </a:moveTo>
                <a:cubicBezTo>
                  <a:pt x="5794472" y="6561643"/>
                  <a:pt x="5810848" y="6578019"/>
                  <a:pt x="5810848" y="6598219"/>
                </a:cubicBezTo>
                <a:cubicBezTo>
                  <a:pt x="5810848" y="6618419"/>
                  <a:pt x="5794472" y="6634795"/>
                  <a:pt x="5774272" y="6634795"/>
                </a:cubicBezTo>
                <a:cubicBezTo>
                  <a:pt x="5754073" y="6634795"/>
                  <a:pt x="5737697" y="6618419"/>
                  <a:pt x="5737697" y="6598219"/>
                </a:cubicBezTo>
                <a:cubicBezTo>
                  <a:pt x="5737697" y="6578019"/>
                  <a:pt x="5754073" y="6561643"/>
                  <a:pt x="5774272" y="6561643"/>
                </a:cubicBezTo>
                <a:close/>
                <a:moveTo>
                  <a:pt x="5553593" y="6561643"/>
                </a:moveTo>
                <a:cubicBezTo>
                  <a:pt x="5573793" y="6561643"/>
                  <a:pt x="5590169" y="6578019"/>
                  <a:pt x="5590169" y="6598219"/>
                </a:cubicBezTo>
                <a:cubicBezTo>
                  <a:pt x="5590169" y="6618419"/>
                  <a:pt x="5573793" y="6634795"/>
                  <a:pt x="5553593" y="6634795"/>
                </a:cubicBezTo>
                <a:cubicBezTo>
                  <a:pt x="5533393" y="6634795"/>
                  <a:pt x="5517018" y="6618419"/>
                  <a:pt x="5517018" y="6598219"/>
                </a:cubicBezTo>
                <a:cubicBezTo>
                  <a:pt x="5517018" y="6578019"/>
                  <a:pt x="5533393" y="6561643"/>
                  <a:pt x="5553593" y="6561643"/>
                </a:cubicBezTo>
                <a:close/>
                <a:moveTo>
                  <a:pt x="5332913" y="6561643"/>
                </a:moveTo>
                <a:cubicBezTo>
                  <a:pt x="5353113" y="6561643"/>
                  <a:pt x="5369490" y="6578019"/>
                  <a:pt x="5369490" y="6598219"/>
                </a:cubicBezTo>
                <a:cubicBezTo>
                  <a:pt x="5369490" y="6618419"/>
                  <a:pt x="5353113" y="6634795"/>
                  <a:pt x="5332913" y="6634795"/>
                </a:cubicBezTo>
                <a:cubicBezTo>
                  <a:pt x="5312714" y="6634795"/>
                  <a:pt x="5296337" y="6618419"/>
                  <a:pt x="5296337" y="6598219"/>
                </a:cubicBezTo>
                <a:cubicBezTo>
                  <a:pt x="5296337" y="6578019"/>
                  <a:pt x="5312714" y="6561643"/>
                  <a:pt x="5332913" y="6561643"/>
                </a:cubicBezTo>
                <a:close/>
                <a:moveTo>
                  <a:pt x="5112230" y="6561643"/>
                </a:moveTo>
                <a:cubicBezTo>
                  <a:pt x="5132433" y="6561643"/>
                  <a:pt x="5148807" y="6578019"/>
                  <a:pt x="5148807" y="6598219"/>
                </a:cubicBezTo>
                <a:cubicBezTo>
                  <a:pt x="5148807" y="6618419"/>
                  <a:pt x="5132433" y="6634795"/>
                  <a:pt x="5112230" y="6634795"/>
                </a:cubicBezTo>
                <a:cubicBezTo>
                  <a:pt x="5092030" y="6634795"/>
                  <a:pt x="5075655" y="6618419"/>
                  <a:pt x="5075655" y="6598219"/>
                </a:cubicBezTo>
                <a:cubicBezTo>
                  <a:pt x="5075655" y="6578019"/>
                  <a:pt x="5092030" y="6561643"/>
                  <a:pt x="5112230" y="6561643"/>
                </a:cubicBezTo>
                <a:close/>
                <a:moveTo>
                  <a:pt x="4891552" y="6561643"/>
                </a:moveTo>
                <a:cubicBezTo>
                  <a:pt x="4911751" y="6561643"/>
                  <a:pt x="4928127" y="6578019"/>
                  <a:pt x="4928127" y="6598219"/>
                </a:cubicBezTo>
                <a:cubicBezTo>
                  <a:pt x="4928127" y="6618419"/>
                  <a:pt x="4911751" y="6634795"/>
                  <a:pt x="4891552" y="6634795"/>
                </a:cubicBezTo>
                <a:cubicBezTo>
                  <a:pt x="4871352" y="6634795"/>
                  <a:pt x="4854975" y="6618419"/>
                  <a:pt x="4854975" y="6598219"/>
                </a:cubicBezTo>
                <a:cubicBezTo>
                  <a:pt x="4854975" y="6578019"/>
                  <a:pt x="4871352" y="6561643"/>
                  <a:pt x="4891552" y="6561643"/>
                </a:cubicBezTo>
                <a:close/>
                <a:moveTo>
                  <a:pt x="4670871" y="6561643"/>
                </a:moveTo>
                <a:cubicBezTo>
                  <a:pt x="4691070" y="6561643"/>
                  <a:pt x="4707447" y="6578019"/>
                  <a:pt x="4707447" y="6598219"/>
                </a:cubicBezTo>
                <a:cubicBezTo>
                  <a:pt x="4707447" y="6618419"/>
                  <a:pt x="4691070" y="6634795"/>
                  <a:pt x="4670871" y="6634795"/>
                </a:cubicBezTo>
                <a:cubicBezTo>
                  <a:pt x="4650672" y="6634795"/>
                  <a:pt x="4634295" y="6618419"/>
                  <a:pt x="4634295" y="6598219"/>
                </a:cubicBezTo>
                <a:cubicBezTo>
                  <a:pt x="4634295" y="6578019"/>
                  <a:pt x="4650672" y="6561643"/>
                  <a:pt x="4670871" y="6561643"/>
                </a:cubicBezTo>
                <a:close/>
                <a:moveTo>
                  <a:pt x="4450188" y="6561643"/>
                </a:moveTo>
                <a:cubicBezTo>
                  <a:pt x="4470390" y="6561643"/>
                  <a:pt x="4486764" y="6578019"/>
                  <a:pt x="4486764" y="6598219"/>
                </a:cubicBezTo>
                <a:cubicBezTo>
                  <a:pt x="4486764" y="6618419"/>
                  <a:pt x="4470390" y="6634795"/>
                  <a:pt x="4450188" y="6634795"/>
                </a:cubicBezTo>
                <a:cubicBezTo>
                  <a:pt x="4429988" y="6634795"/>
                  <a:pt x="4413613" y="6618419"/>
                  <a:pt x="4413613" y="6598219"/>
                </a:cubicBezTo>
                <a:cubicBezTo>
                  <a:pt x="4413613" y="6578019"/>
                  <a:pt x="4429988" y="6561643"/>
                  <a:pt x="4450188" y="6561643"/>
                </a:cubicBezTo>
                <a:close/>
                <a:moveTo>
                  <a:pt x="4229507" y="6561643"/>
                </a:moveTo>
                <a:cubicBezTo>
                  <a:pt x="4249708" y="6561643"/>
                  <a:pt x="4266084" y="6578019"/>
                  <a:pt x="4266084" y="6598219"/>
                </a:cubicBezTo>
                <a:cubicBezTo>
                  <a:pt x="4266084" y="6618419"/>
                  <a:pt x="4249708" y="6634795"/>
                  <a:pt x="4229507" y="6634795"/>
                </a:cubicBezTo>
                <a:cubicBezTo>
                  <a:pt x="4209307" y="6634795"/>
                  <a:pt x="4192931" y="6618419"/>
                  <a:pt x="4192931" y="6598219"/>
                </a:cubicBezTo>
                <a:cubicBezTo>
                  <a:pt x="4192931" y="6578019"/>
                  <a:pt x="4209307" y="6561643"/>
                  <a:pt x="4229507" y="6561643"/>
                </a:cubicBezTo>
                <a:close/>
                <a:moveTo>
                  <a:pt x="4008847" y="6561643"/>
                </a:moveTo>
                <a:cubicBezTo>
                  <a:pt x="4029045" y="6561643"/>
                  <a:pt x="4045426" y="6578019"/>
                  <a:pt x="4045426" y="6598219"/>
                </a:cubicBezTo>
                <a:cubicBezTo>
                  <a:pt x="4045426" y="6618419"/>
                  <a:pt x="4029045" y="6634795"/>
                  <a:pt x="4008847" y="6634795"/>
                </a:cubicBezTo>
                <a:cubicBezTo>
                  <a:pt x="3988642" y="6634795"/>
                  <a:pt x="3972267" y="6618419"/>
                  <a:pt x="3972267" y="6598219"/>
                </a:cubicBezTo>
                <a:cubicBezTo>
                  <a:pt x="3972267" y="6578019"/>
                  <a:pt x="3988642" y="6561643"/>
                  <a:pt x="4008847" y="6561643"/>
                </a:cubicBezTo>
                <a:close/>
                <a:moveTo>
                  <a:pt x="3788160" y="6561643"/>
                </a:moveTo>
                <a:cubicBezTo>
                  <a:pt x="3808367" y="6561643"/>
                  <a:pt x="3824738" y="6578019"/>
                  <a:pt x="3824738" y="6598219"/>
                </a:cubicBezTo>
                <a:cubicBezTo>
                  <a:pt x="3824738" y="6618419"/>
                  <a:pt x="3808367" y="6634795"/>
                  <a:pt x="3788160" y="6634795"/>
                </a:cubicBezTo>
                <a:cubicBezTo>
                  <a:pt x="3767965" y="6634795"/>
                  <a:pt x="3751588" y="6618419"/>
                  <a:pt x="3751588" y="6598219"/>
                </a:cubicBezTo>
                <a:cubicBezTo>
                  <a:pt x="3751588" y="6578019"/>
                  <a:pt x="3767965" y="6561643"/>
                  <a:pt x="3788160" y="6561643"/>
                </a:cubicBezTo>
                <a:close/>
                <a:moveTo>
                  <a:pt x="3567479" y="6561643"/>
                </a:moveTo>
                <a:cubicBezTo>
                  <a:pt x="3587675" y="6561643"/>
                  <a:pt x="3604051" y="6578019"/>
                  <a:pt x="3604051" y="6598219"/>
                </a:cubicBezTo>
                <a:cubicBezTo>
                  <a:pt x="3604051" y="6618419"/>
                  <a:pt x="3587675" y="6634795"/>
                  <a:pt x="3567479" y="6634795"/>
                </a:cubicBezTo>
                <a:cubicBezTo>
                  <a:pt x="3547276" y="6634795"/>
                  <a:pt x="3530901" y="6618419"/>
                  <a:pt x="3530901" y="6598219"/>
                </a:cubicBezTo>
                <a:cubicBezTo>
                  <a:pt x="3530901" y="6578019"/>
                  <a:pt x="3547276" y="6561643"/>
                  <a:pt x="3567479" y="6561643"/>
                </a:cubicBezTo>
                <a:close/>
                <a:moveTo>
                  <a:pt x="3346801" y="6561643"/>
                </a:moveTo>
                <a:cubicBezTo>
                  <a:pt x="3367001" y="6561643"/>
                  <a:pt x="3383375" y="6578019"/>
                  <a:pt x="3383375" y="6598219"/>
                </a:cubicBezTo>
                <a:cubicBezTo>
                  <a:pt x="3383375" y="6618419"/>
                  <a:pt x="3367001" y="6634795"/>
                  <a:pt x="3346801" y="6634795"/>
                </a:cubicBezTo>
                <a:cubicBezTo>
                  <a:pt x="3326603" y="6634795"/>
                  <a:pt x="3310228" y="6618419"/>
                  <a:pt x="3310228" y="6598219"/>
                </a:cubicBezTo>
                <a:cubicBezTo>
                  <a:pt x="3310228" y="6578019"/>
                  <a:pt x="3326603" y="6561643"/>
                  <a:pt x="3346801" y="6561643"/>
                </a:cubicBezTo>
                <a:close/>
                <a:moveTo>
                  <a:pt x="3126126" y="6561643"/>
                </a:moveTo>
                <a:cubicBezTo>
                  <a:pt x="3146320" y="6561643"/>
                  <a:pt x="3162696" y="6578019"/>
                  <a:pt x="3162696" y="6598219"/>
                </a:cubicBezTo>
                <a:cubicBezTo>
                  <a:pt x="3162696" y="6618419"/>
                  <a:pt x="3146320" y="6634795"/>
                  <a:pt x="3126126" y="6634795"/>
                </a:cubicBezTo>
                <a:cubicBezTo>
                  <a:pt x="3105923" y="6634795"/>
                  <a:pt x="3089541" y="6618419"/>
                  <a:pt x="3089541" y="6598219"/>
                </a:cubicBezTo>
                <a:cubicBezTo>
                  <a:pt x="3089541" y="6578019"/>
                  <a:pt x="3105923" y="6561643"/>
                  <a:pt x="3126126" y="6561643"/>
                </a:cubicBezTo>
                <a:close/>
                <a:moveTo>
                  <a:pt x="2905436" y="6561643"/>
                </a:moveTo>
                <a:cubicBezTo>
                  <a:pt x="2925637" y="6561643"/>
                  <a:pt x="2942013" y="6578019"/>
                  <a:pt x="2942013" y="6598219"/>
                </a:cubicBezTo>
                <a:cubicBezTo>
                  <a:pt x="2942013" y="6618419"/>
                  <a:pt x="2925637" y="6634795"/>
                  <a:pt x="2905436" y="6634795"/>
                </a:cubicBezTo>
                <a:cubicBezTo>
                  <a:pt x="2885243" y="6634795"/>
                  <a:pt x="2868866" y="6618419"/>
                  <a:pt x="2868866" y="6598219"/>
                </a:cubicBezTo>
                <a:cubicBezTo>
                  <a:pt x="2868866" y="6578019"/>
                  <a:pt x="2885243" y="6561643"/>
                  <a:pt x="2905436" y="6561643"/>
                </a:cubicBezTo>
                <a:close/>
                <a:moveTo>
                  <a:pt x="2684758" y="6561643"/>
                </a:moveTo>
                <a:cubicBezTo>
                  <a:pt x="2704958" y="6561643"/>
                  <a:pt x="2721329" y="6578019"/>
                  <a:pt x="2721329" y="6598219"/>
                </a:cubicBezTo>
                <a:cubicBezTo>
                  <a:pt x="2721329" y="6618419"/>
                  <a:pt x="2704958" y="6634795"/>
                  <a:pt x="2684758" y="6634795"/>
                </a:cubicBezTo>
                <a:cubicBezTo>
                  <a:pt x="2664554" y="6634795"/>
                  <a:pt x="2648177" y="6618419"/>
                  <a:pt x="2648177" y="6598219"/>
                </a:cubicBezTo>
                <a:cubicBezTo>
                  <a:pt x="2648177" y="6578019"/>
                  <a:pt x="2664554" y="6561643"/>
                  <a:pt x="2684758" y="6561643"/>
                </a:cubicBezTo>
                <a:close/>
                <a:moveTo>
                  <a:pt x="2464071" y="6561643"/>
                </a:moveTo>
                <a:cubicBezTo>
                  <a:pt x="2484272" y="6561643"/>
                  <a:pt x="2500650" y="6578019"/>
                  <a:pt x="2500650" y="6598219"/>
                </a:cubicBezTo>
                <a:cubicBezTo>
                  <a:pt x="2500650" y="6618419"/>
                  <a:pt x="2484272" y="6634795"/>
                  <a:pt x="2464071" y="6634795"/>
                </a:cubicBezTo>
                <a:cubicBezTo>
                  <a:pt x="2443875" y="6634795"/>
                  <a:pt x="2427500" y="6618419"/>
                  <a:pt x="2427500" y="6598219"/>
                </a:cubicBezTo>
                <a:cubicBezTo>
                  <a:pt x="2427500" y="6578019"/>
                  <a:pt x="2443875" y="6561643"/>
                  <a:pt x="2464071" y="6561643"/>
                </a:cubicBezTo>
                <a:close/>
                <a:moveTo>
                  <a:pt x="2243393" y="6561643"/>
                </a:moveTo>
                <a:cubicBezTo>
                  <a:pt x="2263591" y="6561643"/>
                  <a:pt x="2279972" y="6578019"/>
                  <a:pt x="2279972" y="6598219"/>
                </a:cubicBezTo>
                <a:cubicBezTo>
                  <a:pt x="2279972" y="6618419"/>
                  <a:pt x="2263591" y="6634795"/>
                  <a:pt x="2243393" y="6634795"/>
                </a:cubicBezTo>
                <a:cubicBezTo>
                  <a:pt x="2223191" y="6634795"/>
                  <a:pt x="2206817" y="6618419"/>
                  <a:pt x="2206817" y="6598219"/>
                </a:cubicBezTo>
                <a:cubicBezTo>
                  <a:pt x="2206817" y="6578019"/>
                  <a:pt x="2223191" y="6561643"/>
                  <a:pt x="2243393" y="6561643"/>
                </a:cubicBezTo>
                <a:close/>
                <a:moveTo>
                  <a:pt x="2022713" y="6561643"/>
                </a:moveTo>
                <a:cubicBezTo>
                  <a:pt x="2042913" y="6561643"/>
                  <a:pt x="2059288" y="6578019"/>
                  <a:pt x="2059288" y="6598219"/>
                </a:cubicBezTo>
                <a:cubicBezTo>
                  <a:pt x="2059288" y="6618419"/>
                  <a:pt x="2042913" y="6634795"/>
                  <a:pt x="2022713" y="6634795"/>
                </a:cubicBezTo>
                <a:cubicBezTo>
                  <a:pt x="2002514" y="6634795"/>
                  <a:pt x="1986176" y="6618419"/>
                  <a:pt x="1986176" y="6598219"/>
                </a:cubicBezTo>
                <a:cubicBezTo>
                  <a:pt x="1986176" y="6578019"/>
                  <a:pt x="2002514" y="6561643"/>
                  <a:pt x="2022713" y="6561643"/>
                </a:cubicBezTo>
                <a:close/>
                <a:moveTo>
                  <a:pt x="1802066" y="6561643"/>
                </a:moveTo>
                <a:cubicBezTo>
                  <a:pt x="1822265" y="6561643"/>
                  <a:pt x="1838642" y="6578019"/>
                  <a:pt x="1838642" y="6598219"/>
                </a:cubicBezTo>
                <a:cubicBezTo>
                  <a:pt x="1838642" y="6618419"/>
                  <a:pt x="1822265" y="6634795"/>
                  <a:pt x="1802066" y="6634795"/>
                </a:cubicBezTo>
                <a:cubicBezTo>
                  <a:pt x="1781865" y="6634795"/>
                  <a:pt x="1765489" y="6618419"/>
                  <a:pt x="1765489" y="6598219"/>
                </a:cubicBezTo>
                <a:cubicBezTo>
                  <a:pt x="1765489" y="6578019"/>
                  <a:pt x="1781865" y="6561643"/>
                  <a:pt x="1802066" y="6561643"/>
                </a:cubicBezTo>
                <a:close/>
                <a:moveTo>
                  <a:pt x="1581379" y="6561643"/>
                </a:moveTo>
                <a:cubicBezTo>
                  <a:pt x="1601580" y="6561643"/>
                  <a:pt x="1617956" y="6578019"/>
                  <a:pt x="1617956" y="6598219"/>
                </a:cubicBezTo>
                <a:cubicBezTo>
                  <a:pt x="1617956" y="6618419"/>
                  <a:pt x="1601580" y="6634795"/>
                  <a:pt x="1581379" y="6634795"/>
                </a:cubicBezTo>
                <a:cubicBezTo>
                  <a:pt x="1561180" y="6634795"/>
                  <a:pt x="1544804" y="6618419"/>
                  <a:pt x="1544804" y="6598219"/>
                </a:cubicBezTo>
                <a:cubicBezTo>
                  <a:pt x="1544804" y="6578019"/>
                  <a:pt x="1561180" y="6561643"/>
                  <a:pt x="1581379" y="6561643"/>
                </a:cubicBezTo>
                <a:close/>
                <a:moveTo>
                  <a:pt x="1360694" y="6561643"/>
                </a:moveTo>
                <a:cubicBezTo>
                  <a:pt x="1380894" y="6561643"/>
                  <a:pt x="1397270" y="6578019"/>
                  <a:pt x="1397270" y="6598219"/>
                </a:cubicBezTo>
                <a:cubicBezTo>
                  <a:pt x="1397270" y="6618419"/>
                  <a:pt x="1380894" y="6634795"/>
                  <a:pt x="1360694" y="6634795"/>
                </a:cubicBezTo>
                <a:cubicBezTo>
                  <a:pt x="1340494" y="6634795"/>
                  <a:pt x="1324118" y="6618419"/>
                  <a:pt x="1324118" y="6598219"/>
                </a:cubicBezTo>
                <a:cubicBezTo>
                  <a:pt x="1324118" y="6578019"/>
                  <a:pt x="1340494" y="6561643"/>
                  <a:pt x="1360694" y="6561643"/>
                </a:cubicBezTo>
                <a:close/>
                <a:moveTo>
                  <a:pt x="1140008" y="6561643"/>
                </a:moveTo>
                <a:cubicBezTo>
                  <a:pt x="1160208" y="6561643"/>
                  <a:pt x="1176584" y="6578019"/>
                  <a:pt x="1176584" y="6598219"/>
                </a:cubicBezTo>
                <a:cubicBezTo>
                  <a:pt x="1176584" y="6618419"/>
                  <a:pt x="1160208" y="6634795"/>
                  <a:pt x="1140008" y="6634795"/>
                </a:cubicBezTo>
                <a:cubicBezTo>
                  <a:pt x="1119808" y="6634795"/>
                  <a:pt x="1103432" y="6618419"/>
                  <a:pt x="1103432" y="6598219"/>
                </a:cubicBezTo>
                <a:cubicBezTo>
                  <a:pt x="1103432" y="6578019"/>
                  <a:pt x="1119808" y="6561643"/>
                  <a:pt x="1140008" y="6561643"/>
                </a:cubicBezTo>
                <a:close/>
                <a:moveTo>
                  <a:pt x="919322" y="6561643"/>
                </a:moveTo>
                <a:cubicBezTo>
                  <a:pt x="939522" y="6561643"/>
                  <a:pt x="955898" y="6578019"/>
                  <a:pt x="955898" y="6598219"/>
                </a:cubicBezTo>
                <a:cubicBezTo>
                  <a:pt x="955898" y="6618419"/>
                  <a:pt x="939522" y="6634795"/>
                  <a:pt x="919322" y="6634795"/>
                </a:cubicBezTo>
                <a:cubicBezTo>
                  <a:pt x="899122" y="6634795"/>
                  <a:pt x="882746" y="6618419"/>
                  <a:pt x="882746" y="6598219"/>
                </a:cubicBezTo>
                <a:cubicBezTo>
                  <a:pt x="882746" y="6578019"/>
                  <a:pt x="899122" y="6561643"/>
                  <a:pt x="919322" y="6561643"/>
                </a:cubicBezTo>
                <a:close/>
                <a:moveTo>
                  <a:pt x="698636" y="6561643"/>
                </a:moveTo>
                <a:cubicBezTo>
                  <a:pt x="718835" y="6561643"/>
                  <a:pt x="735211" y="6578019"/>
                  <a:pt x="735211" y="6598219"/>
                </a:cubicBezTo>
                <a:cubicBezTo>
                  <a:pt x="735211" y="6618419"/>
                  <a:pt x="718835" y="6634795"/>
                  <a:pt x="698636" y="6634795"/>
                </a:cubicBezTo>
                <a:cubicBezTo>
                  <a:pt x="678436" y="6634795"/>
                  <a:pt x="662059" y="6618419"/>
                  <a:pt x="662059" y="6598219"/>
                </a:cubicBezTo>
                <a:cubicBezTo>
                  <a:pt x="662059" y="6578019"/>
                  <a:pt x="678436" y="6561643"/>
                  <a:pt x="698636" y="6561643"/>
                </a:cubicBezTo>
                <a:close/>
                <a:moveTo>
                  <a:pt x="477949" y="6561643"/>
                </a:moveTo>
                <a:cubicBezTo>
                  <a:pt x="498149" y="6561643"/>
                  <a:pt x="514525" y="6578019"/>
                  <a:pt x="514525" y="6598219"/>
                </a:cubicBezTo>
                <a:cubicBezTo>
                  <a:pt x="514525" y="6618419"/>
                  <a:pt x="498149" y="6634795"/>
                  <a:pt x="477949" y="6634795"/>
                </a:cubicBezTo>
                <a:cubicBezTo>
                  <a:pt x="457749" y="6634795"/>
                  <a:pt x="441373" y="6618419"/>
                  <a:pt x="441373" y="6598219"/>
                </a:cubicBezTo>
                <a:cubicBezTo>
                  <a:pt x="441373" y="6578019"/>
                  <a:pt x="457749" y="6561643"/>
                  <a:pt x="477949" y="6561643"/>
                </a:cubicBezTo>
                <a:close/>
                <a:moveTo>
                  <a:pt x="257263" y="6561643"/>
                </a:moveTo>
                <a:cubicBezTo>
                  <a:pt x="277463" y="6561643"/>
                  <a:pt x="293839" y="6578019"/>
                  <a:pt x="293839" y="6598219"/>
                </a:cubicBezTo>
                <a:cubicBezTo>
                  <a:pt x="293839" y="6618419"/>
                  <a:pt x="277463" y="6634795"/>
                  <a:pt x="257263" y="6634795"/>
                </a:cubicBezTo>
                <a:cubicBezTo>
                  <a:pt x="237063" y="6634795"/>
                  <a:pt x="220687" y="6618419"/>
                  <a:pt x="220687" y="6598219"/>
                </a:cubicBezTo>
                <a:cubicBezTo>
                  <a:pt x="220687" y="6578019"/>
                  <a:pt x="237063" y="6561643"/>
                  <a:pt x="257263" y="6561643"/>
                </a:cubicBezTo>
                <a:close/>
                <a:moveTo>
                  <a:pt x="36576" y="6561643"/>
                </a:moveTo>
                <a:cubicBezTo>
                  <a:pt x="56776" y="6561643"/>
                  <a:pt x="73152" y="6578019"/>
                  <a:pt x="73152" y="6598219"/>
                </a:cubicBezTo>
                <a:cubicBezTo>
                  <a:pt x="73152" y="6618419"/>
                  <a:pt x="56776" y="6634795"/>
                  <a:pt x="36576" y="6634795"/>
                </a:cubicBezTo>
                <a:cubicBezTo>
                  <a:pt x="16376" y="6634795"/>
                  <a:pt x="0" y="6618419"/>
                  <a:pt x="0" y="6598219"/>
                </a:cubicBezTo>
                <a:cubicBezTo>
                  <a:pt x="0" y="6578019"/>
                  <a:pt x="16376" y="6561643"/>
                  <a:pt x="36576" y="6561643"/>
                </a:cubicBezTo>
                <a:close/>
                <a:moveTo>
                  <a:pt x="11953343" y="6349977"/>
                </a:moveTo>
                <a:cubicBezTo>
                  <a:pt x="11973543" y="6349977"/>
                  <a:pt x="11989919" y="6366353"/>
                  <a:pt x="11989919" y="6386553"/>
                </a:cubicBezTo>
                <a:cubicBezTo>
                  <a:pt x="11989919" y="6406753"/>
                  <a:pt x="11973543" y="6423129"/>
                  <a:pt x="11953343" y="6423129"/>
                </a:cubicBezTo>
                <a:cubicBezTo>
                  <a:pt x="11933143" y="6423129"/>
                  <a:pt x="11916767" y="6406753"/>
                  <a:pt x="11916767" y="6386553"/>
                </a:cubicBezTo>
                <a:cubicBezTo>
                  <a:pt x="11916767" y="6366353"/>
                  <a:pt x="11933143" y="6349977"/>
                  <a:pt x="11953343" y="6349977"/>
                </a:cubicBezTo>
                <a:close/>
                <a:moveTo>
                  <a:pt x="11732658" y="6349977"/>
                </a:moveTo>
                <a:cubicBezTo>
                  <a:pt x="11752858" y="6349977"/>
                  <a:pt x="11769234" y="6366353"/>
                  <a:pt x="11769234" y="6386553"/>
                </a:cubicBezTo>
                <a:cubicBezTo>
                  <a:pt x="11769234" y="6406753"/>
                  <a:pt x="11752858" y="6423129"/>
                  <a:pt x="11732658" y="6423129"/>
                </a:cubicBezTo>
                <a:cubicBezTo>
                  <a:pt x="11712458" y="6423129"/>
                  <a:pt x="11696082" y="6406753"/>
                  <a:pt x="11696082" y="6386553"/>
                </a:cubicBezTo>
                <a:cubicBezTo>
                  <a:pt x="11696082" y="6366353"/>
                  <a:pt x="11712458" y="6349977"/>
                  <a:pt x="11732658" y="6349977"/>
                </a:cubicBezTo>
                <a:close/>
                <a:moveTo>
                  <a:pt x="11511977" y="6349977"/>
                </a:moveTo>
                <a:cubicBezTo>
                  <a:pt x="11532177" y="6349977"/>
                  <a:pt x="11548553" y="6366353"/>
                  <a:pt x="11548553" y="6386553"/>
                </a:cubicBezTo>
                <a:cubicBezTo>
                  <a:pt x="11548553" y="6406753"/>
                  <a:pt x="11532177" y="6423129"/>
                  <a:pt x="11511977" y="6423129"/>
                </a:cubicBezTo>
                <a:cubicBezTo>
                  <a:pt x="11491777" y="6423129"/>
                  <a:pt x="11475401" y="6406753"/>
                  <a:pt x="11475401" y="6386553"/>
                </a:cubicBezTo>
                <a:cubicBezTo>
                  <a:pt x="11475401" y="6366353"/>
                  <a:pt x="11491777" y="6349977"/>
                  <a:pt x="11511977" y="6349977"/>
                </a:cubicBezTo>
                <a:close/>
                <a:moveTo>
                  <a:pt x="11291296" y="6349977"/>
                </a:moveTo>
                <a:cubicBezTo>
                  <a:pt x="11311496" y="6349977"/>
                  <a:pt x="11327872" y="6366353"/>
                  <a:pt x="11327872" y="6386553"/>
                </a:cubicBezTo>
                <a:cubicBezTo>
                  <a:pt x="11327872" y="6406753"/>
                  <a:pt x="11311496" y="6423129"/>
                  <a:pt x="11291296" y="6423129"/>
                </a:cubicBezTo>
                <a:cubicBezTo>
                  <a:pt x="11271096" y="6423129"/>
                  <a:pt x="11254720" y="6406753"/>
                  <a:pt x="11254720" y="6386553"/>
                </a:cubicBezTo>
                <a:cubicBezTo>
                  <a:pt x="11254720" y="6366353"/>
                  <a:pt x="11271096" y="6349977"/>
                  <a:pt x="11291296" y="6349977"/>
                </a:cubicBezTo>
                <a:close/>
                <a:moveTo>
                  <a:pt x="11070615" y="6349977"/>
                </a:moveTo>
                <a:cubicBezTo>
                  <a:pt x="11090815" y="6349977"/>
                  <a:pt x="11107191" y="6366353"/>
                  <a:pt x="11107191" y="6386553"/>
                </a:cubicBezTo>
                <a:cubicBezTo>
                  <a:pt x="11107191" y="6406753"/>
                  <a:pt x="11090815" y="6423129"/>
                  <a:pt x="11070615" y="6423129"/>
                </a:cubicBezTo>
                <a:cubicBezTo>
                  <a:pt x="11050415" y="6423129"/>
                  <a:pt x="11034039" y="6406753"/>
                  <a:pt x="11034039" y="6386553"/>
                </a:cubicBezTo>
                <a:cubicBezTo>
                  <a:pt x="11034039" y="6366353"/>
                  <a:pt x="11050415" y="6349977"/>
                  <a:pt x="11070615" y="6349977"/>
                </a:cubicBezTo>
                <a:close/>
                <a:moveTo>
                  <a:pt x="10849934" y="6349977"/>
                </a:moveTo>
                <a:cubicBezTo>
                  <a:pt x="10870134" y="6349977"/>
                  <a:pt x="10886510" y="6366353"/>
                  <a:pt x="10886510" y="6386553"/>
                </a:cubicBezTo>
                <a:cubicBezTo>
                  <a:pt x="10886510" y="6406753"/>
                  <a:pt x="10870134" y="6423129"/>
                  <a:pt x="10849934" y="6423129"/>
                </a:cubicBezTo>
                <a:cubicBezTo>
                  <a:pt x="10829734" y="6423129"/>
                  <a:pt x="10813358" y="6406753"/>
                  <a:pt x="10813358" y="6386553"/>
                </a:cubicBezTo>
                <a:cubicBezTo>
                  <a:pt x="10813358" y="6366353"/>
                  <a:pt x="10829734" y="6349977"/>
                  <a:pt x="10849934" y="6349977"/>
                </a:cubicBezTo>
                <a:close/>
                <a:moveTo>
                  <a:pt x="10629253" y="6349977"/>
                </a:moveTo>
                <a:cubicBezTo>
                  <a:pt x="10649453" y="6349977"/>
                  <a:pt x="10665829" y="6366353"/>
                  <a:pt x="10665829" y="6386553"/>
                </a:cubicBezTo>
                <a:cubicBezTo>
                  <a:pt x="10665829" y="6406753"/>
                  <a:pt x="10649453" y="6423129"/>
                  <a:pt x="10629253" y="6423129"/>
                </a:cubicBezTo>
                <a:cubicBezTo>
                  <a:pt x="10609053" y="6423129"/>
                  <a:pt x="10592677" y="6406753"/>
                  <a:pt x="10592677" y="6386553"/>
                </a:cubicBezTo>
                <a:cubicBezTo>
                  <a:pt x="10592677" y="6366353"/>
                  <a:pt x="10609053" y="6349977"/>
                  <a:pt x="10629253" y="6349977"/>
                </a:cubicBezTo>
                <a:close/>
                <a:moveTo>
                  <a:pt x="10408572" y="6349977"/>
                </a:moveTo>
                <a:cubicBezTo>
                  <a:pt x="10428772" y="6349977"/>
                  <a:pt x="10445148" y="6366353"/>
                  <a:pt x="10445148" y="6386553"/>
                </a:cubicBezTo>
                <a:cubicBezTo>
                  <a:pt x="10445148" y="6406753"/>
                  <a:pt x="10428772" y="6423129"/>
                  <a:pt x="10408572" y="6423129"/>
                </a:cubicBezTo>
                <a:cubicBezTo>
                  <a:pt x="10388372" y="6423129"/>
                  <a:pt x="10371996" y="6406753"/>
                  <a:pt x="10371996" y="6386553"/>
                </a:cubicBezTo>
                <a:cubicBezTo>
                  <a:pt x="10371996" y="6366353"/>
                  <a:pt x="10388372" y="6349977"/>
                  <a:pt x="10408572" y="6349977"/>
                </a:cubicBezTo>
                <a:close/>
                <a:moveTo>
                  <a:pt x="10187891" y="6349977"/>
                </a:moveTo>
                <a:cubicBezTo>
                  <a:pt x="10208091" y="6349977"/>
                  <a:pt x="10224467" y="6366353"/>
                  <a:pt x="10224467" y="6386553"/>
                </a:cubicBezTo>
                <a:cubicBezTo>
                  <a:pt x="10224467" y="6406753"/>
                  <a:pt x="10208091" y="6423129"/>
                  <a:pt x="10187891" y="6423129"/>
                </a:cubicBezTo>
                <a:cubicBezTo>
                  <a:pt x="10167691" y="6423129"/>
                  <a:pt x="10151315" y="6406753"/>
                  <a:pt x="10151315" y="6386553"/>
                </a:cubicBezTo>
                <a:cubicBezTo>
                  <a:pt x="10151315" y="6366353"/>
                  <a:pt x="10167691" y="6349977"/>
                  <a:pt x="10187891" y="6349977"/>
                </a:cubicBezTo>
                <a:close/>
                <a:moveTo>
                  <a:pt x="9967210" y="6349977"/>
                </a:moveTo>
                <a:cubicBezTo>
                  <a:pt x="9987410" y="6349977"/>
                  <a:pt x="10003786" y="6366353"/>
                  <a:pt x="10003786" y="6386553"/>
                </a:cubicBezTo>
                <a:cubicBezTo>
                  <a:pt x="10003786" y="6406753"/>
                  <a:pt x="9987410" y="6423129"/>
                  <a:pt x="9967210" y="6423129"/>
                </a:cubicBezTo>
                <a:cubicBezTo>
                  <a:pt x="9947010" y="6423129"/>
                  <a:pt x="9930634" y="6406753"/>
                  <a:pt x="9930634" y="6386553"/>
                </a:cubicBezTo>
                <a:cubicBezTo>
                  <a:pt x="9930634" y="6366353"/>
                  <a:pt x="9947010" y="6349977"/>
                  <a:pt x="9967210" y="6349977"/>
                </a:cubicBezTo>
                <a:close/>
                <a:moveTo>
                  <a:pt x="9746529" y="6349977"/>
                </a:moveTo>
                <a:cubicBezTo>
                  <a:pt x="9766729" y="6349977"/>
                  <a:pt x="9783105" y="6366353"/>
                  <a:pt x="9783105" y="6386553"/>
                </a:cubicBezTo>
                <a:cubicBezTo>
                  <a:pt x="9783105" y="6406753"/>
                  <a:pt x="9766729" y="6423129"/>
                  <a:pt x="9746529" y="6423129"/>
                </a:cubicBezTo>
                <a:cubicBezTo>
                  <a:pt x="9726329" y="6423129"/>
                  <a:pt x="9709953" y="6406753"/>
                  <a:pt x="9709953" y="6386553"/>
                </a:cubicBezTo>
                <a:cubicBezTo>
                  <a:pt x="9709953" y="6366353"/>
                  <a:pt x="9726329" y="6349977"/>
                  <a:pt x="9746529" y="6349977"/>
                </a:cubicBezTo>
                <a:close/>
                <a:moveTo>
                  <a:pt x="9525848" y="6349977"/>
                </a:moveTo>
                <a:cubicBezTo>
                  <a:pt x="9546048" y="6349977"/>
                  <a:pt x="9562424" y="6366353"/>
                  <a:pt x="9562424" y="6386553"/>
                </a:cubicBezTo>
                <a:cubicBezTo>
                  <a:pt x="9562424" y="6406753"/>
                  <a:pt x="9546048" y="6423129"/>
                  <a:pt x="9525848" y="6423129"/>
                </a:cubicBezTo>
                <a:cubicBezTo>
                  <a:pt x="9505648" y="6423129"/>
                  <a:pt x="9489272" y="6406753"/>
                  <a:pt x="9489272" y="6386553"/>
                </a:cubicBezTo>
                <a:cubicBezTo>
                  <a:pt x="9489272" y="6366353"/>
                  <a:pt x="9505648" y="6349977"/>
                  <a:pt x="9525848" y="6349977"/>
                </a:cubicBezTo>
                <a:close/>
                <a:moveTo>
                  <a:pt x="9305167" y="6349977"/>
                </a:moveTo>
                <a:cubicBezTo>
                  <a:pt x="9325367" y="6349977"/>
                  <a:pt x="9341743" y="6366353"/>
                  <a:pt x="9341743" y="6386553"/>
                </a:cubicBezTo>
                <a:cubicBezTo>
                  <a:pt x="9341743" y="6406753"/>
                  <a:pt x="9325367" y="6423129"/>
                  <a:pt x="9305167" y="6423129"/>
                </a:cubicBezTo>
                <a:cubicBezTo>
                  <a:pt x="9284967" y="6423129"/>
                  <a:pt x="9268591" y="6406753"/>
                  <a:pt x="9268591" y="6386553"/>
                </a:cubicBezTo>
                <a:cubicBezTo>
                  <a:pt x="9268591" y="6366353"/>
                  <a:pt x="9284967" y="6349977"/>
                  <a:pt x="9305167" y="6349977"/>
                </a:cubicBezTo>
                <a:close/>
                <a:moveTo>
                  <a:pt x="9084486" y="6349977"/>
                </a:moveTo>
                <a:cubicBezTo>
                  <a:pt x="9104686" y="6349977"/>
                  <a:pt x="9121062" y="6366353"/>
                  <a:pt x="9121062" y="6386553"/>
                </a:cubicBezTo>
                <a:cubicBezTo>
                  <a:pt x="9121062" y="6406753"/>
                  <a:pt x="9104686" y="6423129"/>
                  <a:pt x="9084486" y="6423129"/>
                </a:cubicBezTo>
                <a:cubicBezTo>
                  <a:pt x="9064286" y="6423129"/>
                  <a:pt x="9047910" y="6406753"/>
                  <a:pt x="9047910" y="6386553"/>
                </a:cubicBezTo>
                <a:cubicBezTo>
                  <a:pt x="9047910" y="6366353"/>
                  <a:pt x="9064286" y="6349977"/>
                  <a:pt x="9084486" y="6349977"/>
                </a:cubicBezTo>
                <a:close/>
                <a:moveTo>
                  <a:pt x="8863805" y="6349977"/>
                </a:moveTo>
                <a:cubicBezTo>
                  <a:pt x="8884005" y="6349977"/>
                  <a:pt x="8900381" y="6366353"/>
                  <a:pt x="8900381" y="6386553"/>
                </a:cubicBezTo>
                <a:cubicBezTo>
                  <a:pt x="8900381" y="6406753"/>
                  <a:pt x="8884005" y="6423129"/>
                  <a:pt x="8863805" y="6423129"/>
                </a:cubicBezTo>
                <a:cubicBezTo>
                  <a:pt x="8843605" y="6423129"/>
                  <a:pt x="8827229" y="6406753"/>
                  <a:pt x="8827229" y="6386553"/>
                </a:cubicBezTo>
                <a:cubicBezTo>
                  <a:pt x="8827229" y="6366353"/>
                  <a:pt x="8843605" y="6349977"/>
                  <a:pt x="8863805" y="6349977"/>
                </a:cubicBezTo>
                <a:close/>
                <a:moveTo>
                  <a:pt x="8643124" y="6349977"/>
                </a:moveTo>
                <a:cubicBezTo>
                  <a:pt x="8663324" y="6349977"/>
                  <a:pt x="8679700" y="6366353"/>
                  <a:pt x="8679700" y="6386553"/>
                </a:cubicBezTo>
                <a:cubicBezTo>
                  <a:pt x="8679700" y="6406753"/>
                  <a:pt x="8663324" y="6423129"/>
                  <a:pt x="8643124" y="6423129"/>
                </a:cubicBezTo>
                <a:cubicBezTo>
                  <a:pt x="8622924" y="6423129"/>
                  <a:pt x="8606548" y="6406753"/>
                  <a:pt x="8606548" y="6386553"/>
                </a:cubicBezTo>
                <a:cubicBezTo>
                  <a:pt x="8606548" y="6366353"/>
                  <a:pt x="8622924" y="6349977"/>
                  <a:pt x="8643124" y="6349977"/>
                </a:cubicBezTo>
                <a:close/>
                <a:moveTo>
                  <a:pt x="8422443" y="6349977"/>
                </a:moveTo>
                <a:cubicBezTo>
                  <a:pt x="8442643" y="6349977"/>
                  <a:pt x="8459019" y="6366353"/>
                  <a:pt x="8459019" y="6386553"/>
                </a:cubicBezTo>
                <a:cubicBezTo>
                  <a:pt x="8459019" y="6406753"/>
                  <a:pt x="8442643" y="6423129"/>
                  <a:pt x="8422443" y="6423129"/>
                </a:cubicBezTo>
                <a:cubicBezTo>
                  <a:pt x="8402243" y="6423129"/>
                  <a:pt x="8385867" y="6406753"/>
                  <a:pt x="8385867" y="6386553"/>
                </a:cubicBezTo>
                <a:cubicBezTo>
                  <a:pt x="8385867" y="6366353"/>
                  <a:pt x="8402243" y="6349977"/>
                  <a:pt x="8422443" y="6349977"/>
                </a:cubicBezTo>
                <a:close/>
                <a:moveTo>
                  <a:pt x="8201762" y="6349977"/>
                </a:moveTo>
                <a:cubicBezTo>
                  <a:pt x="8221962" y="6349977"/>
                  <a:pt x="8238338" y="6366353"/>
                  <a:pt x="8238338" y="6386553"/>
                </a:cubicBezTo>
                <a:cubicBezTo>
                  <a:pt x="8238338" y="6406753"/>
                  <a:pt x="8221962" y="6423129"/>
                  <a:pt x="8201762" y="6423129"/>
                </a:cubicBezTo>
                <a:cubicBezTo>
                  <a:pt x="8181562" y="6423129"/>
                  <a:pt x="8165186" y="6406753"/>
                  <a:pt x="8165186" y="6386553"/>
                </a:cubicBezTo>
                <a:cubicBezTo>
                  <a:pt x="8165186" y="6366353"/>
                  <a:pt x="8181562" y="6349977"/>
                  <a:pt x="8201762" y="6349977"/>
                </a:cubicBezTo>
                <a:close/>
                <a:moveTo>
                  <a:pt x="7981081" y="6349977"/>
                </a:moveTo>
                <a:cubicBezTo>
                  <a:pt x="8001281" y="6349977"/>
                  <a:pt x="8017657" y="6366353"/>
                  <a:pt x="8017657" y="6386553"/>
                </a:cubicBezTo>
                <a:cubicBezTo>
                  <a:pt x="8017657" y="6406753"/>
                  <a:pt x="8001281" y="6423129"/>
                  <a:pt x="7981081" y="6423129"/>
                </a:cubicBezTo>
                <a:cubicBezTo>
                  <a:pt x="7960881" y="6423129"/>
                  <a:pt x="7944505" y="6406753"/>
                  <a:pt x="7944505" y="6386553"/>
                </a:cubicBezTo>
                <a:cubicBezTo>
                  <a:pt x="7944505" y="6366353"/>
                  <a:pt x="7960881" y="6349977"/>
                  <a:pt x="7981081" y="6349977"/>
                </a:cubicBezTo>
                <a:close/>
                <a:moveTo>
                  <a:pt x="7760400" y="6349977"/>
                </a:moveTo>
                <a:cubicBezTo>
                  <a:pt x="7780600" y="6349977"/>
                  <a:pt x="7796976" y="6366353"/>
                  <a:pt x="7796976" y="6386553"/>
                </a:cubicBezTo>
                <a:cubicBezTo>
                  <a:pt x="7796976" y="6406753"/>
                  <a:pt x="7780600" y="6423129"/>
                  <a:pt x="7760400" y="6423129"/>
                </a:cubicBezTo>
                <a:cubicBezTo>
                  <a:pt x="7740200" y="6423129"/>
                  <a:pt x="7723824" y="6406753"/>
                  <a:pt x="7723824" y="6386553"/>
                </a:cubicBezTo>
                <a:cubicBezTo>
                  <a:pt x="7723824" y="6366353"/>
                  <a:pt x="7740200" y="6349977"/>
                  <a:pt x="7760400" y="6349977"/>
                </a:cubicBezTo>
                <a:close/>
                <a:moveTo>
                  <a:pt x="7539719" y="6349977"/>
                </a:moveTo>
                <a:cubicBezTo>
                  <a:pt x="7559919" y="6349977"/>
                  <a:pt x="7576295" y="6366353"/>
                  <a:pt x="7576295" y="6386553"/>
                </a:cubicBezTo>
                <a:cubicBezTo>
                  <a:pt x="7576295" y="6406753"/>
                  <a:pt x="7559919" y="6423129"/>
                  <a:pt x="7539719" y="6423129"/>
                </a:cubicBezTo>
                <a:cubicBezTo>
                  <a:pt x="7519519" y="6423129"/>
                  <a:pt x="7503143" y="6406753"/>
                  <a:pt x="7503143" y="6386553"/>
                </a:cubicBezTo>
                <a:cubicBezTo>
                  <a:pt x="7503143" y="6366353"/>
                  <a:pt x="7519519" y="6349977"/>
                  <a:pt x="7539719" y="6349977"/>
                </a:cubicBezTo>
                <a:close/>
                <a:moveTo>
                  <a:pt x="7319038" y="6349977"/>
                </a:moveTo>
                <a:cubicBezTo>
                  <a:pt x="7339238" y="6349977"/>
                  <a:pt x="7355614" y="6366353"/>
                  <a:pt x="7355614" y="6386553"/>
                </a:cubicBezTo>
                <a:cubicBezTo>
                  <a:pt x="7355614" y="6406753"/>
                  <a:pt x="7339238" y="6423129"/>
                  <a:pt x="7319038" y="6423129"/>
                </a:cubicBezTo>
                <a:cubicBezTo>
                  <a:pt x="7298838" y="6423129"/>
                  <a:pt x="7282462" y="6406753"/>
                  <a:pt x="7282462" y="6386553"/>
                </a:cubicBezTo>
                <a:cubicBezTo>
                  <a:pt x="7282462" y="6366353"/>
                  <a:pt x="7298838" y="6349977"/>
                  <a:pt x="7319038" y="6349977"/>
                </a:cubicBezTo>
                <a:close/>
                <a:moveTo>
                  <a:pt x="7098357" y="6349977"/>
                </a:moveTo>
                <a:cubicBezTo>
                  <a:pt x="7118557" y="6349977"/>
                  <a:pt x="7134933" y="6366353"/>
                  <a:pt x="7134933" y="6386553"/>
                </a:cubicBezTo>
                <a:cubicBezTo>
                  <a:pt x="7134933" y="6406753"/>
                  <a:pt x="7118557" y="6423129"/>
                  <a:pt x="7098357" y="6423129"/>
                </a:cubicBezTo>
                <a:cubicBezTo>
                  <a:pt x="7078157" y="6423129"/>
                  <a:pt x="7061781" y="6406753"/>
                  <a:pt x="7061781" y="6386553"/>
                </a:cubicBezTo>
                <a:cubicBezTo>
                  <a:pt x="7061781" y="6366353"/>
                  <a:pt x="7078157" y="6349977"/>
                  <a:pt x="7098357" y="6349977"/>
                </a:cubicBezTo>
                <a:close/>
                <a:moveTo>
                  <a:pt x="6877676" y="6349977"/>
                </a:moveTo>
                <a:cubicBezTo>
                  <a:pt x="6897876" y="6349977"/>
                  <a:pt x="6914252" y="6366353"/>
                  <a:pt x="6914252" y="6386553"/>
                </a:cubicBezTo>
                <a:cubicBezTo>
                  <a:pt x="6914252" y="6406753"/>
                  <a:pt x="6897876" y="6423129"/>
                  <a:pt x="6877676" y="6423129"/>
                </a:cubicBezTo>
                <a:cubicBezTo>
                  <a:pt x="6857476" y="6423129"/>
                  <a:pt x="6841100" y="6406753"/>
                  <a:pt x="6841100" y="6386553"/>
                </a:cubicBezTo>
                <a:cubicBezTo>
                  <a:pt x="6841100" y="6366353"/>
                  <a:pt x="6857476" y="6349977"/>
                  <a:pt x="6877676" y="6349977"/>
                </a:cubicBezTo>
                <a:close/>
                <a:moveTo>
                  <a:pt x="6656995" y="6349977"/>
                </a:moveTo>
                <a:cubicBezTo>
                  <a:pt x="6677195" y="6349977"/>
                  <a:pt x="6693571" y="6366353"/>
                  <a:pt x="6693571" y="6386553"/>
                </a:cubicBezTo>
                <a:cubicBezTo>
                  <a:pt x="6693571" y="6406753"/>
                  <a:pt x="6677195" y="6423129"/>
                  <a:pt x="6656995" y="6423129"/>
                </a:cubicBezTo>
                <a:cubicBezTo>
                  <a:pt x="6636795" y="6423129"/>
                  <a:pt x="6620419" y="6406753"/>
                  <a:pt x="6620419" y="6386553"/>
                </a:cubicBezTo>
                <a:cubicBezTo>
                  <a:pt x="6620419" y="6366353"/>
                  <a:pt x="6636795" y="6349977"/>
                  <a:pt x="6656995" y="6349977"/>
                </a:cubicBezTo>
                <a:close/>
                <a:moveTo>
                  <a:pt x="6436314" y="6349977"/>
                </a:moveTo>
                <a:cubicBezTo>
                  <a:pt x="6456514" y="6349977"/>
                  <a:pt x="6472890" y="6366353"/>
                  <a:pt x="6472890" y="6386553"/>
                </a:cubicBezTo>
                <a:cubicBezTo>
                  <a:pt x="6472890" y="6406753"/>
                  <a:pt x="6456514" y="6423129"/>
                  <a:pt x="6436314" y="6423129"/>
                </a:cubicBezTo>
                <a:cubicBezTo>
                  <a:pt x="6416114" y="6423129"/>
                  <a:pt x="6399738" y="6406753"/>
                  <a:pt x="6399738" y="6386553"/>
                </a:cubicBezTo>
                <a:cubicBezTo>
                  <a:pt x="6399738" y="6366353"/>
                  <a:pt x="6416114" y="6349977"/>
                  <a:pt x="6436314" y="6349977"/>
                </a:cubicBezTo>
                <a:close/>
                <a:moveTo>
                  <a:pt x="6215633" y="6349977"/>
                </a:moveTo>
                <a:cubicBezTo>
                  <a:pt x="6235833" y="6349977"/>
                  <a:pt x="6252209" y="6366353"/>
                  <a:pt x="6252209" y="6386553"/>
                </a:cubicBezTo>
                <a:cubicBezTo>
                  <a:pt x="6252209" y="6406753"/>
                  <a:pt x="6235833" y="6423129"/>
                  <a:pt x="6215633" y="6423129"/>
                </a:cubicBezTo>
                <a:cubicBezTo>
                  <a:pt x="6195433" y="6423129"/>
                  <a:pt x="6179057" y="6406753"/>
                  <a:pt x="6179057" y="6386553"/>
                </a:cubicBezTo>
                <a:cubicBezTo>
                  <a:pt x="6179057" y="6366353"/>
                  <a:pt x="6195433" y="6349977"/>
                  <a:pt x="6215633" y="6349977"/>
                </a:cubicBezTo>
                <a:close/>
                <a:moveTo>
                  <a:pt x="5994952" y="6349977"/>
                </a:moveTo>
                <a:cubicBezTo>
                  <a:pt x="6015152" y="6349977"/>
                  <a:pt x="6031528" y="6366353"/>
                  <a:pt x="6031528" y="6386553"/>
                </a:cubicBezTo>
                <a:cubicBezTo>
                  <a:pt x="6031528" y="6406753"/>
                  <a:pt x="6015152" y="6423129"/>
                  <a:pt x="5994952" y="6423129"/>
                </a:cubicBezTo>
                <a:cubicBezTo>
                  <a:pt x="5974752" y="6423129"/>
                  <a:pt x="5958376" y="6406753"/>
                  <a:pt x="5958376" y="6386553"/>
                </a:cubicBezTo>
                <a:cubicBezTo>
                  <a:pt x="5958376" y="6366353"/>
                  <a:pt x="5974752" y="6349977"/>
                  <a:pt x="5994952" y="6349977"/>
                </a:cubicBezTo>
                <a:close/>
                <a:moveTo>
                  <a:pt x="5774272" y="6349977"/>
                </a:moveTo>
                <a:cubicBezTo>
                  <a:pt x="5794472" y="6349977"/>
                  <a:pt x="5810848" y="6366353"/>
                  <a:pt x="5810848" y="6386553"/>
                </a:cubicBezTo>
                <a:cubicBezTo>
                  <a:pt x="5810848" y="6406753"/>
                  <a:pt x="5794472" y="6423129"/>
                  <a:pt x="5774272" y="6423129"/>
                </a:cubicBezTo>
                <a:cubicBezTo>
                  <a:pt x="5754073" y="6423129"/>
                  <a:pt x="5737697" y="6406753"/>
                  <a:pt x="5737697" y="6386553"/>
                </a:cubicBezTo>
                <a:cubicBezTo>
                  <a:pt x="5737697" y="6366353"/>
                  <a:pt x="5754073" y="6349977"/>
                  <a:pt x="5774272" y="6349977"/>
                </a:cubicBezTo>
                <a:close/>
                <a:moveTo>
                  <a:pt x="5553593" y="6349977"/>
                </a:moveTo>
                <a:cubicBezTo>
                  <a:pt x="5573793" y="6349977"/>
                  <a:pt x="5590169" y="6366353"/>
                  <a:pt x="5590169" y="6386553"/>
                </a:cubicBezTo>
                <a:cubicBezTo>
                  <a:pt x="5590169" y="6406753"/>
                  <a:pt x="5573793" y="6423129"/>
                  <a:pt x="5553593" y="6423129"/>
                </a:cubicBezTo>
                <a:cubicBezTo>
                  <a:pt x="5533393" y="6423129"/>
                  <a:pt x="5517018" y="6406753"/>
                  <a:pt x="5517018" y="6386553"/>
                </a:cubicBezTo>
                <a:cubicBezTo>
                  <a:pt x="5517018" y="6366353"/>
                  <a:pt x="5533393" y="6349977"/>
                  <a:pt x="5553593" y="6349977"/>
                </a:cubicBezTo>
                <a:close/>
                <a:moveTo>
                  <a:pt x="5332913" y="6349977"/>
                </a:moveTo>
                <a:cubicBezTo>
                  <a:pt x="5353113" y="6349977"/>
                  <a:pt x="5369490" y="6366353"/>
                  <a:pt x="5369490" y="6386553"/>
                </a:cubicBezTo>
                <a:cubicBezTo>
                  <a:pt x="5369490" y="6406753"/>
                  <a:pt x="5353113" y="6423129"/>
                  <a:pt x="5332913" y="6423129"/>
                </a:cubicBezTo>
                <a:cubicBezTo>
                  <a:pt x="5312714" y="6423129"/>
                  <a:pt x="5296337" y="6406753"/>
                  <a:pt x="5296337" y="6386553"/>
                </a:cubicBezTo>
                <a:cubicBezTo>
                  <a:pt x="5296337" y="6366353"/>
                  <a:pt x="5312714" y="6349977"/>
                  <a:pt x="5332913" y="6349977"/>
                </a:cubicBezTo>
                <a:close/>
                <a:moveTo>
                  <a:pt x="5112230" y="6349977"/>
                </a:moveTo>
                <a:cubicBezTo>
                  <a:pt x="5132433" y="6349977"/>
                  <a:pt x="5148807" y="6366353"/>
                  <a:pt x="5148807" y="6386553"/>
                </a:cubicBezTo>
                <a:cubicBezTo>
                  <a:pt x="5148807" y="6406753"/>
                  <a:pt x="5132433" y="6423129"/>
                  <a:pt x="5112230" y="6423129"/>
                </a:cubicBezTo>
                <a:cubicBezTo>
                  <a:pt x="5092030" y="6423129"/>
                  <a:pt x="5075655" y="6406753"/>
                  <a:pt x="5075655" y="6386553"/>
                </a:cubicBezTo>
                <a:cubicBezTo>
                  <a:pt x="5075655" y="6366353"/>
                  <a:pt x="5092030" y="6349977"/>
                  <a:pt x="5112230" y="6349977"/>
                </a:cubicBezTo>
                <a:close/>
                <a:moveTo>
                  <a:pt x="4891552" y="6349977"/>
                </a:moveTo>
                <a:cubicBezTo>
                  <a:pt x="4911751" y="6349977"/>
                  <a:pt x="4928127" y="6366353"/>
                  <a:pt x="4928127" y="6386553"/>
                </a:cubicBezTo>
                <a:cubicBezTo>
                  <a:pt x="4928127" y="6406753"/>
                  <a:pt x="4911751" y="6423129"/>
                  <a:pt x="4891552" y="6423129"/>
                </a:cubicBezTo>
                <a:cubicBezTo>
                  <a:pt x="4871352" y="6423129"/>
                  <a:pt x="4854975" y="6406753"/>
                  <a:pt x="4854975" y="6386553"/>
                </a:cubicBezTo>
                <a:cubicBezTo>
                  <a:pt x="4854975" y="6366353"/>
                  <a:pt x="4871352" y="6349977"/>
                  <a:pt x="4891552" y="6349977"/>
                </a:cubicBezTo>
                <a:close/>
                <a:moveTo>
                  <a:pt x="4670871" y="6349977"/>
                </a:moveTo>
                <a:cubicBezTo>
                  <a:pt x="4691070" y="6349977"/>
                  <a:pt x="4707447" y="6366353"/>
                  <a:pt x="4707447" y="6386553"/>
                </a:cubicBezTo>
                <a:cubicBezTo>
                  <a:pt x="4707447" y="6406753"/>
                  <a:pt x="4691070" y="6423129"/>
                  <a:pt x="4670871" y="6423129"/>
                </a:cubicBezTo>
                <a:cubicBezTo>
                  <a:pt x="4650672" y="6423129"/>
                  <a:pt x="4634295" y="6406753"/>
                  <a:pt x="4634295" y="6386553"/>
                </a:cubicBezTo>
                <a:cubicBezTo>
                  <a:pt x="4634295" y="6366353"/>
                  <a:pt x="4650672" y="6349977"/>
                  <a:pt x="4670871" y="6349977"/>
                </a:cubicBezTo>
                <a:close/>
                <a:moveTo>
                  <a:pt x="4450188" y="6349977"/>
                </a:moveTo>
                <a:cubicBezTo>
                  <a:pt x="4470390" y="6349977"/>
                  <a:pt x="4486764" y="6366353"/>
                  <a:pt x="4486764" y="6386553"/>
                </a:cubicBezTo>
                <a:cubicBezTo>
                  <a:pt x="4486764" y="6406753"/>
                  <a:pt x="4470390" y="6423129"/>
                  <a:pt x="4450188" y="6423129"/>
                </a:cubicBezTo>
                <a:cubicBezTo>
                  <a:pt x="4429988" y="6423129"/>
                  <a:pt x="4413613" y="6406753"/>
                  <a:pt x="4413613" y="6386553"/>
                </a:cubicBezTo>
                <a:cubicBezTo>
                  <a:pt x="4413613" y="6366353"/>
                  <a:pt x="4429988" y="6349977"/>
                  <a:pt x="4450188" y="6349977"/>
                </a:cubicBezTo>
                <a:close/>
                <a:moveTo>
                  <a:pt x="4229507" y="6349977"/>
                </a:moveTo>
                <a:cubicBezTo>
                  <a:pt x="4249708" y="6349977"/>
                  <a:pt x="4266084" y="6366353"/>
                  <a:pt x="4266084" y="6386553"/>
                </a:cubicBezTo>
                <a:cubicBezTo>
                  <a:pt x="4266084" y="6406753"/>
                  <a:pt x="4249708" y="6423129"/>
                  <a:pt x="4229507" y="6423129"/>
                </a:cubicBezTo>
                <a:cubicBezTo>
                  <a:pt x="4209307" y="6423129"/>
                  <a:pt x="4192931" y="6406753"/>
                  <a:pt x="4192931" y="6386553"/>
                </a:cubicBezTo>
                <a:cubicBezTo>
                  <a:pt x="4192931" y="6366353"/>
                  <a:pt x="4209307" y="6349977"/>
                  <a:pt x="4229507" y="6349977"/>
                </a:cubicBezTo>
                <a:close/>
                <a:moveTo>
                  <a:pt x="4008847" y="6349977"/>
                </a:moveTo>
                <a:cubicBezTo>
                  <a:pt x="4029045" y="6349977"/>
                  <a:pt x="4045426" y="6366353"/>
                  <a:pt x="4045426" y="6386553"/>
                </a:cubicBezTo>
                <a:cubicBezTo>
                  <a:pt x="4045426" y="6406753"/>
                  <a:pt x="4029045" y="6423129"/>
                  <a:pt x="4008847" y="6423129"/>
                </a:cubicBezTo>
                <a:cubicBezTo>
                  <a:pt x="3988642" y="6423129"/>
                  <a:pt x="3972267" y="6406753"/>
                  <a:pt x="3972267" y="6386553"/>
                </a:cubicBezTo>
                <a:cubicBezTo>
                  <a:pt x="3972267" y="6366353"/>
                  <a:pt x="3988642" y="6349977"/>
                  <a:pt x="4008847" y="6349977"/>
                </a:cubicBezTo>
                <a:close/>
                <a:moveTo>
                  <a:pt x="3788160" y="6349977"/>
                </a:moveTo>
                <a:cubicBezTo>
                  <a:pt x="3808367" y="6349977"/>
                  <a:pt x="3824738" y="6366353"/>
                  <a:pt x="3824738" y="6386553"/>
                </a:cubicBezTo>
                <a:cubicBezTo>
                  <a:pt x="3824738" y="6406753"/>
                  <a:pt x="3808367" y="6423129"/>
                  <a:pt x="3788160" y="6423129"/>
                </a:cubicBezTo>
                <a:cubicBezTo>
                  <a:pt x="3767965" y="6423129"/>
                  <a:pt x="3751588" y="6406753"/>
                  <a:pt x="3751588" y="6386553"/>
                </a:cubicBezTo>
                <a:cubicBezTo>
                  <a:pt x="3751588" y="6366353"/>
                  <a:pt x="3767965" y="6349977"/>
                  <a:pt x="3788160" y="6349977"/>
                </a:cubicBezTo>
                <a:close/>
                <a:moveTo>
                  <a:pt x="3567479" y="6349977"/>
                </a:moveTo>
                <a:cubicBezTo>
                  <a:pt x="3587675" y="6349977"/>
                  <a:pt x="3604051" y="6366353"/>
                  <a:pt x="3604051" y="6386553"/>
                </a:cubicBezTo>
                <a:cubicBezTo>
                  <a:pt x="3604051" y="6406753"/>
                  <a:pt x="3587675" y="6423129"/>
                  <a:pt x="3567479" y="6423129"/>
                </a:cubicBezTo>
                <a:cubicBezTo>
                  <a:pt x="3547276" y="6423129"/>
                  <a:pt x="3530901" y="6406753"/>
                  <a:pt x="3530901" y="6386553"/>
                </a:cubicBezTo>
                <a:cubicBezTo>
                  <a:pt x="3530901" y="6366353"/>
                  <a:pt x="3547276" y="6349977"/>
                  <a:pt x="3567479" y="6349977"/>
                </a:cubicBezTo>
                <a:close/>
                <a:moveTo>
                  <a:pt x="3346801" y="6349977"/>
                </a:moveTo>
                <a:cubicBezTo>
                  <a:pt x="3367001" y="6349977"/>
                  <a:pt x="3383375" y="6366353"/>
                  <a:pt x="3383375" y="6386553"/>
                </a:cubicBezTo>
                <a:cubicBezTo>
                  <a:pt x="3383375" y="6406753"/>
                  <a:pt x="3367001" y="6423129"/>
                  <a:pt x="3346801" y="6423129"/>
                </a:cubicBezTo>
                <a:cubicBezTo>
                  <a:pt x="3326603" y="6423129"/>
                  <a:pt x="3310228" y="6406753"/>
                  <a:pt x="3310228" y="6386553"/>
                </a:cubicBezTo>
                <a:cubicBezTo>
                  <a:pt x="3310228" y="6366353"/>
                  <a:pt x="3326603" y="6349977"/>
                  <a:pt x="3346801" y="6349977"/>
                </a:cubicBezTo>
                <a:close/>
                <a:moveTo>
                  <a:pt x="3126126" y="6349977"/>
                </a:moveTo>
                <a:cubicBezTo>
                  <a:pt x="3146320" y="6349977"/>
                  <a:pt x="3162696" y="6366353"/>
                  <a:pt x="3162696" y="6386553"/>
                </a:cubicBezTo>
                <a:cubicBezTo>
                  <a:pt x="3162696" y="6406753"/>
                  <a:pt x="3146320" y="6423129"/>
                  <a:pt x="3126126" y="6423129"/>
                </a:cubicBezTo>
                <a:cubicBezTo>
                  <a:pt x="3105923" y="6423129"/>
                  <a:pt x="3089541" y="6406753"/>
                  <a:pt x="3089541" y="6386553"/>
                </a:cubicBezTo>
                <a:cubicBezTo>
                  <a:pt x="3089541" y="6366353"/>
                  <a:pt x="3105923" y="6349977"/>
                  <a:pt x="3126126" y="6349977"/>
                </a:cubicBezTo>
                <a:close/>
                <a:moveTo>
                  <a:pt x="2905436" y="6349977"/>
                </a:moveTo>
                <a:cubicBezTo>
                  <a:pt x="2925637" y="6349977"/>
                  <a:pt x="2942013" y="6366353"/>
                  <a:pt x="2942013" y="6386553"/>
                </a:cubicBezTo>
                <a:cubicBezTo>
                  <a:pt x="2942013" y="6406753"/>
                  <a:pt x="2925637" y="6423129"/>
                  <a:pt x="2905436" y="6423129"/>
                </a:cubicBezTo>
                <a:cubicBezTo>
                  <a:pt x="2885243" y="6423129"/>
                  <a:pt x="2868866" y="6406753"/>
                  <a:pt x="2868866" y="6386553"/>
                </a:cubicBezTo>
                <a:cubicBezTo>
                  <a:pt x="2868866" y="6366353"/>
                  <a:pt x="2885243" y="6349977"/>
                  <a:pt x="2905436" y="6349977"/>
                </a:cubicBezTo>
                <a:close/>
                <a:moveTo>
                  <a:pt x="2684758" y="6349977"/>
                </a:moveTo>
                <a:cubicBezTo>
                  <a:pt x="2704958" y="6349977"/>
                  <a:pt x="2721329" y="6366353"/>
                  <a:pt x="2721329" y="6386553"/>
                </a:cubicBezTo>
                <a:cubicBezTo>
                  <a:pt x="2721329" y="6406753"/>
                  <a:pt x="2704958" y="6423129"/>
                  <a:pt x="2684758" y="6423129"/>
                </a:cubicBezTo>
                <a:cubicBezTo>
                  <a:pt x="2664554" y="6423129"/>
                  <a:pt x="2648177" y="6406753"/>
                  <a:pt x="2648177" y="6386553"/>
                </a:cubicBezTo>
                <a:cubicBezTo>
                  <a:pt x="2648177" y="6366353"/>
                  <a:pt x="2664554" y="6349977"/>
                  <a:pt x="2684758" y="6349977"/>
                </a:cubicBezTo>
                <a:close/>
                <a:moveTo>
                  <a:pt x="2464071" y="6349977"/>
                </a:moveTo>
                <a:cubicBezTo>
                  <a:pt x="2484272" y="6349977"/>
                  <a:pt x="2500650" y="6366353"/>
                  <a:pt x="2500650" y="6386553"/>
                </a:cubicBezTo>
                <a:cubicBezTo>
                  <a:pt x="2500650" y="6406753"/>
                  <a:pt x="2484272" y="6423129"/>
                  <a:pt x="2464071" y="6423129"/>
                </a:cubicBezTo>
                <a:cubicBezTo>
                  <a:pt x="2443875" y="6423129"/>
                  <a:pt x="2427500" y="6406753"/>
                  <a:pt x="2427500" y="6386553"/>
                </a:cubicBezTo>
                <a:cubicBezTo>
                  <a:pt x="2427500" y="6366353"/>
                  <a:pt x="2443875" y="6349977"/>
                  <a:pt x="2464071" y="6349977"/>
                </a:cubicBezTo>
                <a:close/>
                <a:moveTo>
                  <a:pt x="2243393" y="6349977"/>
                </a:moveTo>
                <a:cubicBezTo>
                  <a:pt x="2263591" y="6349977"/>
                  <a:pt x="2279972" y="6366353"/>
                  <a:pt x="2279972" y="6386553"/>
                </a:cubicBezTo>
                <a:cubicBezTo>
                  <a:pt x="2279972" y="6406753"/>
                  <a:pt x="2263591" y="6423129"/>
                  <a:pt x="2243393" y="6423129"/>
                </a:cubicBezTo>
                <a:cubicBezTo>
                  <a:pt x="2223191" y="6423129"/>
                  <a:pt x="2206817" y="6406753"/>
                  <a:pt x="2206817" y="6386553"/>
                </a:cubicBezTo>
                <a:cubicBezTo>
                  <a:pt x="2206817" y="6366353"/>
                  <a:pt x="2223191" y="6349977"/>
                  <a:pt x="2243393" y="6349977"/>
                </a:cubicBezTo>
                <a:close/>
                <a:moveTo>
                  <a:pt x="2022713" y="6349977"/>
                </a:moveTo>
                <a:cubicBezTo>
                  <a:pt x="2042913" y="6349977"/>
                  <a:pt x="2059288" y="6366353"/>
                  <a:pt x="2059288" y="6386553"/>
                </a:cubicBezTo>
                <a:cubicBezTo>
                  <a:pt x="2059288" y="6406753"/>
                  <a:pt x="2042913" y="6423129"/>
                  <a:pt x="2022713" y="6423129"/>
                </a:cubicBezTo>
                <a:cubicBezTo>
                  <a:pt x="2002514" y="6423129"/>
                  <a:pt x="1986176" y="6406753"/>
                  <a:pt x="1986176" y="6386553"/>
                </a:cubicBezTo>
                <a:cubicBezTo>
                  <a:pt x="1986176" y="6366353"/>
                  <a:pt x="2002514" y="6349977"/>
                  <a:pt x="2022713" y="6349977"/>
                </a:cubicBezTo>
                <a:close/>
                <a:moveTo>
                  <a:pt x="1802066" y="6349977"/>
                </a:moveTo>
                <a:cubicBezTo>
                  <a:pt x="1822265" y="6349977"/>
                  <a:pt x="1838642" y="6366353"/>
                  <a:pt x="1838642" y="6386553"/>
                </a:cubicBezTo>
                <a:cubicBezTo>
                  <a:pt x="1838642" y="6406753"/>
                  <a:pt x="1822265" y="6423129"/>
                  <a:pt x="1802066" y="6423129"/>
                </a:cubicBezTo>
                <a:cubicBezTo>
                  <a:pt x="1781866" y="6423129"/>
                  <a:pt x="1765489" y="6406753"/>
                  <a:pt x="1765489" y="6386553"/>
                </a:cubicBezTo>
                <a:cubicBezTo>
                  <a:pt x="1765489" y="6366353"/>
                  <a:pt x="1781866" y="6349977"/>
                  <a:pt x="1802066" y="6349977"/>
                </a:cubicBezTo>
                <a:close/>
                <a:moveTo>
                  <a:pt x="1581380" y="6349977"/>
                </a:moveTo>
                <a:cubicBezTo>
                  <a:pt x="1601580" y="6349977"/>
                  <a:pt x="1617956" y="6366353"/>
                  <a:pt x="1617956" y="6386553"/>
                </a:cubicBezTo>
                <a:cubicBezTo>
                  <a:pt x="1617956" y="6406753"/>
                  <a:pt x="1601580" y="6423129"/>
                  <a:pt x="1581380" y="6423129"/>
                </a:cubicBezTo>
                <a:cubicBezTo>
                  <a:pt x="1561180" y="6423129"/>
                  <a:pt x="1544804" y="6406753"/>
                  <a:pt x="1544804" y="6386553"/>
                </a:cubicBezTo>
                <a:cubicBezTo>
                  <a:pt x="1544804" y="6366353"/>
                  <a:pt x="1561180" y="6349977"/>
                  <a:pt x="1581380" y="6349977"/>
                </a:cubicBezTo>
                <a:close/>
                <a:moveTo>
                  <a:pt x="1360694" y="6349977"/>
                </a:moveTo>
                <a:cubicBezTo>
                  <a:pt x="1380894" y="6349977"/>
                  <a:pt x="1397270" y="6366353"/>
                  <a:pt x="1397270" y="6386553"/>
                </a:cubicBezTo>
                <a:cubicBezTo>
                  <a:pt x="1397270" y="6406753"/>
                  <a:pt x="1380894" y="6423129"/>
                  <a:pt x="1360694" y="6423129"/>
                </a:cubicBezTo>
                <a:cubicBezTo>
                  <a:pt x="1340494" y="6423129"/>
                  <a:pt x="1324118" y="6406753"/>
                  <a:pt x="1324118" y="6386553"/>
                </a:cubicBezTo>
                <a:cubicBezTo>
                  <a:pt x="1324118" y="6366353"/>
                  <a:pt x="1340494" y="6349977"/>
                  <a:pt x="1360694" y="6349977"/>
                </a:cubicBezTo>
                <a:close/>
                <a:moveTo>
                  <a:pt x="1140008" y="6349977"/>
                </a:moveTo>
                <a:cubicBezTo>
                  <a:pt x="1160208" y="6349977"/>
                  <a:pt x="1176584" y="6366353"/>
                  <a:pt x="1176584" y="6386553"/>
                </a:cubicBezTo>
                <a:cubicBezTo>
                  <a:pt x="1176584" y="6406753"/>
                  <a:pt x="1160208" y="6423129"/>
                  <a:pt x="1140008" y="6423129"/>
                </a:cubicBezTo>
                <a:cubicBezTo>
                  <a:pt x="1119808" y="6423129"/>
                  <a:pt x="1103432" y="6406753"/>
                  <a:pt x="1103432" y="6386553"/>
                </a:cubicBezTo>
                <a:cubicBezTo>
                  <a:pt x="1103432" y="6366353"/>
                  <a:pt x="1119808" y="6349977"/>
                  <a:pt x="1140008" y="6349977"/>
                </a:cubicBezTo>
                <a:close/>
                <a:moveTo>
                  <a:pt x="919322" y="6349977"/>
                </a:moveTo>
                <a:cubicBezTo>
                  <a:pt x="939522" y="6349977"/>
                  <a:pt x="955898" y="6366353"/>
                  <a:pt x="955898" y="6386553"/>
                </a:cubicBezTo>
                <a:cubicBezTo>
                  <a:pt x="955898" y="6406753"/>
                  <a:pt x="939522" y="6423129"/>
                  <a:pt x="919322" y="6423129"/>
                </a:cubicBezTo>
                <a:cubicBezTo>
                  <a:pt x="899122" y="6423129"/>
                  <a:pt x="882746" y="6406753"/>
                  <a:pt x="882746" y="6386553"/>
                </a:cubicBezTo>
                <a:cubicBezTo>
                  <a:pt x="882746" y="6366353"/>
                  <a:pt x="899122" y="6349977"/>
                  <a:pt x="919322" y="6349977"/>
                </a:cubicBezTo>
                <a:close/>
                <a:moveTo>
                  <a:pt x="698636" y="6349977"/>
                </a:moveTo>
                <a:cubicBezTo>
                  <a:pt x="718836" y="6349977"/>
                  <a:pt x="735212" y="6366353"/>
                  <a:pt x="735212" y="6386553"/>
                </a:cubicBezTo>
                <a:cubicBezTo>
                  <a:pt x="735212" y="6406753"/>
                  <a:pt x="718836" y="6423129"/>
                  <a:pt x="698636" y="6423129"/>
                </a:cubicBezTo>
                <a:cubicBezTo>
                  <a:pt x="678436" y="6423129"/>
                  <a:pt x="662060" y="6406753"/>
                  <a:pt x="662060" y="6386553"/>
                </a:cubicBezTo>
                <a:cubicBezTo>
                  <a:pt x="662060" y="6366353"/>
                  <a:pt x="678436" y="6349977"/>
                  <a:pt x="698636" y="6349977"/>
                </a:cubicBezTo>
                <a:close/>
                <a:moveTo>
                  <a:pt x="477949" y="6349977"/>
                </a:moveTo>
                <a:cubicBezTo>
                  <a:pt x="498149" y="6349977"/>
                  <a:pt x="514525" y="6366353"/>
                  <a:pt x="514525" y="6386553"/>
                </a:cubicBezTo>
                <a:cubicBezTo>
                  <a:pt x="514525" y="6406753"/>
                  <a:pt x="498149" y="6423129"/>
                  <a:pt x="477949" y="6423129"/>
                </a:cubicBezTo>
                <a:cubicBezTo>
                  <a:pt x="457749" y="6423129"/>
                  <a:pt x="441373" y="6406753"/>
                  <a:pt x="441373" y="6386553"/>
                </a:cubicBezTo>
                <a:cubicBezTo>
                  <a:pt x="441373" y="6366353"/>
                  <a:pt x="457749" y="6349977"/>
                  <a:pt x="477949" y="6349977"/>
                </a:cubicBezTo>
                <a:close/>
                <a:moveTo>
                  <a:pt x="257263" y="6349977"/>
                </a:moveTo>
                <a:cubicBezTo>
                  <a:pt x="277463" y="6349977"/>
                  <a:pt x="293839" y="6366353"/>
                  <a:pt x="293839" y="6386553"/>
                </a:cubicBezTo>
                <a:cubicBezTo>
                  <a:pt x="293839" y="6406753"/>
                  <a:pt x="277463" y="6423129"/>
                  <a:pt x="257263" y="6423129"/>
                </a:cubicBezTo>
                <a:cubicBezTo>
                  <a:pt x="237063" y="6423129"/>
                  <a:pt x="220687" y="6406753"/>
                  <a:pt x="220687" y="6386553"/>
                </a:cubicBezTo>
                <a:cubicBezTo>
                  <a:pt x="220687" y="6366353"/>
                  <a:pt x="237063" y="6349977"/>
                  <a:pt x="257263" y="6349977"/>
                </a:cubicBezTo>
                <a:close/>
                <a:moveTo>
                  <a:pt x="36577" y="6349977"/>
                </a:moveTo>
                <a:cubicBezTo>
                  <a:pt x="56776" y="6349977"/>
                  <a:pt x="73152" y="6366353"/>
                  <a:pt x="73152" y="6386553"/>
                </a:cubicBezTo>
                <a:cubicBezTo>
                  <a:pt x="73152" y="6406753"/>
                  <a:pt x="56776" y="6423129"/>
                  <a:pt x="36577" y="6423129"/>
                </a:cubicBezTo>
                <a:cubicBezTo>
                  <a:pt x="16376" y="6423129"/>
                  <a:pt x="0" y="6406753"/>
                  <a:pt x="0" y="6386553"/>
                </a:cubicBezTo>
                <a:cubicBezTo>
                  <a:pt x="0" y="6366353"/>
                  <a:pt x="16376" y="6349977"/>
                  <a:pt x="36577" y="6349977"/>
                </a:cubicBezTo>
                <a:close/>
                <a:moveTo>
                  <a:pt x="11953343" y="6138311"/>
                </a:moveTo>
                <a:cubicBezTo>
                  <a:pt x="11973543" y="6138311"/>
                  <a:pt x="11989919" y="6154687"/>
                  <a:pt x="11989919" y="6174887"/>
                </a:cubicBezTo>
                <a:cubicBezTo>
                  <a:pt x="11989919" y="6195087"/>
                  <a:pt x="11973543" y="6211463"/>
                  <a:pt x="11953343" y="6211463"/>
                </a:cubicBezTo>
                <a:cubicBezTo>
                  <a:pt x="11933143" y="6211463"/>
                  <a:pt x="11916767" y="6195087"/>
                  <a:pt x="11916767" y="6174887"/>
                </a:cubicBezTo>
                <a:cubicBezTo>
                  <a:pt x="11916767" y="6154687"/>
                  <a:pt x="11933143" y="6138311"/>
                  <a:pt x="11953343" y="6138311"/>
                </a:cubicBezTo>
                <a:close/>
                <a:moveTo>
                  <a:pt x="11732658" y="6138311"/>
                </a:moveTo>
                <a:cubicBezTo>
                  <a:pt x="11752858" y="6138311"/>
                  <a:pt x="11769234" y="6154687"/>
                  <a:pt x="11769234" y="6174887"/>
                </a:cubicBezTo>
                <a:cubicBezTo>
                  <a:pt x="11769234" y="6195087"/>
                  <a:pt x="11752858" y="6211463"/>
                  <a:pt x="11732658" y="6211463"/>
                </a:cubicBezTo>
                <a:cubicBezTo>
                  <a:pt x="11712458" y="6211463"/>
                  <a:pt x="11696082" y="6195087"/>
                  <a:pt x="11696082" y="6174887"/>
                </a:cubicBezTo>
                <a:cubicBezTo>
                  <a:pt x="11696082" y="6154687"/>
                  <a:pt x="11712458" y="6138311"/>
                  <a:pt x="11732658" y="6138311"/>
                </a:cubicBezTo>
                <a:close/>
                <a:moveTo>
                  <a:pt x="11511977" y="6138311"/>
                </a:moveTo>
                <a:cubicBezTo>
                  <a:pt x="11532177" y="6138311"/>
                  <a:pt x="11548553" y="6154687"/>
                  <a:pt x="11548553" y="6174887"/>
                </a:cubicBezTo>
                <a:cubicBezTo>
                  <a:pt x="11548553" y="6195087"/>
                  <a:pt x="11532177" y="6211463"/>
                  <a:pt x="11511977" y="6211463"/>
                </a:cubicBezTo>
                <a:cubicBezTo>
                  <a:pt x="11491777" y="6211463"/>
                  <a:pt x="11475401" y="6195087"/>
                  <a:pt x="11475401" y="6174887"/>
                </a:cubicBezTo>
                <a:cubicBezTo>
                  <a:pt x="11475401" y="6154687"/>
                  <a:pt x="11491777" y="6138311"/>
                  <a:pt x="11511977" y="6138311"/>
                </a:cubicBezTo>
                <a:close/>
                <a:moveTo>
                  <a:pt x="11291296" y="6138311"/>
                </a:moveTo>
                <a:cubicBezTo>
                  <a:pt x="11311496" y="6138311"/>
                  <a:pt x="11327872" y="6154687"/>
                  <a:pt x="11327872" y="6174887"/>
                </a:cubicBezTo>
                <a:cubicBezTo>
                  <a:pt x="11327872" y="6195087"/>
                  <a:pt x="11311496" y="6211463"/>
                  <a:pt x="11291296" y="6211463"/>
                </a:cubicBezTo>
                <a:cubicBezTo>
                  <a:pt x="11271096" y="6211463"/>
                  <a:pt x="11254720" y="6195087"/>
                  <a:pt x="11254720" y="6174887"/>
                </a:cubicBezTo>
                <a:cubicBezTo>
                  <a:pt x="11254720" y="6154687"/>
                  <a:pt x="11271096" y="6138311"/>
                  <a:pt x="11291296" y="6138311"/>
                </a:cubicBezTo>
                <a:close/>
                <a:moveTo>
                  <a:pt x="11070615" y="6138311"/>
                </a:moveTo>
                <a:cubicBezTo>
                  <a:pt x="11090815" y="6138311"/>
                  <a:pt x="11107191" y="6154687"/>
                  <a:pt x="11107191" y="6174887"/>
                </a:cubicBezTo>
                <a:cubicBezTo>
                  <a:pt x="11107191" y="6195087"/>
                  <a:pt x="11090815" y="6211463"/>
                  <a:pt x="11070615" y="6211463"/>
                </a:cubicBezTo>
                <a:cubicBezTo>
                  <a:pt x="11050415" y="6211463"/>
                  <a:pt x="11034039" y="6195087"/>
                  <a:pt x="11034039" y="6174887"/>
                </a:cubicBezTo>
                <a:cubicBezTo>
                  <a:pt x="11034039" y="6154687"/>
                  <a:pt x="11050415" y="6138311"/>
                  <a:pt x="11070615" y="6138311"/>
                </a:cubicBezTo>
                <a:close/>
                <a:moveTo>
                  <a:pt x="10849934" y="6138311"/>
                </a:moveTo>
                <a:cubicBezTo>
                  <a:pt x="10870134" y="6138311"/>
                  <a:pt x="10886510" y="6154687"/>
                  <a:pt x="10886510" y="6174887"/>
                </a:cubicBezTo>
                <a:cubicBezTo>
                  <a:pt x="10886510" y="6195087"/>
                  <a:pt x="10870134" y="6211463"/>
                  <a:pt x="10849934" y="6211463"/>
                </a:cubicBezTo>
                <a:cubicBezTo>
                  <a:pt x="10829734" y="6211463"/>
                  <a:pt x="10813358" y="6195087"/>
                  <a:pt x="10813358" y="6174887"/>
                </a:cubicBezTo>
                <a:cubicBezTo>
                  <a:pt x="10813358" y="6154687"/>
                  <a:pt x="10829734" y="6138311"/>
                  <a:pt x="10849934" y="6138311"/>
                </a:cubicBezTo>
                <a:close/>
                <a:moveTo>
                  <a:pt x="10629253" y="6138311"/>
                </a:moveTo>
                <a:cubicBezTo>
                  <a:pt x="10649453" y="6138311"/>
                  <a:pt x="10665829" y="6154687"/>
                  <a:pt x="10665829" y="6174887"/>
                </a:cubicBezTo>
                <a:cubicBezTo>
                  <a:pt x="10665829" y="6195087"/>
                  <a:pt x="10649453" y="6211463"/>
                  <a:pt x="10629253" y="6211463"/>
                </a:cubicBezTo>
                <a:cubicBezTo>
                  <a:pt x="10609053" y="6211463"/>
                  <a:pt x="10592677" y="6195087"/>
                  <a:pt x="10592677" y="6174887"/>
                </a:cubicBezTo>
                <a:cubicBezTo>
                  <a:pt x="10592677" y="6154687"/>
                  <a:pt x="10609053" y="6138311"/>
                  <a:pt x="10629253" y="6138311"/>
                </a:cubicBezTo>
                <a:close/>
                <a:moveTo>
                  <a:pt x="10408572" y="6138311"/>
                </a:moveTo>
                <a:cubicBezTo>
                  <a:pt x="10428772" y="6138311"/>
                  <a:pt x="10445148" y="6154687"/>
                  <a:pt x="10445148" y="6174887"/>
                </a:cubicBezTo>
                <a:cubicBezTo>
                  <a:pt x="10445148" y="6195087"/>
                  <a:pt x="10428772" y="6211463"/>
                  <a:pt x="10408572" y="6211463"/>
                </a:cubicBezTo>
                <a:cubicBezTo>
                  <a:pt x="10388372" y="6211463"/>
                  <a:pt x="10371996" y="6195087"/>
                  <a:pt x="10371996" y="6174887"/>
                </a:cubicBezTo>
                <a:cubicBezTo>
                  <a:pt x="10371996" y="6154687"/>
                  <a:pt x="10388372" y="6138311"/>
                  <a:pt x="10408572" y="6138311"/>
                </a:cubicBezTo>
                <a:close/>
                <a:moveTo>
                  <a:pt x="10187891" y="6138311"/>
                </a:moveTo>
                <a:cubicBezTo>
                  <a:pt x="10208091" y="6138311"/>
                  <a:pt x="10224467" y="6154687"/>
                  <a:pt x="10224467" y="6174887"/>
                </a:cubicBezTo>
                <a:cubicBezTo>
                  <a:pt x="10224467" y="6195087"/>
                  <a:pt x="10208091" y="6211463"/>
                  <a:pt x="10187891" y="6211463"/>
                </a:cubicBezTo>
                <a:cubicBezTo>
                  <a:pt x="10167691" y="6211463"/>
                  <a:pt x="10151315" y="6195087"/>
                  <a:pt x="10151315" y="6174887"/>
                </a:cubicBezTo>
                <a:cubicBezTo>
                  <a:pt x="10151315" y="6154687"/>
                  <a:pt x="10167691" y="6138311"/>
                  <a:pt x="10187891" y="6138311"/>
                </a:cubicBezTo>
                <a:close/>
                <a:moveTo>
                  <a:pt x="9967210" y="6138311"/>
                </a:moveTo>
                <a:cubicBezTo>
                  <a:pt x="9987410" y="6138311"/>
                  <a:pt x="10003786" y="6154687"/>
                  <a:pt x="10003786" y="6174887"/>
                </a:cubicBezTo>
                <a:cubicBezTo>
                  <a:pt x="10003786" y="6195087"/>
                  <a:pt x="9987410" y="6211463"/>
                  <a:pt x="9967210" y="6211463"/>
                </a:cubicBezTo>
                <a:cubicBezTo>
                  <a:pt x="9947010" y="6211463"/>
                  <a:pt x="9930634" y="6195087"/>
                  <a:pt x="9930634" y="6174887"/>
                </a:cubicBezTo>
                <a:cubicBezTo>
                  <a:pt x="9930634" y="6154687"/>
                  <a:pt x="9947010" y="6138311"/>
                  <a:pt x="9967210" y="6138311"/>
                </a:cubicBezTo>
                <a:close/>
                <a:moveTo>
                  <a:pt x="9746529" y="6138311"/>
                </a:moveTo>
                <a:cubicBezTo>
                  <a:pt x="9766729" y="6138311"/>
                  <a:pt x="9783105" y="6154687"/>
                  <a:pt x="9783105" y="6174887"/>
                </a:cubicBezTo>
                <a:cubicBezTo>
                  <a:pt x="9783105" y="6195087"/>
                  <a:pt x="9766729" y="6211463"/>
                  <a:pt x="9746529" y="6211463"/>
                </a:cubicBezTo>
                <a:cubicBezTo>
                  <a:pt x="9726329" y="6211463"/>
                  <a:pt x="9709953" y="6195087"/>
                  <a:pt x="9709953" y="6174887"/>
                </a:cubicBezTo>
                <a:cubicBezTo>
                  <a:pt x="9709953" y="6154687"/>
                  <a:pt x="9726329" y="6138311"/>
                  <a:pt x="9746529" y="6138311"/>
                </a:cubicBezTo>
                <a:close/>
                <a:moveTo>
                  <a:pt x="9525848" y="6138311"/>
                </a:moveTo>
                <a:cubicBezTo>
                  <a:pt x="9546048" y="6138311"/>
                  <a:pt x="9562424" y="6154687"/>
                  <a:pt x="9562424" y="6174887"/>
                </a:cubicBezTo>
                <a:cubicBezTo>
                  <a:pt x="9562424" y="6195087"/>
                  <a:pt x="9546048" y="6211463"/>
                  <a:pt x="9525848" y="6211463"/>
                </a:cubicBezTo>
                <a:cubicBezTo>
                  <a:pt x="9505648" y="6211463"/>
                  <a:pt x="9489272" y="6195087"/>
                  <a:pt x="9489272" y="6174887"/>
                </a:cubicBezTo>
                <a:cubicBezTo>
                  <a:pt x="9489272" y="6154687"/>
                  <a:pt x="9505648" y="6138311"/>
                  <a:pt x="9525848" y="6138311"/>
                </a:cubicBezTo>
                <a:close/>
                <a:moveTo>
                  <a:pt x="9305167" y="6138311"/>
                </a:moveTo>
                <a:cubicBezTo>
                  <a:pt x="9325367" y="6138311"/>
                  <a:pt x="9341743" y="6154687"/>
                  <a:pt x="9341743" y="6174887"/>
                </a:cubicBezTo>
                <a:cubicBezTo>
                  <a:pt x="9341743" y="6195087"/>
                  <a:pt x="9325367" y="6211463"/>
                  <a:pt x="9305167" y="6211463"/>
                </a:cubicBezTo>
                <a:cubicBezTo>
                  <a:pt x="9284967" y="6211463"/>
                  <a:pt x="9268591" y="6195087"/>
                  <a:pt x="9268591" y="6174887"/>
                </a:cubicBezTo>
                <a:cubicBezTo>
                  <a:pt x="9268591" y="6154687"/>
                  <a:pt x="9284967" y="6138311"/>
                  <a:pt x="9305167" y="6138311"/>
                </a:cubicBezTo>
                <a:close/>
                <a:moveTo>
                  <a:pt x="9084486" y="6138311"/>
                </a:moveTo>
                <a:cubicBezTo>
                  <a:pt x="9104686" y="6138311"/>
                  <a:pt x="9121062" y="6154687"/>
                  <a:pt x="9121062" y="6174887"/>
                </a:cubicBezTo>
                <a:cubicBezTo>
                  <a:pt x="9121062" y="6195087"/>
                  <a:pt x="9104686" y="6211463"/>
                  <a:pt x="9084486" y="6211463"/>
                </a:cubicBezTo>
                <a:cubicBezTo>
                  <a:pt x="9064286" y="6211463"/>
                  <a:pt x="9047910" y="6195087"/>
                  <a:pt x="9047910" y="6174887"/>
                </a:cubicBezTo>
                <a:cubicBezTo>
                  <a:pt x="9047910" y="6154687"/>
                  <a:pt x="9064286" y="6138311"/>
                  <a:pt x="9084486" y="6138311"/>
                </a:cubicBezTo>
                <a:close/>
                <a:moveTo>
                  <a:pt x="8863805" y="6138311"/>
                </a:moveTo>
                <a:cubicBezTo>
                  <a:pt x="8884005" y="6138311"/>
                  <a:pt x="8900381" y="6154687"/>
                  <a:pt x="8900381" y="6174887"/>
                </a:cubicBezTo>
                <a:cubicBezTo>
                  <a:pt x="8900381" y="6195087"/>
                  <a:pt x="8884005" y="6211463"/>
                  <a:pt x="8863805" y="6211463"/>
                </a:cubicBezTo>
                <a:cubicBezTo>
                  <a:pt x="8843605" y="6211463"/>
                  <a:pt x="8827229" y="6195087"/>
                  <a:pt x="8827229" y="6174887"/>
                </a:cubicBezTo>
                <a:cubicBezTo>
                  <a:pt x="8827229" y="6154687"/>
                  <a:pt x="8843605" y="6138311"/>
                  <a:pt x="8863805" y="6138311"/>
                </a:cubicBezTo>
                <a:close/>
                <a:moveTo>
                  <a:pt x="8643124" y="6138311"/>
                </a:moveTo>
                <a:cubicBezTo>
                  <a:pt x="8663324" y="6138311"/>
                  <a:pt x="8679700" y="6154687"/>
                  <a:pt x="8679700" y="6174887"/>
                </a:cubicBezTo>
                <a:cubicBezTo>
                  <a:pt x="8679700" y="6195087"/>
                  <a:pt x="8663324" y="6211463"/>
                  <a:pt x="8643124" y="6211463"/>
                </a:cubicBezTo>
                <a:cubicBezTo>
                  <a:pt x="8622924" y="6211463"/>
                  <a:pt x="8606548" y="6195087"/>
                  <a:pt x="8606548" y="6174887"/>
                </a:cubicBezTo>
                <a:cubicBezTo>
                  <a:pt x="8606548" y="6154687"/>
                  <a:pt x="8622924" y="6138311"/>
                  <a:pt x="8643124" y="6138311"/>
                </a:cubicBezTo>
                <a:close/>
                <a:moveTo>
                  <a:pt x="8422443" y="6138311"/>
                </a:moveTo>
                <a:cubicBezTo>
                  <a:pt x="8442643" y="6138311"/>
                  <a:pt x="8459019" y="6154687"/>
                  <a:pt x="8459019" y="6174887"/>
                </a:cubicBezTo>
                <a:cubicBezTo>
                  <a:pt x="8459019" y="6195087"/>
                  <a:pt x="8442643" y="6211463"/>
                  <a:pt x="8422443" y="6211463"/>
                </a:cubicBezTo>
                <a:cubicBezTo>
                  <a:pt x="8402243" y="6211463"/>
                  <a:pt x="8385867" y="6195087"/>
                  <a:pt x="8385867" y="6174887"/>
                </a:cubicBezTo>
                <a:cubicBezTo>
                  <a:pt x="8385867" y="6154687"/>
                  <a:pt x="8402243" y="6138311"/>
                  <a:pt x="8422443" y="6138311"/>
                </a:cubicBezTo>
                <a:close/>
                <a:moveTo>
                  <a:pt x="8201762" y="6138311"/>
                </a:moveTo>
                <a:cubicBezTo>
                  <a:pt x="8221962" y="6138311"/>
                  <a:pt x="8238338" y="6154687"/>
                  <a:pt x="8238338" y="6174887"/>
                </a:cubicBezTo>
                <a:cubicBezTo>
                  <a:pt x="8238338" y="6195087"/>
                  <a:pt x="8221962" y="6211463"/>
                  <a:pt x="8201762" y="6211463"/>
                </a:cubicBezTo>
                <a:cubicBezTo>
                  <a:pt x="8181562" y="6211463"/>
                  <a:pt x="8165186" y="6195087"/>
                  <a:pt x="8165186" y="6174887"/>
                </a:cubicBezTo>
                <a:cubicBezTo>
                  <a:pt x="8165186" y="6154687"/>
                  <a:pt x="8181562" y="6138311"/>
                  <a:pt x="8201762" y="6138311"/>
                </a:cubicBezTo>
                <a:close/>
                <a:moveTo>
                  <a:pt x="7981081" y="6138311"/>
                </a:moveTo>
                <a:cubicBezTo>
                  <a:pt x="8001281" y="6138311"/>
                  <a:pt x="8017657" y="6154687"/>
                  <a:pt x="8017657" y="6174887"/>
                </a:cubicBezTo>
                <a:cubicBezTo>
                  <a:pt x="8017657" y="6195087"/>
                  <a:pt x="8001281" y="6211463"/>
                  <a:pt x="7981081" y="6211463"/>
                </a:cubicBezTo>
                <a:cubicBezTo>
                  <a:pt x="7960881" y="6211463"/>
                  <a:pt x="7944505" y="6195087"/>
                  <a:pt x="7944505" y="6174887"/>
                </a:cubicBezTo>
                <a:cubicBezTo>
                  <a:pt x="7944505" y="6154687"/>
                  <a:pt x="7960881" y="6138311"/>
                  <a:pt x="7981081" y="6138311"/>
                </a:cubicBezTo>
                <a:close/>
                <a:moveTo>
                  <a:pt x="7760400" y="6138311"/>
                </a:moveTo>
                <a:cubicBezTo>
                  <a:pt x="7780600" y="6138311"/>
                  <a:pt x="7796976" y="6154687"/>
                  <a:pt x="7796976" y="6174887"/>
                </a:cubicBezTo>
                <a:cubicBezTo>
                  <a:pt x="7796976" y="6195087"/>
                  <a:pt x="7780600" y="6211463"/>
                  <a:pt x="7760400" y="6211463"/>
                </a:cubicBezTo>
                <a:cubicBezTo>
                  <a:pt x="7740200" y="6211463"/>
                  <a:pt x="7723824" y="6195087"/>
                  <a:pt x="7723824" y="6174887"/>
                </a:cubicBezTo>
                <a:cubicBezTo>
                  <a:pt x="7723824" y="6154687"/>
                  <a:pt x="7740200" y="6138311"/>
                  <a:pt x="7760400" y="6138311"/>
                </a:cubicBezTo>
                <a:close/>
                <a:moveTo>
                  <a:pt x="7539719" y="6138311"/>
                </a:moveTo>
                <a:cubicBezTo>
                  <a:pt x="7559919" y="6138311"/>
                  <a:pt x="7576295" y="6154687"/>
                  <a:pt x="7576295" y="6174887"/>
                </a:cubicBezTo>
                <a:cubicBezTo>
                  <a:pt x="7576295" y="6195087"/>
                  <a:pt x="7559919" y="6211463"/>
                  <a:pt x="7539719" y="6211463"/>
                </a:cubicBezTo>
                <a:cubicBezTo>
                  <a:pt x="7519519" y="6211463"/>
                  <a:pt x="7503143" y="6195087"/>
                  <a:pt x="7503143" y="6174887"/>
                </a:cubicBezTo>
                <a:cubicBezTo>
                  <a:pt x="7503143" y="6154687"/>
                  <a:pt x="7519519" y="6138311"/>
                  <a:pt x="7539719" y="6138311"/>
                </a:cubicBezTo>
                <a:close/>
                <a:moveTo>
                  <a:pt x="7319038" y="6138311"/>
                </a:moveTo>
                <a:cubicBezTo>
                  <a:pt x="7339238" y="6138311"/>
                  <a:pt x="7355614" y="6154687"/>
                  <a:pt x="7355614" y="6174887"/>
                </a:cubicBezTo>
                <a:cubicBezTo>
                  <a:pt x="7355614" y="6195087"/>
                  <a:pt x="7339238" y="6211463"/>
                  <a:pt x="7319038" y="6211463"/>
                </a:cubicBezTo>
                <a:cubicBezTo>
                  <a:pt x="7298838" y="6211463"/>
                  <a:pt x="7282462" y="6195087"/>
                  <a:pt x="7282462" y="6174887"/>
                </a:cubicBezTo>
                <a:cubicBezTo>
                  <a:pt x="7282462" y="6154687"/>
                  <a:pt x="7298838" y="6138311"/>
                  <a:pt x="7319038" y="6138311"/>
                </a:cubicBezTo>
                <a:close/>
                <a:moveTo>
                  <a:pt x="7098357" y="6138311"/>
                </a:moveTo>
                <a:cubicBezTo>
                  <a:pt x="7118557" y="6138311"/>
                  <a:pt x="7134933" y="6154687"/>
                  <a:pt x="7134933" y="6174887"/>
                </a:cubicBezTo>
                <a:cubicBezTo>
                  <a:pt x="7134933" y="6195087"/>
                  <a:pt x="7118557" y="6211463"/>
                  <a:pt x="7098357" y="6211463"/>
                </a:cubicBezTo>
                <a:cubicBezTo>
                  <a:pt x="7078157" y="6211463"/>
                  <a:pt x="7061781" y="6195087"/>
                  <a:pt x="7061781" y="6174887"/>
                </a:cubicBezTo>
                <a:cubicBezTo>
                  <a:pt x="7061781" y="6154687"/>
                  <a:pt x="7078157" y="6138311"/>
                  <a:pt x="7098357" y="6138311"/>
                </a:cubicBezTo>
                <a:close/>
                <a:moveTo>
                  <a:pt x="6877676" y="6138311"/>
                </a:moveTo>
                <a:cubicBezTo>
                  <a:pt x="6897876" y="6138311"/>
                  <a:pt x="6914252" y="6154687"/>
                  <a:pt x="6914252" y="6174887"/>
                </a:cubicBezTo>
                <a:cubicBezTo>
                  <a:pt x="6914252" y="6195087"/>
                  <a:pt x="6897876" y="6211463"/>
                  <a:pt x="6877676" y="6211463"/>
                </a:cubicBezTo>
                <a:cubicBezTo>
                  <a:pt x="6857476" y="6211463"/>
                  <a:pt x="6841100" y="6195087"/>
                  <a:pt x="6841100" y="6174887"/>
                </a:cubicBezTo>
                <a:cubicBezTo>
                  <a:pt x="6841100" y="6154687"/>
                  <a:pt x="6857476" y="6138311"/>
                  <a:pt x="6877676" y="6138311"/>
                </a:cubicBezTo>
                <a:close/>
                <a:moveTo>
                  <a:pt x="6656995" y="6138311"/>
                </a:moveTo>
                <a:cubicBezTo>
                  <a:pt x="6677195" y="6138311"/>
                  <a:pt x="6693571" y="6154687"/>
                  <a:pt x="6693571" y="6174887"/>
                </a:cubicBezTo>
                <a:cubicBezTo>
                  <a:pt x="6693571" y="6195087"/>
                  <a:pt x="6677195" y="6211463"/>
                  <a:pt x="6656995" y="6211463"/>
                </a:cubicBezTo>
                <a:cubicBezTo>
                  <a:pt x="6636795" y="6211463"/>
                  <a:pt x="6620419" y="6195087"/>
                  <a:pt x="6620419" y="6174887"/>
                </a:cubicBezTo>
                <a:cubicBezTo>
                  <a:pt x="6620419" y="6154687"/>
                  <a:pt x="6636795" y="6138311"/>
                  <a:pt x="6656995" y="6138311"/>
                </a:cubicBezTo>
                <a:close/>
                <a:moveTo>
                  <a:pt x="6436314" y="6138311"/>
                </a:moveTo>
                <a:cubicBezTo>
                  <a:pt x="6456514" y="6138311"/>
                  <a:pt x="6472890" y="6154687"/>
                  <a:pt x="6472890" y="6174887"/>
                </a:cubicBezTo>
                <a:cubicBezTo>
                  <a:pt x="6472890" y="6195087"/>
                  <a:pt x="6456514" y="6211463"/>
                  <a:pt x="6436314" y="6211463"/>
                </a:cubicBezTo>
                <a:cubicBezTo>
                  <a:pt x="6416114" y="6211463"/>
                  <a:pt x="6399738" y="6195087"/>
                  <a:pt x="6399738" y="6174887"/>
                </a:cubicBezTo>
                <a:cubicBezTo>
                  <a:pt x="6399738" y="6154687"/>
                  <a:pt x="6416114" y="6138311"/>
                  <a:pt x="6436314" y="6138311"/>
                </a:cubicBezTo>
                <a:close/>
                <a:moveTo>
                  <a:pt x="6215633" y="6138311"/>
                </a:moveTo>
                <a:cubicBezTo>
                  <a:pt x="6235833" y="6138311"/>
                  <a:pt x="6252209" y="6154687"/>
                  <a:pt x="6252209" y="6174887"/>
                </a:cubicBezTo>
                <a:cubicBezTo>
                  <a:pt x="6252209" y="6195087"/>
                  <a:pt x="6235833" y="6211463"/>
                  <a:pt x="6215633" y="6211463"/>
                </a:cubicBezTo>
                <a:cubicBezTo>
                  <a:pt x="6195433" y="6211463"/>
                  <a:pt x="6179057" y="6195087"/>
                  <a:pt x="6179057" y="6174887"/>
                </a:cubicBezTo>
                <a:cubicBezTo>
                  <a:pt x="6179057" y="6154687"/>
                  <a:pt x="6195433" y="6138311"/>
                  <a:pt x="6215633" y="6138311"/>
                </a:cubicBezTo>
                <a:close/>
                <a:moveTo>
                  <a:pt x="5994952" y="6138311"/>
                </a:moveTo>
                <a:cubicBezTo>
                  <a:pt x="6015152" y="6138311"/>
                  <a:pt x="6031528" y="6154687"/>
                  <a:pt x="6031528" y="6174887"/>
                </a:cubicBezTo>
                <a:cubicBezTo>
                  <a:pt x="6031528" y="6195087"/>
                  <a:pt x="6015152" y="6211463"/>
                  <a:pt x="5994952" y="6211463"/>
                </a:cubicBezTo>
                <a:cubicBezTo>
                  <a:pt x="5974752" y="6211463"/>
                  <a:pt x="5958376" y="6195087"/>
                  <a:pt x="5958376" y="6174887"/>
                </a:cubicBezTo>
                <a:cubicBezTo>
                  <a:pt x="5958376" y="6154687"/>
                  <a:pt x="5974752" y="6138311"/>
                  <a:pt x="5994952" y="6138311"/>
                </a:cubicBezTo>
                <a:close/>
                <a:moveTo>
                  <a:pt x="5774272" y="6138311"/>
                </a:moveTo>
                <a:cubicBezTo>
                  <a:pt x="5794472" y="6138311"/>
                  <a:pt x="5810848" y="6154687"/>
                  <a:pt x="5810848" y="6174887"/>
                </a:cubicBezTo>
                <a:cubicBezTo>
                  <a:pt x="5810848" y="6195087"/>
                  <a:pt x="5794472" y="6211463"/>
                  <a:pt x="5774272" y="6211463"/>
                </a:cubicBezTo>
                <a:cubicBezTo>
                  <a:pt x="5754073" y="6211463"/>
                  <a:pt x="5737697" y="6195087"/>
                  <a:pt x="5737697" y="6174887"/>
                </a:cubicBezTo>
                <a:cubicBezTo>
                  <a:pt x="5737697" y="6154687"/>
                  <a:pt x="5754073" y="6138311"/>
                  <a:pt x="5774272" y="6138311"/>
                </a:cubicBezTo>
                <a:close/>
                <a:moveTo>
                  <a:pt x="5553593" y="6138311"/>
                </a:moveTo>
                <a:cubicBezTo>
                  <a:pt x="5573793" y="6138311"/>
                  <a:pt x="5590169" y="6154687"/>
                  <a:pt x="5590169" y="6174887"/>
                </a:cubicBezTo>
                <a:cubicBezTo>
                  <a:pt x="5590169" y="6195087"/>
                  <a:pt x="5573793" y="6211463"/>
                  <a:pt x="5553593" y="6211463"/>
                </a:cubicBezTo>
                <a:cubicBezTo>
                  <a:pt x="5533393" y="6211463"/>
                  <a:pt x="5517018" y="6195087"/>
                  <a:pt x="5517018" y="6174887"/>
                </a:cubicBezTo>
                <a:cubicBezTo>
                  <a:pt x="5517018" y="6154687"/>
                  <a:pt x="5533393" y="6138311"/>
                  <a:pt x="5553593" y="6138311"/>
                </a:cubicBezTo>
                <a:close/>
                <a:moveTo>
                  <a:pt x="5332913" y="6138311"/>
                </a:moveTo>
                <a:cubicBezTo>
                  <a:pt x="5353113" y="6138311"/>
                  <a:pt x="5369490" y="6154687"/>
                  <a:pt x="5369490" y="6174887"/>
                </a:cubicBezTo>
                <a:cubicBezTo>
                  <a:pt x="5369490" y="6195087"/>
                  <a:pt x="5353113" y="6211463"/>
                  <a:pt x="5332913" y="6211463"/>
                </a:cubicBezTo>
                <a:cubicBezTo>
                  <a:pt x="5312714" y="6211463"/>
                  <a:pt x="5296337" y="6195087"/>
                  <a:pt x="5296337" y="6174887"/>
                </a:cubicBezTo>
                <a:cubicBezTo>
                  <a:pt x="5296337" y="6154687"/>
                  <a:pt x="5312714" y="6138311"/>
                  <a:pt x="5332913" y="6138311"/>
                </a:cubicBezTo>
                <a:close/>
                <a:moveTo>
                  <a:pt x="5112230" y="6138311"/>
                </a:moveTo>
                <a:cubicBezTo>
                  <a:pt x="5132433" y="6138311"/>
                  <a:pt x="5148807" y="6154687"/>
                  <a:pt x="5148807" y="6174887"/>
                </a:cubicBezTo>
                <a:cubicBezTo>
                  <a:pt x="5148807" y="6195087"/>
                  <a:pt x="5132433" y="6211463"/>
                  <a:pt x="5112230" y="6211463"/>
                </a:cubicBezTo>
                <a:cubicBezTo>
                  <a:pt x="5092030" y="6211463"/>
                  <a:pt x="5075655" y="6195087"/>
                  <a:pt x="5075655" y="6174887"/>
                </a:cubicBezTo>
                <a:cubicBezTo>
                  <a:pt x="5075655" y="6154687"/>
                  <a:pt x="5092030" y="6138311"/>
                  <a:pt x="5112230" y="6138311"/>
                </a:cubicBezTo>
                <a:close/>
                <a:moveTo>
                  <a:pt x="4891552" y="6138311"/>
                </a:moveTo>
                <a:cubicBezTo>
                  <a:pt x="4911751" y="6138311"/>
                  <a:pt x="4928127" y="6154687"/>
                  <a:pt x="4928127" y="6174887"/>
                </a:cubicBezTo>
                <a:cubicBezTo>
                  <a:pt x="4928127" y="6195087"/>
                  <a:pt x="4911751" y="6211463"/>
                  <a:pt x="4891552" y="6211463"/>
                </a:cubicBezTo>
                <a:cubicBezTo>
                  <a:pt x="4871352" y="6211463"/>
                  <a:pt x="4854975" y="6195087"/>
                  <a:pt x="4854975" y="6174887"/>
                </a:cubicBezTo>
                <a:cubicBezTo>
                  <a:pt x="4854975" y="6154687"/>
                  <a:pt x="4871352" y="6138311"/>
                  <a:pt x="4891552" y="6138311"/>
                </a:cubicBezTo>
                <a:close/>
                <a:moveTo>
                  <a:pt x="4670871" y="6138311"/>
                </a:moveTo>
                <a:cubicBezTo>
                  <a:pt x="4691070" y="6138311"/>
                  <a:pt x="4707447" y="6154687"/>
                  <a:pt x="4707447" y="6174887"/>
                </a:cubicBezTo>
                <a:cubicBezTo>
                  <a:pt x="4707447" y="6195087"/>
                  <a:pt x="4691070" y="6211463"/>
                  <a:pt x="4670871" y="6211463"/>
                </a:cubicBezTo>
                <a:cubicBezTo>
                  <a:pt x="4650672" y="6211463"/>
                  <a:pt x="4634295" y="6195087"/>
                  <a:pt x="4634295" y="6174887"/>
                </a:cubicBezTo>
                <a:cubicBezTo>
                  <a:pt x="4634295" y="6154687"/>
                  <a:pt x="4650672" y="6138311"/>
                  <a:pt x="4670871" y="6138311"/>
                </a:cubicBezTo>
                <a:close/>
                <a:moveTo>
                  <a:pt x="4450188" y="6138311"/>
                </a:moveTo>
                <a:cubicBezTo>
                  <a:pt x="4470390" y="6138311"/>
                  <a:pt x="4486764" y="6154687"/>
                  <a:pt x="4486764" y="6174887"/>
                </a:cubicBezTo>
                <a:cubicBezTo>
                  <a:pt x="4486764" y="6195087"/>
                  <a:pt x="4470390" y="6211463"/>
                  <a:pt x="4450188" y="6211463"/>
                </a:cubicBezTo>
                <a:cubicBezTo>
                  <a:pt x="4429988" y="6211463"/>
                  <a:pt x="4413613" y="6195087"/>
                  <a:pt x="4413613" y="6174887"/>
                </a:cubicBezTo>
                <a:cubicBezTo>
                  <a:pt x="4413613" y="6154687"/>
                  <a:pt x="4429988" y="6138311"/>
                  <a:pt x="4450188" y="6138311"/>
                </a:cubicBezTo>
                <a:close/>
                <a:moveTo>
                  <a:pt x="4229507" y="6138311"/>
                </a:moveTo>
                <a:cubicBezTo>
                  <a:pt x="4249708" y="6138311"/>
                  <a:pt x="4266084" y="6154687"/>
                  <a:pt x="4266084" y="6174887"/>
                </a:cubicBezTo>
                <a:cubicBezTo>
                  <a:pt x="4266084" y="6195087"/>
                  <a:pt x="4249708" y="6211463"/>
                  <a:pt x="4229507" y="6211463"/>
                </a:cubicBezTo>
                <a:cubicBezTo>
                  <a:pt x="4209307" y="6211463"/>
                  <a:pt x="4192931" y="6195087"/>
                  <a:pt x="4192931" y="6174887"/>
                </a:cubicBezTo>
                <a:cubicBezTo>
                  <a:pt x="4192931" y="6154687"/>
                  <a:pt x="4209307" y="6138311"/>
                  <a:pt x="4229507" y="6138311"/>
                </a:cubicBezTo>
                <a:close/>
                <a:moveTo>
                  <a:pt x="4008847" y="6138311"/>
                </a:moveTo>
                <a:cubicBezTo>
                  <a:pt x="4029045" y="6138311"/>
                  <a:pt x="4045426" y="6154687"/>
                  <a:pt x="4045426" y="6174887"/>
                </a:cubicBezTo>
                <a:cubicBezTo>
                  <a:pt x="4045426" y="6195087"/>
                  <a:pt x="4029045" y="6211463"/>
                  <a:pt x="4008847" y="6211463"/>
                </a:cubicBezTo>
                <a:cubicBezTo>
                  <a:pt x="3988642" y="6211463"/>
                  <a:pt x="3972267" y="6195087"/>
                  <a:pt x="3972267" y="6174887"/>
                </a:cubicBezTo>
                <a:cubicBezTo>
                  <a:pt x="3972267" y="6154687"/>
                  <a:pt x="3988642" y="6138311"/>
                  <a:pt x="4008847" y="6138311"/>
                </a:cubicBezTo>
                <a:close/>
                <a:moveTo>
                  <a:pt x="3788165" y="6138311"/>
                </a:moveTo>
                <a:cubicBezTo>
                  <a:pt x="3808367" y="6138311"/>
                  <a:pt x="3824738" y="6154687"/>
                  <a:pt x="3824738" y="6174887"/>
                </a:cubicBezTo>
                <a:cubicBezTo>
                  <a:pt x="3824738" y="6195087"/>
                  <a:pt x="3808367" y="6211463"/>
                  <a:pt x="3788165" y="6211463"/>
                </a:cubicBezTo>
                <a:cubicBezTo>
                  <a:pt x="3767965" y="6211463"/>
                  <a:pt x="3751588" y="6195087"/>
                  <a:pt x="3751588" y="6174887"/>
                </a:cubicBezTo>
                <a:cubicBezTo>
                  <a:pt x="3751588" y="6154687"/>
                  <a:pt x="3767965" y="6138311"/>
                  <a:pt x="3788165" y="6138311"/>
                </a:cubicBezTo>
                <a:close/>
                <a:moveTo>
                  <a:pt x="3567479" y="6138311"/>
                </a:moveTo>
                <a:cubicBezTo>
                  <a:pt x="3587675" y="6138311"/>
                  <a:pt x="3604051" y="6154687"/>
                  <a:pt x="3604051" y="6174887"/>
                </a:cubicBezTo>
                <a:cubicBezTo>
                  <a:pt x="3604051" y="6195087"/>
                  <a:pt x="3587675" y="6211463"/>
                  <a:pt x="3567479" y="6211463"/>
                </a:cubicBezTo>
                <a:cubicBezTo>
                  <a:pt x="3547276" y="6211463"/>
                  <a:pt x="3530901" y="6195087"/>
                  <a:pt x="3530901" y="6174887"/>
                </a:cubicBezTo>
                <a:cubicBezTo>
                  <a:pt x="3530901" y="6154687"/>
                  <a:pt x="3547276" y="6138311"/>
                  <a:pt x="3567479" y="6138311"/>
                </a:cubicBezTo>
                <a:close/>
                <a:moveTo>
                  <a:pt x="3346801" y="6138311"/>
                </a:moveTo>
                <a:cubicBezTo>
                  <a:pt x="3367001" y="6138311"/>
                  <a:pt x="3383375" y="6154687"/>
                  <a:pt x="3383375" y="6174887"/>
                </a:cubicBezTo>
                <a:cubicBezTo>
                  <a:pt x="3383375" y="6195087"/>
                  <a:pt x="3367001" y="6211463"/>
                  <a:pt x="3346801" y="6211463"/>
                </a:cubicBezTo>
                <a:cubicBezTo>
                  <a:pt x="3326603" y="6211463"/>
                  <a:pt x="3310228" y="6195087"/>
                  <a:pt x="3310228" y="6174887"/>
                </a:cubicBezTo>
                <a:cubicBezTo>
                  <a:pt x="3310228" y="6154687"/>
                  <a:pt x="3326603" y="6138311"/>
                  <a:pt x="3346801" y="6138311"/>
                </a:cubicBezTo>
                <a:close/>
                <a:moveTo>
                  <a:pt x="3126126" y="6138311"/>
                </a:moveTo>
                <a:cubicBezTo>
                  <a:pt x="3146320" y="6138311"/>
                  <a:pt x="3162696" y="6154687"/>
                  <a:pt x="3162696" y="6174887"/>
                </a:cubicBezTo>
                <a:cubicBezTo>
                  <a:pt x="3162696" y="6195087"/>
                  <a:pt x="3146320" y="6211463"/>
                  <a:pt x="3126126" y="6211463"/>
                </a:cubicBezTo>
                <a:cubicBezTo>
                  <a:pt x="3105923" y="6211463"/>
                  <a:pt x="3089541" y="6195087"/>
                  <a:pt x="3089541" y="6174887"/>
                </a:cubicBezTo>
                <a:cubicBezTo>
                  <a:pt x="3089541" y="6154687"/>
                  <a:pt x="3105923" y="6138311"/>
                  <a:pt x="3126126" y="6138311"/>
                </a:cubicBezTo>
                <a:close/>
                <a:moveTo>
                  <a:pt x="2905436" y="6138311"/>
                </a:moveTo>
                <a:cubicBezTo>
                  <a:pt x="2925637" y="6138311"/>
                  <a:pt x="2942013" y="6154687"/>
                  <a:pt x="2942013" y="6174887"/>
                </a:cubicBezTo>
                <a:cubicBezTo>
                  <a:pt x="2942013" y="6195087"/>
                  <a:pt x="2925637" y="6211463"/>
                  <a:pt x="2905436" y="6211463"/>
                </a:cubicBezTo>
                <a:cubicBezTo>
                  <a:pt x="2885243" y="6211463"/>
                  <a:pt x="2868866" y="6195087"/>
                  <a:pt x="2868866" y="6174887"/>
                </a:cubicBezTo>
                <a:cubicBezTo>
                  <a:pt x="2868866" y="6154687"/>
                  <a:pt x="2885243" y="6138311"/>
                  <a:pt x="2905436" y="6138311"/>
                </a:cubicBezTo>
                <a:close/>
                <a:moveTo>
                  <a:pt x="2684758" y="6138311"/>
                </a:moveTo>
                <a:cubicBezTo>
                  <a:pt x="2704958" y="6138311"/>
                  <a:pt x="2721329" y="6154687"/>
                  <a:pt x="2721329" y="6174887"/>
                </a:cubicBezTo>
                <a:cubicBezTo>
                  <a:pt x="2721329" y="6195087"/>
                  <a:pt x="2704958" y="6211463"/>
                  <a:pt x="2684758" y="6211463"/>
                </a:cubicBezTo>
                <a:cubicBezTo>
                  <a:pt x="2664554" y="6211463"/>
                  <a:pt x="2648177" y="6195087"/>
                  <a:pt x="2648177" y="6174887"/>
                </a:cubicBezTo>
                <a:cubicBezTo>
                  <a:pt x="2648177" y="6154687"/>
                  <a:pt x="2664554" y="6138311"/>
                  <a:pt x="2684758" y="6138311"/>
                </a:cubicBezTo>
                <a:close/>
                <a:moveTo>
                  <a:pt x="2464071" y="6138311"/>
                </a:moveTo>
                <a:cubicBezTo>
                  <a:pt x="2484272" y="6138311"/>
                  <a:pt x="2500650" y="6154687"/>
                  <a:pt x="2500650" y="6174887"/>
                </a:cubicBezTo>
                <a:cubicBezTo>
                  <a:pt x="2500650" y="6195087"/>
                  <a:pt x="2484272" y="6211463"/>
                  <a:pt x="2464071" y="6211463"/>
                </a:cubicBezTo>
                <a:cubicBezTo>
                  <a:pt x="2443875" y="6211463"/>
                  <a:pt x="2427500" y="6195087"/>
                  <a:pt x="2427500" y="6174887"/>
                </a:cubicBezTo>
                <a:cubicBezTo>
                  <a:pt x="2427500" y="6154687"/>
                  <a:pt x="2443875" y="6138311"/>
                  <a:pt x="2464071" y="6138311"/>
                </a:cubicBezTo>
                <a:close/>
                <a:moveTo>
                  <a:pt x="2243393" y="6138311"/>
                </a:moveTo>
                <a:cubicBezTo>
                  <a:pt x="2263591" y="6138311"/>
                  <a:pt x="2279972" y="6154687"/>
                  <a:pt x="2279972" y="6174887"/>
                </a:cubicBezTo>
                <a:cubicBezTo>
                  <a:pt x="2279972" y="6195087"/>
                  <a:pt x="2263591" y="6211463"/>
                  <a:pt x="2243393" y="6211463"/>
                </a:cubicBezTo>
                <a:cubicBezTo>
                  <a:pt x="2223191" y="6211463"/>
                  <a:pt x="2206817" y="6195087"/>
                  <a:pt x="2206817" y="6174887"/>
                </a:cubicBezTo>
                <a:cubicBezTo>
                  <a:pt x="2206817" y="6154687"/>
                  <a:pt x="2223191" y="6138311"/>
                  <a:pt x="2243393" y="6138311"/>
                </a:cubicBezTo>
                <a:close/>
                <a:moveTo>
                  <a:pt x="2022713" y="6138311"/>
                </a:moveTo>
                <a:cubicBezTo>
                  <a:pt x="2042913" y="6138311"/>
                  <a:pt x="2059288" y="6154687"/>
                  <a:pt x="2059288" y="6174887"/>
                </a:cubicBezTo>
                <a:cubicBezTo>
                  <a:pt x="2059288" y="6195087"/>
                  <a:pt x="2042913" y="6211463"/>
                  <a:pt x="2022713" y="6211463"/>
                </a:cubicBezTo>
                <a:cubicBezTo>
                  <a:pt x="2002514" y="6211463"/>
                  <a:pt x="1986176" y="6195087"/>
                  <a:pt x="1986176" y="6174887"/>
                </a:cubicBezTo>
                <a:cubicBezTo>
                  <a:pt x="1986176" y="6154687"/>
                  <a:pt x="2002514" y="6138311"/>
                  <a:pt x="2022713" y="6138311"/>
                </a:cubicBezTo>
                <a:close/>
                <a:moveTo>
                  <a:pt x="1802066" y="6138311"/>
                </a:moveTo>
                <a:cubicBezTo>
                  <a:pt x="1822265" y="6138311"/>
                  <a:pt x="1838642" y="6154687"/>
                  <a:pt x="1838642" y="6174887"/>
                </a:cubicBezTo>
                <a:cubicBezTo>
                  <a:pt x="1838642" y="6195087"/>
                  <a:pt x="1822265" y="6211463"/>
                  <a:pt x="1802066" y="6211463"/>
                </a:cubicBezTo>
                <a:cubicBezTo>
                  <a:pt x="1781866" y="6211463"/>
                  <a:pt x="1765489" y="6195087"/>
                  <a:pt x="1765489" y="6174887"/>
                </a:cubicBezTo>
                <a:cubicBezTo>
                  <a:pt x="1765489" y="6154687"/>
                  <a:pt x="1781866" y="6138311"/>
                  <a:pt x="1802066" y="6138311"/>
                </a:cubicBezTo>
                <a:close/>
                <a:moveTo>
                  <a:pt x="1581380" y="6138311"/>
                </a:moveTo>
                <a:cubicBezTo>
                  <a:pt x="1601580" y="6138311"/>
                  <a:pt x="1617956" y="6154687"/>
                  <a:pt x="1617956" y="6174887"/>
                </a:cubicBezTo>
                <a:cubicBezTo>
                  <a:pt x="1617956" y="6195087"/>
                  <a:pt x="1601580" y="6211463"/>
                  <a:pt x="1581380" y="6211463"/>
                </a:cubicBezTo>
                <a:cubicBezTo>
                  <a:pt x="1561180" y="6211463"/>
                  <a:pt x="1544804" y="6195087"/>
                  <a:pt x="1544804" y="6174887"/>
                </a:cubicBezTo>
                <a:cubicBezTo>
                  <a:pt x="1544804" y="6154687"/>
                  <a:pt x="1561180" y="6138311"/>
                  <a:pt x="1581380" y="6138311"/>
                </a:cubicBezTo>
                <a:close/>
                <a:moveTo>
                  <a:pt x="1360694" y="6138311"/>
                </a:moveTo>
                <a:cubicBezTo>
                  <a:pt x="1380894" y="6138311"/>
                  <a:pt x="1397270" y="6154687"/>
                  <a:pt x="1397270" y="6174887"/>
                </a:cubicBezTo>
                <a:cubicBezTo>
                  <a:pt x="1397270" y="6195087"/>
                  <a:pt x="1380894" y="6211463"/>
                  <a:pt x="1360694" y="6211463"/>
                </a:cubicBezTo>
                <a:cubicBezTo>
                  <a:pt x="1340494" y="6211463"/>
                  <a:pt x="1324118" y="6195087"/>
                  <a:pt x="1324118" y="6174887"/>
                </a:cubicBezTo>
                <a:cubicBezTo>
                  <a:pt x="1324118" y="6154687"/>
                  <a:pt x="1340494" y="6138311"/>
                  <a:pt x="1360694" y="6138311"/>
                </a:cubicBezTo>
                <a:close/>
                <a:moveTo>
                  <a:pt x="1140008" y="6138311"/>
                </a:moveTo>
                <a:cubicBezTo>
                  <a:pt x="1160208" y="6138311"/>
                  <a:pt x="1176584" y="6154687"/>
                  <a:pt x="1176584" y="6174887"/>
                </a:cubicBezTo>
                <a:cubicBezTo>
                  <a:pt x="1176584" y="6195087"/>
                  <a:pt x="1160208" y="6211463"/>
                  <a:pt x="1140008" y="6211463"/>
                </a:cubicBezTo>
                <a:cubicBezTo>
                  <a:pt x="1119808" y="6211463"/>
                  <a:pt x="1103432" y="6195087"/>
                  <a:pt x="1103432" y="6174887"/>
                </a:cubicBezTo>
                <a:cubicBezTo>
                  <a:pt x="1103432" y="6154687"/>
                  <a:pt x="1119808" y="6138311"/>
                  <a:pt x="1140008" y="6138311"/>
                </a:cubicBezTo>
                <a:close/>
                <a:moveTo>
                  <a:pt x="919322" y="6138311"/>
                </a:moveTo>
                <a:cubicBezTo>
                  <a:pt x="939522" y="6138311"/>
                  <a:pt x="955898" y="6154687"/>
                  <a:pt x="955898" y="6174887"/>
                </a:cubicBezTo>
                <a:cubicBezTo>
                  <a:pt x="955898" y="6195087"/>
                  <a:pt x="939522" y="6211463"/>
                  <a:pt x="919322" y="6211463"/>
                </a:cubicBezTo>
                <a:cubicBezTo>
                  <a:pt x="899122" y="6211463"/>
                  <a:pt x="882746" y="6195087"/>
                  <a:pt x="882746" y="6174887"/>
                </a:cubicBezTo>
                <a:cubicBezTo>
                  <a:pt x="882746" y="6154687"/>
                  <a:pt x="899122" y="6138311"/>
                  <a:pt x="919322" y="6138311"/>
                </a:cubicBezTo>
                <a:close/>
                <a:moveTo>
                  <a:pt x="698636" y="6138311"/>
                </a:moveTo>
                <a:cubicBezTo>
                  <a:pt x="718836" y="6138311"/>
                  <a:pt x="735212" y="6154687"/>
                  <a:pt x="735212" y="6174887"/>
                </a:cubicBezTo>
                <a:cubicBezTo>
                  <a:pt x="735212" y="6195087"/>
                  <a:pt x="718836" y="6211463"/>
                  <a:pt x="698636" y="6211463"/>
                </a:cubicBezTo>
                <a:cubicBezTo>
                  <a:pt x="678436" y="6211463"/>
                  <a:pt x="662060" y="6195087"/>
                  <a:pt x="662060" y="6174887"/>
                </a:cubicBezTo>
                <a:cubicBezTo>
                  <a:pt x="662060" y="6154687"/>
                  <a:pt x="678436" y="6138311"/>
                  <a:pt x="698636" y="6138311"/>
                </a:cubicBezTo>
                <a:close/>
                <a:moveTo>
                  <a:pt x="477950" y="6138311"/>
                </a:moveTo>
                <a:cubicBezTo>
                  <a:pt x="498149" y="6138311"/>
                  <a:pt x="514526" y="6154687"/>
                  <a:pt x="514526" y="6174887"/>
                </a:cubicBezTo>
                <a:cubicBezTo>
                  <a:pt x="514526" y="6195087"/>
                  <a:pt x="498149" y="6211463"/>
                  <a:pt x="477950" y="6211463"/>
                </a:cubicBezTo>
                <a:cubicBezTo>
                  <a:pt x="457750" y="6211463"/>
                  <a:pt x="441373" y="6195087"/>
                  <a:pt x="441373" y="6174887"/>
                </a:cubicBezTo>
                <a:cubicBezTo>
                  <a:pt x="441373" y="6154687"/>
                  <a:pt x="457750" y="6138311"/>
                  <a:pt x="477950" y="6138311"/>
                </a:cubicBezTo>
                <a:close/>
                <a:moveTo>
                  <a:pt x="257263" y="6138311"/>
                </a:moveTo>
                <a:cubicBezTo>
                  <a:pt x="277463" y="6138311"/>
                  <a:pt x="293839" y="6154687"/>
                  <a:pt x="293839" y="6174887"/>
                </a:cubicBezTo>
                <a:cubicBezTo>
                  <a:pt x="293839" y="6195087"/>
                  <a:pt x="277463" y="6211463"/>
                  <a:pt x="257263" y="6211463"/>
                </a:cubicBezTo>
                <a:cubicBezTo>
                  <a:pt x="237063" y="6211463"/>
                  <a:pt x="220687" y="6195087"/>
                  <a:pt x="220687" y="6174887"/>
                </a:cubicBezTo>
                <a:cubicBezTo>
                  <a:pt x="220687" y="6154687"/>
                  <a:pt x="237063" y="6138311"/>
                  <a:pt x="257263" y="6138311"/>
                </a:cubicBezTo>
                <a:close/>
                <a:moveTo>
                  <a:pt x="36577" y="6138311"/>
                </a:moveTo>
                <a:cubicBezTo>
                  <a:pt x="56777" y="6138311"/>
                  <a:pt x="73153" y="6154687"/>
                  <a:pt x="73153" y="6174887"/>
                </a:cubicBezTo>
                <a:cubicBezTo>
                  <a:pt x="73153" y="6195087"/>
                  <a:pt x="56777" y="6211463"/>
                  <a:pt x="36577" y="6211463"/>
                </a:cubicBezTo>
                <a:cubicBezTo>
                  <a:pt x="16377" y="6211463"/>
                  <a:pt x="1" y="6195087"/>
                  <a:pt x="1" y="6174887"/>
                </a:cubicBezTo>
                <a:cubicBezTo>
                  <a:pt x="1" y="6154687"/>
                  <a:pt x="16377" y="6138311"/>
                  <a:pt x="36577" y="6138311"/>
                </a:cubicBezTo>
                <a:close/>
                <a:moveTo>
                  <a:pt x="11953343" y="5926645"/>
                </a:moveTo>
                <a:cubicBezTo>
                  <a:pt x="11973543" y="5926645"/>
                  <a:pt x="11989919" y="5943021"/>
                  <a:pt x="11989919" y="5963221"/>
                </a:cubicBezTo>
                <a:cubicBezTo>
                  <a:pt x="11989919" y="5983421"/>
                  <a:pt x="11973543" y="5999797"/>
                  <a:pt x="11953343" y="5999797"/>
                </a:cubicBezTo>
                <a:cubicBezTo>
                  <a:pt x="11933143" y="5999797"/>
                  <a:pt x="11916767" y="5983421"/>
                  <a:pt x="11916767" y="5963221"/>
                </a:cubicBezTo>
                <a:cubicBezTo>
                  <a:pt x="11916767" y="5943021"/>
                  <a:pt x="11933143" y="5926645"/>
                  <a:pt x="11953343" y="5926645"/>
                </a:cubicBezTo>
                <a:close/>
                <a:moveTo>
                  <a:pt x="11732658" y="5926645"/>
                </a:moveTo>
                <a:cubicBezTo>
                  <a:pt x="11752858" y="5926645"/>
                  <a:pt x="11769234" y="5943021"/>
                  <a:pt x="11769234" y="5963221"/>
                </a:cubicBezTo>
                <a:cubicBezTo>
                  <a:pt x="11769234" y="5983421"/>
                  <a:pt x="11752858" y="5999797"/>
                  <a:pt x="11732658" y="5999797"/>
                </a:cubicBezTo>
                <a:cubicBezTo>
                  <a:pt x="11712458" y="5999797"/>
                  <a:pt x="11696082" y="5983421"/>
                  <a:pt x="11696082" y="5963221"/>
                </a:cubicBezTo>
                <a:cubicBezTo>
                  <a:pt x="11696082" y="5943021"/>
                  <a:pt x="11712458" y="5926645"/>
                  <a:pt x="11732658" y="5926645"/>
                </a:cubicBezTo>
                <a:close/>
                <a:moveTo>
                  <a:pt x="11511977" y="5926645"/>
                </a:moveTo>
                <a:cubicBezTo>
                  <a:pt x="11532177" y="5926645"/>
                  <a:pt x="11548553" y="5943021"/>
                  <a:pt x="11548553" y="5963221"/>
                </a:cubicBezTo>
                <a:cubicBezTo>
                  <a:pt x="11548553" y="5983421"/>
                  <a:pt x="11532177" y="5999797"/>
                  <a:pt x="11511977" y="5999797"/>
                </a:cubicBezTo>
                <a:cubicBezTo>
                  <a:pt x="11491777" y="5999797"/>
                  <a:pt x="11475401" y="5983421"/>
                  <a:pt x="11475401" y="5963221"/>
                </a:cubicBezTo>
                <a:cubicBezTo>
                  <a:pt x="11475401" y="5943021"/>
                  <a:pt x="11491777" y="5926645"/>
                  <a:pt x="11511977" y="5926645"/>
                </a:cubicBezTo>
                <a:close/>
                <a:moveTo>
                  <a:pt x="11291296" y="5926645"/>
                </a:moveTo>
                <a:cubicBezTo>
                  <a:pt x="11311496" y="5926645"/>
                  <a:pt x="11327872" y="5943021"/>
                  <a:pt x="11327872" y="5963221"/>
                </a:cubicBezTo>
                <a:cubicBezTo>
                  <a:pt x="11327872" y="5983421"/>
                  <a:pt x="11311496" y="5999797"/>
                  <a:pt x="11291296" y="5999797"/>
                </a:cubicBezTo>
                <a:cubicBezTo>
                  <a:pt x="11271096" y="5999797"/>
                  <a:pt x="11254720" y="5983421"/>
                  <a:pt x="11254720" y="5963221"/>
                </a:cubicBezTo>
                <a:cubicBezTo>
                  <a:pt x="11254720" y="5943021"/>
                  <a:pt x="11271096" y="5926645"/>
                  <a:pt x="11291296" y="5926645"/>
                </a:cubicBezTo>
                <a:close/>
                <a:moveTo>
                  <a:pt x="11070615" y="5926645"/>
                </a:moveTo>
                <a:cubicBezTo>
                  <a:pt x="11090815" y="5926645"/>
                  <a:pt x="11107191" y="5943021"/>
                  <a:pt x="11107191" y="5963221"/>
                </a:cubicBezTo>
                <a:cubicBezTo>
                  <a:pt x="11107191" y="5983421"/>
                  <a:pt x="11090815" y="5999797"/>
                  <a:pt x="11070615" y="5999797"/>
                </a:cubicBezTo>
                <a:cubicBezTo>
                  <a:pt x="11050415" y="5999797"/>
                  <a:pt x="11034039" y="5983421"/>
                  <a:pt x="11034039" y="5963221"/>
                </a:cubicBezTo>
                <a:cubicBezTo>
                  <a:pt x="11034039" y="5943021"/>
                  <a:pt x="11050415" y="5926645"/>
                  <a:pt x="11070615" y="5926645"/>
                </a:cubicBezTo>
                <a:close/>
                <a:moveTo>
                  <a:pt x="10849934" y="5926645"/>
                </a:moveTo>
                <a:cubicBezTo>
                  <a:pt x="10870134" y="5926645"/>
                  <a:pt x="10886510" y="5943021"/>
                  <a:pt x="10886510" y="5963221"/>
                </a:cubicBezTo>
                <a:cubicBezTo>
                  <a:pt x="10886510" y="5983421"/>
                  <a:pt x="10870134" y="5999797"/>
                  <a:pt x="10849934" y="5999797"/>
                </a:cubicBezTo>
                <a:cubicBezTo>
                  <a:pt x="10829734" y="5999797"/>
                  <a:pt x="10813358" y="5983421"/>
                  <a:pt x="10813358" y="5963221"/>
                </a:cubicBezTo>
                <a:cubicBezTo>
                  <a:pt x="10813358" y="5943021"/>
                  <a:pt x="10829734" y="5926645"/>
                  <a:pt x="10849934" y="5926645"/>
                </a:cubicBezTo>
                <a:close/>
                <a:moveTo>
                  <a:pt x="10629253" y="5926645"/>
                </a:moveTo>
                <a:cubicBezTo>
                  <a:pt x="10649453" y="5926645"/>
                  <a:pt x="10665829" y="5943021"/>
                  <a:pt x="10665829" y="5963221"/>
                </a:cubicBezTo>
                <a:cubicBezTo>
                  <a:pt x="10665829" y="5983421"/>
                  <a:pt x="10649453" y="5999797"/>
                  <a:pt x="10629253" y="5999797"/>
                </a:cubicBezTo>
                <a:cubicBezTo>
                  <a:pt x="10609053" y="5999797"/>
                  <a:pt x="10592677" y="5983421"/>
                  <a:pt x="10592677" y="5963221"/>
                </a:cubicBezTo>
                <a:cubicBezTo>
                  <a:pt x="10592677" y="5943021"/>
                  <a:pt x="10609053" y="5926645"/>
                  <a:pt x="10629253" y="5926645"/>
                </a:cubicBezTo>
                <a:close/>
                <a:moveTo>
                  <a:pt x="10408572" y="5926645"/>
                </a:moveTo>
                <a:cubicBezTo>
                  <a:pt x="10428772" y="5926645"/>
                  <a:pt x="10445148" y="5943021"/>
                  <a:pt x="10445148" y="5963221"/>
                </a:cubicBezTo>
                <a:cubicBezTo>
                  <a:pt x="10445148" y="5983421"/>
                  <a:pt x="10428772" y="5999797"/>
                  <a:pt x="10408572" y="5999797"/>
                </a:cubicBezTo>
                <a:cubicBezTo>
                  <a:pt x="10388372" y="5999797"/>
                  <a:pt x="10371996" y="5983421"/>
                  <a:pt x="10371996" y="5963221"/>
                </a:cubicBezTo>
                <a:cubicBezTo>
                  <a:pt x="10371996" y="5943021"/>
                  <a:pt x="10388372" y="5926645"/>
                  <a:pt x="10408572" y="5926645"/>
                </a:cubicBezTo>
                <a:close/>
                <a:moveTo>
                  <a:pt x="10187891" y="5926645"/>
                </a:moveTo>
                <a:cubicBezTo>
                  <a:pt x="10208091" y="5926645"/>
                  <a:pt x="10224467" y="5943021"/>
                  <a:pt x="10224467" y="5963221"/>
                </a:cubicBezTo>
                <a:cubicBezTo>
                  <a:pt x="10224467" y="5983421"/>
                  <a:pt x="10208091" y="5999797"/>
                  <a:pt x="10187891" y="5999797"/>
                </a:cubicBezTo>
                <a:cubicBezTo>
                  <a:pt x="10167691" y="5999797"/>
                  <a:pt x="10151315" y="5983421"/>
                  <a:pt x="10151315" y="5963221"/>
                </a:cubicBezTo>
                <a:cubicBezTo>
                  <a:pt x="10151315" y="5943021"/>
                  <a:pt x="10167691" y="5926645"/>
                  <a:pt x="10187891" y="5926645"/>
                </a:cubicBezTo>
                <a:close/>
                <a:moveTo>
                  <a:pt x="9967210" y="5926645"/>
                </a:moveTo>
                <a:cubicBezTo>
                  <a:pt x="9987410" y="5926645"/>
                  <a:pt x="10003786" y="5943021"/>
                  <a:pt x="10003786" y="5963221"/>
                </a:cubicBezTo>
                <a:cubicBezTo>
                  <a:pt x="10003786" y="5983421"/>
                  <a:pt x="9987410" y="5999797"/>
                  <a:pt x="9967210" y="5999797"/>
                </a:cubicBezTo>
                <a:cubicBezTo>
                  <a:pt x="9947010" y="5999797"/>
                  <a:pt x="9930634" y="5983421"/>
                  <a:pt x="9930634" y="5963221"/>
                </a:cubicBezTo>
                <a:cubicBezTo>
                  <a:pt x="9930634" y="5943021"/>
                  <a:pt x="9947010" y="5926645"/>
                  <a:pt x="9967210" y="5926645"/>
                </a:cubicBezTo>
                <a:close/>
                <a:moveTo>
                  <a:pt x="9746529" y="5926645"/>
                </a:moveTo>
                <a:cubicBezTo>
                  <a:pt x="9766729" y="5926645"/>
                  <a:pt x="9783105" y="5943021"/>
                  <a:pt x="9783105" y="5963221"/>
                </a:cubicBezTo>
                <a:cubicBezTo>
                  <a:pt x="9783105" y="5983421"/>
                  <a:pt x="9766729" y="5999797"/>
                  <a:pt x="9746529" y="5999797"/>
                </a:cubicBezTo>
                <a:cubicBezTo>
                  <a:pt x="9726329" y="5999797"/>
                  <a:pt x="9709953" y="5983421"/>
                  <a:pt x="9709953" y="5963221"/>
                </a:cubicBezTo>
                <a:cubicBezTo>
                  <a:pt x="9709953" y="5943021"/>
                  <a:pt x="9726329" y="5926645"/>
                  <a:pt x="9746529" y="5926645"/>
                </a:cubicBezTo>
                <a:close/>
                <a:moveTo>
                  <a:pt x="9525848" y="5926645"/>
                </a:moveTo>
                <a:cubicBezTo>
                  <a:pt x="9546048" y="5926645"/>
                  <a:pt x="9562424" y="5943021"/>
                  <a:pt x="9562424" y="5963221"/>
                </a:cubicBezTo>
                <a:cubicBezTo>
                  <a:pt x="9562424" y="5983421"/>
                  <a:pt x="9546048" y="5999797"/>
                  <a:pt x="9525848" y="5999797"/>
                </a:cubicBezTo>
                <a:cubicBezTo>
                  <a:pt x="9505648" y="5999797"/>
                  <a:pt x="9489272" y="5983421"/>
                  <a:pt x="9489272" y="5963221"/>
                </a:cubicBezTo>
                <a:cubicBezTo>
                  <a:pt x="9489272" y="5943021"/>
                  <a:pt x="9505648" y="5926645"/>
                  <a:pt x="9525848" y="5926645"/>
                </a:cubicBezTo>
                <a:close/>
                <a:moveTo>
                  <a:pt x="9305167" y="5926645"/>
                </a:moveTo>
                <a:cubicBezTo>
                  <a:pt x="9325367" y="5926645"/>
                  <a:pt x="9341743" y="5943021"/>
                  <a:pt x="9341743" y="5963221"/>
                </a:cubicBezTo>
                <a:cubicBezTo>
                  <a:pt x="9341743" y="5983421"/>
                  <a:pt x="9325367" y="5999797"/>
                  <a:pt x="9305167" y="5999797"/>
                </a:cubicBezTo>
                <a:cubicBezTo>
                  <a:pt x="9284967" y="5999797"/>
                  <a:pt x="9268591" y="5983421"/>
                  <a:pt x="9268591" y="5963221"/>
                </a:cubicBezTo>
                <a:cubicBezTo>
                  <a:pt x="9268591" y="5943021"/>
                  <a:pt x="9284967" y="5926645"/>
                  <a:pt x="9305167" y="5926645"/>
                </a:cubicBezTo>
                <a:close/>
                <a:moveTo>
                  <a:pt x="9084486" y="5926645"/>
                </a:moveTo>
                <a:cubicBezTo>
                  <a:pt x="9104686" y="5926645"/>
                  <a:pt x="9121062" y="5943021"/>
                  <a:pt x="9121062" y="5963221"/>
                </a:cubicBezTo>
                <a:cubicBezTo>
                  <a:pt x="9121062" y="5983421"/>
                  <a:pt x="9104686" y="5999797"/>
                  <a:pt x="9084486" y="5999797"/>
                </a:cubicBezTo>
                <a:cubicBezTo>
                  <a:pt x="9064286" y="5999797"/>
                  <a:pt x="9047910" y="5983421"/>
                  <a:pt x="9047910" y="5963221"/>
                </a:cubicBezTo>
                <a:cubicBezTo>
                  <a:pt x="9047910" y="5943021"/>
                  <a:pt x="9064286" y="5926645"/>
                  <a:pt x="9084486" y="5926645"/>
                </a:cubicBezTo>
                <a:close/>
                <a:moveTo>
                  <a:pt x="8863805" y="5926645"/>
                </a:moveTo>
                <a:cubicBezTo>
                  <a:pt x="8884005" y="5926645"/>
                  <a:pt x="8900381" y="5943021"/>
                  <a:pt x="8900381" y="5963221"/>
                </a:cubicBezTo>
                <a:cubicBezTo>
                  <a:pt x="8900381" y="5983421"/>
                  <a:pt x="8884005" y="5999797"/>
                  <a:pt x="8863805" y="5999797"/>
                </a:cubicBezTo>
                <a:cubicBezTo>
                  <a:pt x="8843605" y="5999797"/>
                  <a:pt x="8827229" y="5983421"/>
                  <a:pt x="8827229" y="5963221"/>
                </a:cubicBezTo>
                <a:cubicBezTo>
                  <a:pt x="8827229" y="5943021"/>
                  <a:pt x="8843605" y="5926645"/>
                  <a:pt x="8863805" y="5926645"/>
                </a:cubicBezTo>
                <a:close/>
                <a:moveTo>
                  <a:pt x="8643124" y="5926645"/>
                </a:moveTo>
                <a:cubicBezTo>
                  <a:pt x="8663324" y="5926645"/>
                  <a:pt x="8679700" y="5943021"/>
                  <a:pt x="8679700" y="5963221"/>
                </a:cubicBezTo>
                <a:cubicBezTo>
                  <a:pt x="8679700" y="5983421"/>
                  <a:pt x="8663324" y="5999797"/>
                  <a:pt x="8643124" y="5999797"/>
                </a:cubicBezTo>
                <a:cubicBezTo>
                  <a:pt x="8622924" y="5999797"/>
                  <a:pt x="8606548" y="5983421"/>
                  <a:pt x="8606548" y="5963221"/>
                </a:cubicBezTo>
                <a:cubicBezTo>
                  <a:pt x="8606548" y="5943021"/>
                  <a:pt x="8622924" y="5926645"/>
                  <a:pt x="8643124" y="5926645"/>
                </a:cubicBezTo>
                <a:close/>
                <a:moveTo>
                  <a:pt x="8422443" y="5926645"/>
                </a:moveTo>
                <a:cubicBezTo>
                  <a:pt x="8442643" y="5926645"/>
                  <a:pt x="8459019" y="5943021"/>
                  <a:pt x="8459019" y="5963221"/>
                </a:cubicBezTo>
                <a:cubicBezTo>
                  <a:pt x="8459019" y="5983421"/>
                  <a:pt x="8442643" y="5999797"/>
                  <a:pt x="8422443" y="5999797"/>
                </a:cubicBezTo>
                <a:cubicBezTo>
                  <a:pt x="8402243" y="5999797"/>
                  <a:pt x="8385867" y="5983421"/>
                  <a:pt x="8385867" y="5963221"/>
                </a:cubicBezTo>
                <a:cubicBezTo>
                  <a:pt x="8385867" y="5943021"/>
                  <a:pt x="8402243" y="5926645"/>
                  <a:pt x="8422443" y="5926645"/>
                </a:cubicBezTo>
                <a:close/>
                <a:moveTo>
                  <a:pt x="8201762" y="5926645"/>
                </a:moveTo>
                <a:cubicBezTo>
                  <a:pt x="8221962" y="5926645"/>
                  <a:pt x="8238338" y="5943021"/>
                  <a:pt x="8238338" y="5963221"/>
                </a:cubicBezTo>
                <a:cubicBezTo>
                  <a:pt x="8238338" y="5983421"/>
                  <a:pt x="8221962" y="5999797"/>
                  <a:pt x="8201762" y="5999797"/>
                </a:cubicBezTo>
                <a:cubicBezTo>
                  <a:pt x="8181562" y="5999797"/>
                  <a:pt x="8165186" y="5983421"/>
                  <a:pt x="8165186" y="5963221"/>
                </a:cubicBezTo>
                <a:cubicBezTo>
                  <a:pt x="8165186" y="5943021"/>
                  <a:pt x="8181562" y="5926645"/>
                  <a:pt x="8201762" y="5926645"/>
                </a:cubicBezTo>
                <a:close/>
                <a:moveTo>
                  <a:pt x="7981081" y="5926645"/>
                </a:moveTo>
                <a:cubicBezTo>
                  <a:pt x="8001281" y="5926645"/>
                  <a:pt x="8017657" y="5943021"/>
                  <a:pt x="8017657" y="5963221"/>
                </a:cubicBezTo>
                <a:cubicBezTo>
                  <a:pt x="8017657" y="5983421"/>
                  <a:pt x="8001281" y="5999797"/>
                  <a:pt x="7981081" y="5999797"/>
                </a:cubicBezTo>
                <a:cubicBezTo>
                  <a:pt x="7960881" y="5999797"/>
                  <a:pt x="7944505" y="5983421"/>
                  <a:pt x="7944505" y="5963221"/>
                </a:cubicBezTo>
                <a:cubicBezTo>
                  <a:pt x="7944505" y="5943021"/>
                  <a:pt x="7960881" y="5926645"/>
                  <a:pt x="7981081" y="5926645"/>
                </a:cubicBezTo>
                <a:close/>
                <a:moveTo>
                  <a:pt x="7760400" y="5926645"/>
                </a:moveTo>
                <a:cubicBezTo>
                  <a:pt x="7780600" y="5926645"/>
                  <a:pt x="7796976" y="5943021"/>
                  <a:pt x="7796976" y="5963221"/>
                </a:cubicBezTo>
                <a:cubicBezTo>
                  <a:pt x="7796976" y="5983421"/>
                  <a:pt x="7780600" y="5999797"/>
                  <a:pt x="7760400" y="5999797"/>
                </a:cubicBezTo>
                <a:cubicBezTo>
                  <a:pt x="7740200" y="5999797"/>
                  <a:pt x="7723824" y="5983421"/>
                  <a:pt x="7723824" y="5963221"/>
                </a:cubicBezTo>
                <a:cubicBezTo>
                  <a:pt x="7723824" y="5943021"/>
                  <a:pt x="7740200" y="5926645"/>
                  <a:pt x="7760400" y="5926645"/>
                </a:cubicBezTo>
                <a:close/>
                <a:moveTo>
                  <a:pt x="7539719" y="5926645"/>
                </a:moveTo>
                <a:cubicBezTo>
                  <a:pt x="7559919" y="5926645"/>
                  <a:pt x="7576295" y="5943021"/>
                  <a:pt x="7576295" y="5963221"/>
                </a:cubicBezTo>
                <a:cubicBezTo>
                  <a:pt x="7576295" y="5983421"/>
                  <a:pt x="7559919" y="5999797"/>
                  <a:pt x="7539719" y="5999797"/>
                </a:cubicBezTo>
                <a:cubicBezTo>
                  <a:pt x="7519519" y="5999797"/>
                  <a:pt x="7503143" y="5983421"/>
                  <a:pt x="7503143" y="5963221"/>
                </a:cubicBezTo>
                <a:cubicBezTo>
                  <a:pt x="7503143" y="5943021"/>
                  <a:pt x="7519519" y="5926645"/>
                  <a:pt x="7539719" y="5926645"/>
                </a:cubicBezTo>
                <a:close/>
                <a:moveTo>
                  <a:pt x="7319038" y="5926645"/>
                </a:moveTo>
                <a:cubicBezTo>
                  <a:pt x="7339238" y="5926645"/>
                  <a:pt x="7355614" y="5943021"/>
                  <a:pt x="7355614" y="5963221"/>
                </a:cubicBezTo>
                <a:cubicBezTo>
                  <a:pt x="7355614" y="5983421"/>
                  <a:pt x="7339238" y="5999797"/>
                  <a:pt x="7319038" y="5999797"/>
                </a:cubicBezTo>
                <a:cubicBezTo>
                  <a:pt x="7298838" y="5999797"/>
                  <a:pt x="7282462" y="5983421"/>
                  <a:pt x="7282462" y="5963221"/>
                </a:cubicBezTo>
                <a:cubicBezTo>
                  <a:pt x="7282462" y="5943021"/>
                  <a:pt x="7298838" y="5926645"/>
                  <a:pt x="7319038" y="5926645"/>
                </a:cubicBezTo>
                <a:close/>
                <a:moveTo>
                  <a:pt x="7098357" y="5926645"/>
                </a:moveTo>
                <a:cubicBezTo>
                  <a:pt x="7118557" y="5926645"/>
                  <a:pt x="7134933" y="5943021"/>
                  <a:pt x="7134933" y="5963221"/>
                </a:cubicBezTo>
                <a:cubicBezTo>
                  <a:pt x="7134933" y="5983421"/>
                  <a:pt x="7118557" y="5999797"/>
                  <a:pt x="7098357" y="5999797"/>
                </a:cubicBezTo>
                <a:cubicBezTo>
                  <a:pt x="7078157" y="5999797"/>
                  <a:pt x="7061781" y="5983421"/>
                  <a:pt x="7061781" y="5963221"/>
                </a:cubicBezTo>
                <a:cubicBezTo>
                  <a:pt x="7061781" y="5943021"/>
                  <a:pt x="7078157" y="5926645"/>
                  <a:pt x="7098357" y="5926645"/>
                </a:cubicBezTo>
                <a:close/>
                <a:moveTo>
                  <a:pt x="6877676" y="5926645"/>
                </a:moveTo>
                <a:cubicBezTo>
                  <a:pt x="6897876" y="5926645"/>
                  <a:pt x="6914252" y="5943021"/>
                  <a:pt x="6914252" y="5963221"/>
                </a:cubicBezTo>
                <a:cubicBezTo>
                  <a:pt x="6914252" y="5983421"/>
                  <a:pt x="6897876" y="5999797"/>
                  <a:pt x="6877676" y="5999797"/>
                </a:cubicBezTo>
                <a:cubicBezTo>
                  <a:pt x="6857476" y="5999797"/>
                  <a:pt x="6841100" y="5983421"/>
                  <a:pt x="6841100" y="5963221"/>
                </a:cubicBezTo>
                <a:cubicBezTo>
                  <a:pt x="6841100" y="5943021"/>
                  <a:pt x="6857476" y="5926645"/>
                  <a:pt x="6877676" y="5926645"/>
                </a:cubicBezTo>
                <a:close/>
                <a:moveTo>
                  <a:pt x="6656995" y="5926645"/>
                </a:moveTo>
                <a:cubicBezTo>
                  <a:pt x="6677195" y="5926645"/>
                  <a:pt x="6693571" y="5943021"/>
                  <a:pt x="6693571" y="5963221"/>
                </a:cubicBezTo>
                <a:cubicBezTo>
                  <a:pt x="6693571" y="5983421"/>
                  <a:pt x="6677195" y="5999797"/>
                  <a:pt x="6656995" y="5999797"/>
                </a:cubicBezTo>
                <a:cubicBezTo>
                  <a:pt x="6636795" y="5999797"/>
                  <a:pt x="6620419" y="5983421"/>
                  <a:pt x="6620419" y="5963221"/>
                </a:cubicBezTo>
                <a:cubicBezTo>
                  <a:pt x="6620419" y="5943021"/>
                  <a:pt x="6636795" y="5926645"/>
                  <a:pt x="6656995" y="5926645"/>
                </a:cubicBezTo>
                <a:close/>
                <a:moveTo>
                  <a:pt x="6436314" y="5926645"/>
                </a:moveTo>
                <a:cubicBezTo>
                  <a:pt x="6456514" y="5926645"/>
                  <a:pt x="6472890" y="5943021"/>
                  <a:pt x="6472890" y="5963221"/>
                </a:cubicBezTo>
                <a:cubicBezTo>
                  <a:pt x="6472890" y="5983421"/>
                  <a:pt x="6456514" y="5999797"/>
                  <a:pt x="6436314" y="5999797"/>
                </a:cubicBezTo>
                <a:cubicBezTo>
                  <a:pt x="6416114" y="5999797"/>
                  <a:pt x="6399738" y="5983421"/>
                  <a:pt x="6399738" y="5963221"/>
                </a:cubicBezTo>
                <a:cubicBezTo>
                  <a:pt x="6399738" y="5943021"/>
                  <a:pt x="6416114" y="5926645"/>
                  <a:pt x="6436314" y="5926645"/>
                </a:cubicBezTo>
                <a:close/>
                <a:moveTo>
                  <a:pt x="6215633" y="5926645"/>
                </a:moveTo>
                <a:cubicBezTo>
                  <a:pt x="6235833" y="5926645"/>
                  <a:pt x="6252209" y="5943021"/>
                  <a:pt x="6252209" y="5963221"/>
                </a:cubicBezTo>
                <a:cubicBezTo>
                  <a:pt x="6252209" y="5983421"/>
                  <a:pt x="6235833" y="5999797"/>
                  <a:pt x="6215633" y="5999797"/>
                </a:cubicBezTo>
                <a:cubicBezTo>
                  <a:pt x="6195433" y="5999797"/>
                  <a:pt x="6179057" y="5983421"/>
                  <a:pt x="6179057" y="5963221"/>
                </a:cubicBezTo>
                <a:cubicBezTo>
                  <a:pt x="6179057" y="5943021"/>
                  <a:pt x="6195433" y="5926645"/>
                  <a:pt x="6215633" y="5926645"/>
                </a:cubicBezTo>
                <a:close/>
                <a:moveTo>
                  <a:pt x="5994952" y="5926645"/>
                </a:moveTo>
                <a:cubicBezTo>
                  <a:pt x="6015152" y="5926645"/>
                  <a:pt x="6031528" y="5943021"/>
                  <a:pt x="6031528" y="5963221"/>
                </a:cubicBezTo>
                <a:cubicBezTo>
                  <a:pt x="6031528" y="5983421"/>
                  <a:pt x="6015152" y="5999797"/>
                  <a:pt x="5994952" y="5999797"/>
                </a:cubicBezTo>
                <a:cubicBezTo>
                  <a:pt x="5974752" y="5999797"/>
                  <a:pt x="5958376" y="5983421"/>
                  <a:pt x="5958376" y="5963221"/>
                </a:cubicBezTo>
                <a:cubicBezTo>
                  <a:pt x="5958376" y="5943021"/>
                  <a:pt x="5974752" y="5926645"/>
                  <a:pt x="5994952" y="5926645"/>
                </a:cubicBezTo>
                <a:close/>
                <a:moveTo>
                  <a:pt x="5774272" y="5926645"/>
                </a:moveTo>
                <a:cubicBezTo>
                  <a:pt x="5794472" y="5926645"/>
                  <a:pt x="5810848" y="5943021"/>
                  <a:pt x="5810848" y="5963221"/>
                </a:cubicBezTo>
                <a:cubicBezTo>
                  <a:pt x="5810848" y="5983421"/>
                  <a:pt x="5794472" y="5999797"/>
                  <a:pt x="5774272" y="5999797"/>
                </a:cubicBezTo>
                <a:cubicBezTo>
                  <a:pt x="5754073" y="5999797"/>
                  <a:pt x="5737697" y="5983421"/>
                  <a:pt x="5737697" y="5963221"/>
                </a:cubicBezTo>
                <a:cubicBezTo>
                  <a:pt x="5737697" y="5943021"/>
                  <a:pt x="5754073" y="5926645"/>
                  <a:pt x="5774272" y="5926645"/>
                </a:cubicBezTo>
                <a:close/>
                <a:moveTo>
                  <a:pt x="5553593" y="5926645"/>
                </a:moveTo>
                <a:cubicBezTo>
                  <a:pt x="5573793" y="5926645"/>
                  <a:pt x="5590169" y="5943021"/>
                  <a:pt x="5590169" y="5963221"/>
                </a:cubicBezTo>
                <a:cubicBezTo>
                  <a:pt x="5590169" y="5983421"/>
                  <a:pt x="5573793" y="5999797"/>
                  <a:pt x="5553593" y="5999797"/>
                </a:cubicBezTo>
                <a:cubicBezTo>
                  <a:pt x="5533393" y="5999797"/>
                  <a:pt x="5517018" y="5983421"/>
                  <a:pt x="5517018" y="5963221"/>
                </a:cubicBezTo>
                <a:cubicBezTo>
                  <a:pt x="5517018" y="5943021"/>
                  <a:pt x="5533393" y="5926645"/>
                  <a:pt x="5553593" y="5926645"/>
                </a:cubicBezTo>
                <a:close/>
                <a:moveTo>
                  <a:pt x="5332913" y="5926645"/>
                </a:moveTo>
                <a:cubicBezTo>
                  <a:pt x="5353113" y="5926645"/>
                  <a:pt x="5369490" y="5943021"/>
                  <a:pt x="5369490" y="5963221"/>
                </a:cubicBezTo>
                <a:cubicBezTo>
                  <a:pt x="5369490" y="5983421"/>
                  <a:pt x="5353113" y="5999797"/>
                  <a:pt x="5332913" y="5999797"/>
                </a:cubicBezTo>
                <a:cubicBezTo>
                  <a:pt x="5312714" y="5999797"/>
                  <a:pt x="5296337" y="5983421"/>
                  <a:pt x="5296337" y="5963221"/>
                </a:cubicBezTo>
                <a:cubicBezTo>
                  <a:pt x="5296337" y="5943021"/>
                  <a:pt x="5312714" y="5926645"/>
                  <a:pt x="5332913" y="5926645"/>
                </a:cubicBezTo>
                <a:close/>
                <a:moveTo>
                  <a:pt x="5112230" y="5926645"/>
                </a:moveTo>
                <a:cubicBezTo>
                  <a:pt x="5132433" y="5926645"/>
                  <a:pt x="5148807" y="5943021"/>
                  <a:pt x="5148807" y="5963221"/>
                </a:cubicBezTo>
                <a:cubicBezTo>
                  <a:pt x="5148807" y="5983421"/>
                  <a:pt x="5132433" y="5999797"/>
                  <a:pt x="5112230" y="5999797"/>
                </a:cubicBezTo>
                <a:cubicBezTo>
                  <a:pt x="5092030" y="5999797"/>
                  <a:pt x="5075655" y="5983421"/>
                  <a:pt x="5075655" y="5963221"/>
                </a:cubicBezTo>
                <a:cubicBezTo>
                  <a:pt x="5075655" y="5943021"/>
                  <a:pt x="5092030" y="5926645"/>
                  <a:pt x="5112230" y="5926645"/>
                </a:cubicBezTo>
                <a:close/>
                <a:moveTo>
                  <a:pt x="4891552" y="5926645"/>
                </a:moveTo>
                <a:cubicBezTo>
                  <a:pt x="4911751" y="5926645"/>
                  <a:pt x="4928127" y="5943021"/>
                  <a:pt x="4928127" y="5963221"/>
                </a:cubicBezTo>
                <a:cubicBezTo>
                  <a:pt x="4928127" y="5983421"/>
                  <a:pt x="4911751" y="5999797"/>
                  <a:pt x="4891552" y="5999797"/>
                </a:cubicBezTo>
                <a:cubicBezTo>
                  <a:pt x="4871352" y="5999797"/>
                  <a:pt x="4854975" y="5983421"/>
                  <a:pt x="4854975" y="5963221"/>
                </a:cubicBezTo>
                <a:cubicBezTo>
                  <a:pt x="4854975" y="5943021"/>
                  <a:pt x="4871352" y="5926645"/>
                  <a:pt x="4891552" y="5926645"/>
                </a:cubicBezTo>
                <a:close/>
                <a:moveTo>
                  <a:pt x="4670871" y="5926645"/>
                </a:moveTo>
                <a:cubicBezTo>
                  <a:pt x="4691070" y="5926645"/>
                  <a:pt x="4707447" y="5943021"/>
                  <a:pt x="4707447" y="5963221"/>
                </a:cubicBezTo>
                <a:cubicBezTo>
                  <a:pt x="4707447" y="5983421"/>
                  <a:pt x="4691070" y="5999797"/>
                  <a:pt x="4670871" y="5999797"/>
                </a:cubicBezTo>
                <a:cubicBezTo>
                  <a:pt x="4650672" y="5999797"/>
                  <a:pt x="4634295" y="5983421"/>
                  <a:pt x="4634295" y="5963221"/>
                </a:cubicBezTo>
                <a:cubicBezTo>
                  <a:pt x="4634295" y="5943021"/>
                  <a:pt x="4650672" y="5926645"/>
                  <a:pt x="4670871" y="5926645"/>
                </a:cubicBezTo>
                <a:close/>
                <a:moveTo>
                  <a:pt x="4450188" y="5926645"/>
                </a:moveTo>
                <a:cubicBezTo>
                  <a:pt x="4470390" y="5926645"/>
                  <a:pt x="4486764" y="5943021"/>
                  <a:pt x="4486764" y="5963221"/>
                </a:cubicBezTo>
                <a:cubicBezTo>
                  <a:pt x="4486764" y="5983421"/>
                  <a:pt x="4470390" y="5999797"/>
                  <a:pt x="4450188" y="5999797"/>
                </a:cubicBezTo>
                <a:cubicBezTo>
                  <a:pt x="4429988" y="5999797"/>
                  <a:pt x="4413613" y="5983421"/>
                  <a:pt x="4413613" y="5963221"/>
                </a:cubicBezTo>
                <a:cubicBezTo>
                  <a:pt x="4413613" y="5943021"/>
                  <a:pt x="4429988" y="5926645"/>
                  <a:pt x="4450188" y="5926645"/>
                </a:cubicBezTo>
                <a:close/>
                <a:moveTo>
                  <a:pt x="4229507" y="5926645"/>
                </a:moveTo>
                <a:cubicBezTo>
                  <a:pt x="4249708" y="5926645"/>
                  <a:pt x="4266084" y="5943021"/>
                  <a:pt x="4266084" y="5963221"/>
                </a:cubicBezTo>
                <a:cubicBezTo>
                  <a:pt x="4266084" y="5983421"/>
                  <a:pt x="4249708" y="5999797"/>
                  <a:pt x="4229507" y="5999797"/>
                </a:cubicBezTo>
                <a:cubicBezTo>
                  <a:pt x="4209307" y="5999797"/>
                  <a:pt x="4192931" y="5983421"/>
                  <a:pt x="4192931" y="5963221"/>
                </a:cubicBezTo>
                <a:cubicBezTo>
                  <a:pt x="4192931" y="5943021"/>
                  <a:pt x="4209307" y="5926645"/>
                  <a:pt x="4229507" y="5926645"/>
                </a:cubicBezTo>
                <a:close/>
                <a:moveTo>
                  <a:pt x="4008847" y="5926645"/>
                </a:moveTo>
                <a:cubicBezTo>
                  <a:pt x="4029045" y="5926645"/>
                  <a:pt x="4045426" y="5943021"/>
                  <a:pt x="4045426" y="5963221"/>
                </a:cubicBezTo>
                <a:cubicBezTo>
                  <a:pt x="4045426" y="5983421"/>
                  <a:pt x="4029045" y="5999797"/>
                  <a:pt x="4008847" y="5999797"/>
                </a:cubicBezTo>
                <a:cubicBezTo>
                  <a:pt x="3988642" y="5999797"/>
                  <a:pt x="3972267" y="5983421"/>
                  <a:pt x="3972267" y="5963221"/>
                </a:cubicBezTo>
                <a:cubicBezTo>
                  <a:pt x="3972267" y="5943021"/>
                  <a:pt x="3988642" y="5926645"/>
                  <a:pt x="4008847" y="5926645"/>
                </a:cubicBezTo>
                <a:close/>
                <a:moveTo>
                  <a:pt x="3788165" y="5926645"/>
                </a:moveTo>
                <a:cubicBezTo>
                  <a:pt x="3808367" y="5926645"/>
                  <a:pt x="3824738" y="5943021"/>
                  <a:pt x="3824738" y="5963221"/>
                </a:cubicBezTo>
                <a:cubicBezTo>
                  <a:pt x="3824738" y="5983421"/>
                  <a:pt x="3808367" y="5999797"/>
                  <a:pt x="3788165" y="5999797"/>
                </a:cubicBezTo>
                <a:cubicBezTo>
                  <a:pt x="3767965" y="5999797"/>
                  <a:pt x="3751588" y="5983421"/>
                  <a:pt x="3751588" y="5963221"/>
                </a:cubicBezTo>
                <a:cubicBezTo>
                  <a:pt x="3751588" y="5943021"/>
                  <a:pt x="3767965" y="5926645"/>
                  <a:pt x="3788165" y="5926645"/>
                </a:cubicBezTo>
                <a:close/>
                <a:moveTo>
                  <a:pt x="3567479" y="5926645"/>
                </a:moveTo>
                <a:cubicBezTo>
                  <a:pt x="3587675" y="5926645"/>
                  <a:pt x="3604051" y="5943021"/>
                  <a:pt x="3604051" y="5963221"/>
                </a:cubicBezTo>
                <a:cubicBezTo>
                  <a:pt x="3604051" y="5983421"/>
                  <a:pt x="3587675" y="5999797"/>
                  <a:pt x="3567479" y="5999797"/>
                </a:cubicBezTo>
                <a:cubicBezTo>
                  <a:pt x="3547276" y="5999797"/>
                  <a:pt x="3530901" y="5983421"/>
                  <a:pt x="3530901" y="5963221"/>
                </a:cubicBezTo>
                <a:cubicBezTo>
                  <a:pt x="3530901" y="5943021"/>
                  <a:pt x="3547276" y="5926645"/>
                  <a:pt x="3567479" y="5926645"/>
                </a:cubicBezTo>
                <a:close/>
                <a:moveTo>
                  <a:pt x="3346801" y="5926645"/>
                </a:moveTo>
                <a:cubicBezTo>
                  <a:pt x="3367001" y="5926645"/>
                  <a:pt x="3383375" y="5943021"/>
                  <a:pt x="3383375" y="5963221"/>
                </a:cubicBezTo>
                <a:cubicBezTo>
                  <a:pt x="3383375" y="5983421"/>
                  <a:pt x="3367001" y="5999797"/>
                  <a:pt x="3346801" y="5999797"/>
                </a:cubicBezTo>
                <a:cubicBezTo>
                  <a:pt x="3326603" y="5999797"/>
                  <a:pt x="3310228" y="5983421"/>
                  <a:pt x="3310228" y="5963221"/>
                </a:cubicBezTo>
                <a:cubicBezTo>
                  <a:pt x="3310228" y="5943021"/>
                  <a:pt x="3326603" y="5926645"/>
                  <a:pt x="3346801" y="5926645"/>
                </a:cubicBezTo>
                <a:close/>
                <a:moveTo>
                  <a:pt x="3126126" y="5926645"/>
                </a:moveTo>
                <a:cubicBezTo>
                  <a:pt x="3146320" y="5926645"/>
                  <a:pt x="3162696" y="5943021"/>
                  <a:pt x="3162696" y="5963221"/>
                </a:cubicBezTo>
                <a:cubicBezTo>
                  <a:pt x="3162696" y="5983421"/>
                  <a:pt x="3146320" y="5999797"/>
                  <a:pt x="3126126" y="5999797"/>
                </a:cubicBezTo>
                <a:cubicBezTo>
                  <a:pt x="3105923" y="5999797"/>
                  <a:pt x="3089541" y="5983421"/>
                  <a:pt x="3089541" y="5963221"/>
                </a:cubicBezTo>
                <a:cubicBezTo>
                  <a:pt x="3089541" y="5943021"/>
                  <a:pt x="3105923" y="5926645"/>
                  <a:pt x="3126126" y="5926645"/>
                </a:cubicBezTo>
                <a:close/>
                <a:moveTo>
                  <a:pt x="2905436" y="5926645"/>
                </a:moveTo>
                <a:cubicBezTo>
                  <a:pt x="2925637" y="5926645"/>
                  <a:pt x="2942013" y="5943021"/>
                  <a:pt x="2942013" y="5963221"/>
                </a:cubicBezTo>
                <a:cubicBezTo>
                  <a:pt x="2942013" y="5983421"/>
                  <a:pt x="2925637" y="5999797"/>
                  <a:pt x="2905436" y="5999797"/>
                </a:cubicBezTo>
                <a:cubicBezTo>
                  <a:pt x="2885243" y="5999797"/>
                  <a:pt x="2868866" y="5983421"/>
                  <a:pt x="2868866" y="5963221"/>
                </a:cubicBezTo>
                <a:cubicBezTo>
                  <a:pt x="2868866" y="5943021"/>
                  <a:pt x="2885243" y="5926645"/>
                  <a:pt x="2905436" y="5926645"/>
                </a:cubicBezTo>
                <a:close/>
                <a:moveTo>
                  <a:pt x="2684758" y="5926645"/>
                </a:moveTo>
                <a:cubicBezTo>
                  <a:pt x="2704958" y="5926645"/>
                  <a:pt x="2721329" y="5943021"/>
                  <a:pt x="2721329" y="5963221"/>
                </a:cubicBezTo>
                <a:cubicBezTo>
                  <a:pt x="2721329" y="5983421"/>
                  <a:pt x="2704958" y="5999797"/>
                  <a:pt x="2684758" y="5999797"/>
                </a:cubicBezTo>
                <a:cubicBezTo>
                  <a:pt x="2664554" y="5999797"/>
                  <a:pt x="2648177" y="5983421"/>
                  <a:pt x="2648177" y="5963221"/>
                </a:cubicBezTo>
                <a:cubicBezTo>
                  <a:pt x="2648177" y="5943021"/>
                  <a:pt x="2664554" y="5926645"/>
                  <a:pt x="2684758" y="5926645"/>
                </a:cubicBezTo>
                <a:close/>
                <a:moveTo>
                  <a:pt x="2464071" y="5926645"/>
                </a:moveTo>
                <a:cubicBezTo>
                  <a:pt x="2484272" y="5926645"/>
                  <a:pt x="2500650" y="5943021"/>
                  <a:pt x="2500650" y="5963221"/>
                </a:cubicBezTo>
                <a:cubicBezTo>
                  <a:pt x="2500650" y="5983421"/>
                  <a:pt x="2484272" y="5999797"/>
                  <a:pt x="2464071" y="5999797"/>
                </a:cubicBezTo>
                <a:cubicBezTo>
                  <a:pt x="2443875" y="5999797"/>
                  <a:pt x="2427500" y="5983421"/>
                  <a:pt x="2427500" y="5963221"/>
                </a:cubicBezTo>
                <a:cubicBezTo>
                  <a:pt x="2427500" y="5943021"/>
                  <a:pt x="2443875" y="5926645"/>
                  <a:pt x="2464071" y="5926645"/>
                </a:cubicBezTo>
                <a:close/>
                <a:moveTo>
                  <a:pt x="2243393" y="5926645"/>
                </a:moveTo>
                <a:cubicBezTo>
                  <a:pt x="2263591" y="5926645"/>
                  <a:pt x="2279972" y="5943021"/>
                  <a:pt x="2279972" y="5963221"/>
                </a:cubicBezTo>
                <a:cubicBezTo>
                  <a:pt x="2279972" y="5983421"/>
                  <a:pt x="2263591" y="5999797"/>
                  <a:pt x="2243393" y="5999797"/>
                </a:cubicBezTo>
                <a:cubicBezTo>
                  <a:pt x="2223191" y="5999797"/>
                  <a:pt x="2206817" y="5983421"/>
                  <a:pt x="2206817" y="5963221"/>
                </a:cubicBezTo>
                <a:cubicBezTo>
                  <a:pt x="2206817" y="5943021"/>
                  <a:pt x="2223191" y="5926645"/>
                  <a:pt x="2243393" y="5926645"/>
                </a:cubicBezTo>
                <a:close/>
                <a:moveTo>
                  <a:pt x="2022713" y="5926645"/>
                </a:moveTo>
                <a:cubicBezTo>
                  <a:pt x="2042913" y="5926645"/>
                  <a:pt x="2059288" y="5943021"/>
                  <a:pt x="2059288" y="5963221"/>
                </a:cubicBezTo>
                <a:cubicBezTo>
                  <a:pt x="2059288" y="5983421"/>
                  <a:pt x="2042913" y="5999797"/>
                  <a:pt x="2022713" y="5999797"/>
                </a:cubicBezTo>
                <a:cubicBezTo>
                  <a:pt x="2002514" y="5999797"/>
                  <a:pt x="1986176" y="5983421"/>
                  <a:pt x="1986176" y="5963221"/>
                </a:cubicBezTo>
                <a:cubicBezTo>
                  <a:pt x="1986176" y="5943021"/>
                  <a:pt x="2002514" y="5926645"/>
                  <a:pt x="2022713" y="5926645"/>
                </a:cubicBezTo>
                <a:close/>
                <a:moveTo>
                  <a:pt x="1802066" y="5926645"/>
                </a:moveTo>
                <a:cubicBezTo>
                  <a:pt x="1822266" y="5926645"/>
                  <a:pt x="1838642" y="5943021"/>
                  <a:pt x="1838642" y="5963221"/>
                </a:cubicBezTo>
                <a:cubicBezTo>
                  <a:pt x="1838642" y="5983421"/>
                  <a:pt x="1822266" y="5999797"/>
                  <a:pt x="1802066" y="5999797"/>
                </a:cubicBezTo>
                <a:cubicBezTo>
                  <a:pt x="1781866" y="5999797"/>
                  <a:pt x="1765490" y="5983421"/>
                  <a:pt x="1765490" y="5963221"/>
                </a:cubicBezTo>
                <a:cubicBezTo>
                  <a:pt x="1765490" y="5943021"/>
                  <a:pt x="1781866" y="5926645"/>
                  <a:pt x="1802066" y="5926645"/>
                </a:cubicBezTo>
                <a:close/>
                <a:moveTo>
                  <a:pt x="1581380" y="5926645"/>
                </a:moveTo>
                <a:cubicBezTo>
                  <a:pt x="1601580" y="5926645"/>
                  <a:pt x="1617956" y="5943021"/>
                  <a:pt x="1617956" y="5963221"/>
                </a:cubicBezTo>
                <a:cubicBezTo>
                  <a:pt x="1617956" y="5983421"/>
                  <a:pt x="1601580" y="5999797"/>
                  <a:pt x="1581380" y="5999797"/>
                </a:cubicBezTo>
                <a:cubicBezTo>
                  <a:pt x="1561180" y="5999797"/>
                  <a:pt x="1544804" y="5983421"/>
                  <a:pt x="1544804" y="5963221"/>
                </a:cubicBezTo>
                <a:cubicBezTo>
                  <a:pt x="1544804" y="5943021"/>
                  <a:pt x="1561180" y="5926645"/>
                  <a:pt x="1581380" y="5926645"/>
                </a:cubicBezTo>
                <a:close/>
                <a:moveTo>
                  <a:pt x="1360694" y="5926645"/>
                </a:moveTo>
                <a:cubicBezTo>
                  <a:pt x="1380894" y="5926645"/>
                  <a:pt x="1397270" y="5943021"/>
                  <a:pt x="1397270" y="5963221"/>
                </a:cubicBezTo>
                <a:cubicBezTo>
                  <a:pt x="1397270" y="5983421"/>
                  <a:pt x="1380894" y="5999797"/>
                  <a:pt x="1360694" y="5999797"/>
                </a:cubicBezTo>
                <a:cubicBezTo>
                  <a:pt x="1340494" y="5999797"/>
                  <a:pt x="1324118" y="5983421"/>
                  <a:pt x="1324118" y="5963221"/>
                </a:cubicBezTo>
                <a:cubicBezTo>
                  <a:pt x="1324118" y="5943021"/>
                  <a:pt x="1340494" y="5926645"/>
                  <a:pt x="1360694" y="5926645"/>
                </a:cubicBezTo>
                <a:close/>
                <a:moveTo>
                  <a:pt x="1140008" y="5926645"/>
                </a:moveTo>
                <a:cubicBezTo>
                  <a:pt x="1160208" y="5926645"/>
                  <a:pt x="1176584" y="5943021"/>
                  <a:pt x="1176584" y="5963221"/>
                </a:cubicBezTo>
                <a:cubicBezTo>
                  <a:pt x="1176584" y="5983421"/>
                  <a:pt x="1160208" y="5999797"/>
                  <a:pt x="1140008" y="5999797"/>
                </a:cubicBezTo>
                <a:cubicBezTo>
                  <a:pt x="1119809" y="5999797"/>
                  <a:pt x="1103432" y="5983421"/>
                  <a:pt x="1103432" y="5963221"/>
                </a:cubicBezTo>
                <a:cubicBezTo>
                  <a:pt x="1103432" y="5943021"/>
                  <a:pt x="1119809" y="5926645"/>
                  <a:pt x="1140008" y="5926645"/>
                </a:cubicBezTo>
                <a:close/>
                <a:moveTo>
                  <a:pt x="919322" y="5926645"/>
                </a:moveTo>
                <a:cubicBezTo>
                  <a:pt x="939522" y="5926645"/>
                  <a:pt x="955898" y="5943021"/>
                  <a:pt x="955898" y="5963221"/>
                </a:cubicBezTo>
                <a:cubicBezTo>
                  <a:pt x="955898" y="5983421"/>
                  <a:pt x="939522" y="5999797"/>
                  <a:pt x="919322" y="5999797"/>
                </a:cubicBezTo>
                <a:cubicBezTo>
                  <a:pt x="899122" y="5999797"/>
                  <a:pt x="882746" y="5983421"/>
                  <a:pt x="882746" y="5963221"/>
                </a:cubicBezTo>
                <a:cubicBezTo>
                  <a:pt x="882746" y="5943021"/>
                  <a:pt x="899122" y="5926645"/>
                  <a:pt x="919322" y="5926645"/>
                </a:cubicBezTo>
                <a:close/>
                <a:moveTo>
                  <a:pt x="698636" y="5926645"/>
                </a:moveTo>
                <a:cubicBezTo>
                  <a:pt x="718836" y="5926645"/>
                  <a:pt x="735212" y="5943021"/>
                  <a:pt x="735212" y="5963221"/>
                </a:cubicBezTo>
                <a:cubicBezTo>
                  <a:pt x="735212" y="5983421"/>
                  <a:pt x="718836" y="5999797"/>
                  <a:pt x="698636" y="5999797"/>
                </a:cubicBezTo>
                <a:cubicBezTo>
                  <a:pt x="678436" y="5999797"/>
                  <a:pt x="662060" y="5983421"/>
                  <a:pt x="662060" y="5963221"/>
                </a:cubicBezTo>
                <a:cubicBezTo>
                  <a:pt x="662060" y="5943021"/>
                  <a:pt x="678436" y="5926645"/>
                  <a:pt x="698636" y="5926645"/>
                </a:cubicBezTo>
                <a:close/>
                <a:moveTo>
                  <a:pt x="477950" y="5926645"/>
                </a:moveTo>
                <a:cubicBezTo>
                  <a:pt x="498150" y="5926645"/>
                  <a:pt x="514526" y="5943021"/>
                  <a:pt x="514526" y="5963221"/>
                </a:cubicBezTo>
                <a:cubicBezTo>
                  <a:pt x="514526" y="5983421"/>
                  <a:pt x="498150" y="5999797"/>
                  <a:pt x="477950" y="5999797"/>
                </a:cubicBezTo>
                <a:cubicBezTo>
                  <a:pt x="457750" y="5999797"/>
                  <a:pt x="441374" y="5983421"/>
                  <a:pt x="441374" y="5963221"/>
                </a:cubicBezTo>
                <a:cubicBezTo>
                  <a:pt x="441374" y="5943021"/>
                  <a:pt x="457750" y="5926645"/>
                  <a:pt x="477950" y="5926645"/>
                </a:cubicBezTo>
                <a:close/>
                <a:moveTo>
                  <a:pt x="257263" y="5926645"/>
                </a:moveTo>
                <a:cubicBezTo>
                  <a:pt x="277463" y="5926645"/>
                  <a:pt x="293839" y="5943021"/>
                  <a:pt x="293839" y="5963221"/>
                </a:cubicBezTo>
                <a:cubicBezTo>
                  <a:pt x="293839" y="5983421"/>
                  <a:pt x="277463" y="5999797"/>
                  <a:pt x="257263" y="5999797"/>
                </a:cubicBezTo>
                <a:cubicBezTo>
                  <a:pt x="237063" y="5999797"/>
                  <a:pt x="220687" y="5983421"/>
                  <a:pt x="220687" y="5963221"/>
                </a:cubicBezTo>
                <a:cubicBezTo>
                  <a:pt x="220687" y="5943021"/>
                  <a:pt x="237063" y="5926645"/>
                  <a:pt x="257263" y="5926645"/>
                </a:cubicBezTo>
                <a:close/>
                <a:moveTo>
                  <a:pt x="36577" y="5926645"/>
                </a:moveTo>
                <a:cubicBezTo>
                  <a:pt x="56777" y="5926645"/>
                  <a:pt x="73153" y="5943021"/>
                  <a:pt x="73153" y="5963221"/>
                </a:cubicBezTo>
                <a:cubicBezTo>
                  <a:pt x="73153" y="5983421"/>
                  <a:pt x="56777" y="5999797"/>
                  <a:pt x="36577" y="5999797"/>
                </a:cubicBezTo>
                <a:cubicBezTo>
                  <a:pt x="16377" y="5999797"/>
                  <a:pt x="1" y="5983421"/>
                  <a:pt x="1" y="5963221"/>
                </a:cubicBezTo>
                <a:cubicBezTo>
                  <a:pt x="1" y="5943021"/>
                  <a:pt x="16377" y="5926645"/>
                  <a:pt x="36577" y="5926645"/>
                </a:cubicBezTo>
                <a:close/>
                <a:moveTo>
                  <a:pt x="11953343" y="5714979"/>
                </a:moveTo>
                <a:cubicBezTo>
                  <a:pt x="11973543" y="5714979"/>
                  <a:pt x="11989919" y="5731355"/>
                  <a:pt x="11989919" y="5751555"/>
                </a:cubicBezTo>
                <a:cubicBezTo>
                  <a:pt x="11989919" y="5771755"/>
                  <a:pt x="11973543" y="5788131"/>
                  <a:pt x="11953343" y="5788131"/>
                </a:cubicBezTo>
                <a:cubicBezTo>
                  <a:pt x="11933143" y="5788131"/>
                  <a:pt x="11916767" y="5771755"/>
                  <a:pt x="11916767" y="5751555"/>
                </a:cubicBezTo>
                <a:cubicBezTo>
                  <a:pt x="11916767" y="5731355"/>
                  <a:pt x="11933143" y="5714979"/>
                  <a:pt x="11953343" y="5714979"/>
                </a:cubicBezTo>
                <a:close/>
                <a:moveTo>
                  <a:pt x="11732658" y="5714979"/>
                </a:moveTo>
                <a:cubicBezTo>
                  <a:pt x="11752858" y="5714979"/>
                  <a:pt x="11769234" y="5731355"/>
                  <a:pt x="11769234" y="5751555"/>
                </a:cubicBezTo>
                <a:cubicBezTo>
                  <a:pt x="11769234" y="5771755"/>
                  <a:pt x="11752858" y="5788131"/>
                  <a:pt x="11732658" y="5788131"/>
                </a:cubicBezTo>
                <a:cubicBezTo>
                  <a:pt x="11712458" y="5788131"/>
                  <a:pt x="11696082" y="5771755"/>
                  <a:pt x="11696082" y="5751555"/>
                </a:cubicBezTo>
                <a:cubicBezTo>
                  <a:pt x="11696082" y="5731355"/>
                  <a:pt x="11712458" y="5714979"/>
                  <a:pt x="11732658" y="5714979"/>
                </a:cubicBezTo>
                <a:close/>
                <a:moveTo>
                  <a:pt x="11511977" y="5714979"/>
                </a:moveTo>
                <a:cubicBezTo>
                  <a:pt x="11532177" y="5714979"/>
                  <a:pt x="11548553" y="5731355"/>
                  <a:pt x="11548553" y="5751555"/>
                </a:cubicBezTo>
                <a:cubicBezTo>
                  <a:pt x="11548553" y="5771755"/>
                  <a:pt x="11532177" y="5788131"/>
                  <a:pt x="11511977" y="5788131"/>
                </a:cubicBezTo>
                <a:cubicBezTo>
                  <a:pt x="11491777" y="5788131"/>
                  <a:pt x="11475401" y="5771755"/>
                  <a:pt x="11475401" y="5751555"/>
                </a:cubicBezTo>
                <a:cubicBezTo>
                  <a:pt x="11475401" y="5731355"/>
                  <a:pt x="11491777" y="5714979"/>
                  <a:pt x="11511977" y="5714979"/>
                </a:cubicBezTo>
                <a:close/>
                <a:moveTo>
                  <a:pt x="11291296" y="5714979"/>
                </a:moveTo>
                <a:cubicBezTo>
                  <a:pt x="11311496" y="5714979"/>
                  <a:pt x="11327872" y="5731355"/>
                  <a:pt x="11327872" y="5751555"/>
                </a:cubicBezTo>
                <a:cubicBezTo>
                  <a:pt x="11327872" y="5771755"/>
                  <a:pt x="11311496" y="5788131"/>
                  <a:pt x="11291296" y="5788131"/>
                </a:cubicBezTo>
                <a:cubicBezTo>
                  <a:pt x="11271096" y="5788131"/>
                  <a:pt x="11254720" y="5771755"/>
                  <a:pt x="11254720" y="5751555"/>
                </a:cubicBezTo>
                <a:cubicBezTo>
                  <a:pt x="11254720" y="5731355"/>
                  <a:pt x="11271096" y="5714979"/>
                  <a:pt x="11291296" y="5714979"/>
                </a:cubicBezTo>
                <a:close/>
                <a:moveTo>
                  <a:pt x="11070615" y="5714979"/>
                </a:moveTo>
                <a:cubicBezTo>
                  <a:pt x="11090815" y="5714979"/>
                  <a:pt x="11107191" y="5731355"/>
                  <a:pt x="11107191" y="5751555"/>
                </a:cubicBezTo>
                <a:cubicBezTo>
                  <a:pt x="11107191" y="5771755"/>
                  <a:pt x="11090815" y="5788131"/>
                  <a:pt x="11070615" y="5788131"/>
                </a:cubicBezTo>
                <a:cubicBezTo>
                  <a:pt x="11050415" y="5788131"/>
                  <a:pt x="11034039" y="5771755"/>
                  <a:pt x="11034039" y="5751555"/>
                </a:cubicBezTo>
                <a:cubicBezTo>
                  <a:pt x="11034039" y="5731355"/>
                  <a:pt x="11050415" y="5714979"/>
                  <a:pt x="11070615" y="5714979"/>
                </a:cubicBezTo>
                <a:close/>
                <a:moveTo>
                  <a:pt x="10849934" y="5714979"/>
                </a:moveTo>
                <a:cubicBezTo>
                  <a:pt x="10870134" y="5714979"/>
                  <a:pt x="10886510" y="5731355"/>
                  <a:pt x="10886510" y="5751555"/>
                </a:cubicBezTo>
                <a:cubicBezTo>
                  <a:pt x="10886510" y="5771755"/>
                  <a:pt x="10870134" y="5788131"/>
                  <a:pt x="10849934" y="5788131"/>
                </a:cubicBezTo>
                <a:cubicBezTo>
                  <a:pt x="10829734" y="5788131"/>
                  <a:pt x="10813358" y="5771755"/>
                  <a:pt x="10813358" y="5751555"/>
                </a:cubicBezTo>
                <a:cubicBezTo>
                  <a:pt x="10813358" y="5731355"/>
                  <a:pt x="10829734" y="5714979"/>
                  <a:pt x="10849934" y="5714979"/>
                </a:cubicBezTo>
                <a:close/>
                <a:moveTo>
                  <a:pt x="10629253" y="5714979"/>
                </a:moveTo>
                <a:cubicBezTo>
                  <a:pt x="10649453" y="5714979"/>
                  <a:pt x="10665829" y="5731355"/>
                  <a:pt x="10665829" y="5751555"/>
                </a:cubicBezTo>
                <a:cubicBezTo>
                  <a:pt x="10665829" y="5771755"/>
                  <a:pt x="10649453" y="5788131"/>
                  <a:pt x="10629253" y="5788131"/>
                </a:cubicBezTo>
                <a:cubicBezTo>
                  <a:pt x="10609053" y="5788131"/>
                  <a:pt x="10592677" y="5771755"/>
                  <a:pt x="10592677" y="5751555"/>
                </a:cubicBezTo>
                <a:cubicBezTo>
                  <a:pt x="10592677" y="5731355"/>
                  <a:pt x="10609053" y="5714979"/>
                  <a:pt x="10629253" y="5714979"/>
                </a:cubicBezTo>
                <a:close/>
                <a:moveTo>
                  <a:pt x="10408572" y="5714979"/>
                </a:moveTo>
                <a:cubicBezTo>
                  <a:pt x="10428772" y="5714979"/>
                  <a:pt x="10445148" y="5731355"/>
                  <a:pt x="10445148" y="5751555"/>
                </a:cubicBezTo>
                <a:cubicBezTo>
                  <a:pt x="10445148" y="5771755"/>
                  <a:pt x="10428772" y="5788131"/>
                  <a:pt x="10408572" y="5788131"/>
                </a:cubicBezTo>
                <a:cubicBezTo>
                  <a:pt x="10388372" y="5788131"/>
                  <a:pt x="10371996" y="5771755"/>
                  <a:pt x="10371996" y="5751555"/>
                </a:cubicBezTo>
                <a:cubicBezTo>
                  <a:pt x="10371996" y="5731355"/>
                  <a:pt x="10388372" y="5714979"/>
                  <a:pt x="10408572" y="5714979"/>
                </a:cubicBezTo>
                <a:close/>
                <a:moveTo>
                  <a:pt x="10187891" y="5714979"/>
                </a:moveTo>
                <a:cubicBezTo>
                  <a:pt x="10208091" y="5714979"/>
                  <a:pt x="10224467" y="5731355"/>
                  <a:pt x="10224467" y="5751555"/>
                </a:cubicBezTo>
                <a:cubicBezTo>
                  <a:pt x="10224467" y="5771755"/>
                  <a:pt x="10208091" y="5788131"/>
                  <a:pt x="10187891" y="5788131"/>
                </a:cubicBezTo>
                <a:cubicBezTo>
                  <a:pt x="10167691" y="5788131"/>
                  <a:pt x="10151315" y="5771755"/>
                  <a:pt x="10151315" y="5751555"/>
                </a:cubicBezTo>
                <a:cubicBezTo>
                  <a:pt x="10151315" y="5731355"/>
                  <a:pt x="10167691" y="5714979"/>
                  <a:pt x="10187891" y="5714979"/>
                </a:cubicBezTo>
                <a:close/>
                <a:moveTo>
                  <a:pt x="9967210" y="5714979"/>
                </a:moveTo>
                <a:cubicBezTo>
                  <a:pt x="9987410" y="5714979"/>
                  <a:pt x="10003786" y="5731355"/>
                  <a:pt x="10003786" y="5751555"/>
                </a:cubicBezTo>
                <a:cubicBezTo>
                  <a:pt x="10003786" y="5771755"/>
                  <a:pt x="9987410" y="5788131"/>
                  <a:pt x="9967210" y="5788131"/>
                </a:cubicBezTo>
                <a:cubicBezTo>
                  <a:pt x="9947010" y="5788131"/>
                  <a:pt x="9930634" y="5771755"/>
                  <a:pt x="9930634" y="5751555"/>
                </a:cubicBezTo>
                <a:cubicBezTo>
                  <a:pt x="9930634" y="5731355"/>
                  <a:pt x="9947010" y="5714979"/>
                  <a:pt x="9967210" y="5714979"/>
                </a:cubicBezTo>
                <a:close/>
                <a:moveTo>
                  <a:pt x="9746529" y="5714979"/>
                </a:moveTo>
                <a:cubicBezTo>
                  <a:pt x="9766729" y="5714979"/>
                  <a:pt x="9783105" y="5731355"/>
                  <a:pt x="9783105" y="5751555"/>
                </a:cubicBezTo>
                <a:cubicBezTo>
                  <a:pt x="9783105" y="5771755"/>
                  <a:pt x="9766729" y="5788131"/>
                  <a:pt x="9746529" y="5788131"/>
                </a:cubicBezTo>
                <a:cubicBezTo>
                  <a:pt x="9726329" y="5788131"/>
                  <a:pt x="9709953" y="5771755"/>
                  <a:pt x="9709953" y="5751555"/>
                </a:cubicBezTo>
                <a:cubicBezTo>
                  <a:pt x="9709953" y="5731355"/>
                  <a:pt x="9726329" y="5714979"/>
                  <a:pt x="9746529" y="5714979"/>
                </a:cubicBezTo>
                <a:close/>
                <a:moveTo>
                  <a:pt x="9525848" y="5714979"/>
                </a:moveTo>
                <a:cubicBezTo>
                  <a:pt x="9546048" y="5714979"/>
                  <a:pt x="9562424" y="5731355"/>
                  <a:pt x="9562424" y="5751555"/>
                </a:cubicBezTo>
                <a:cubicBezTo>
                  <a:pt x="9562424" y="5771755"/>
                  <a:pt x="9546048" y="5788131"/>
                  <a:pt x="9525848" y="5788131"/>
                </a:cubicBezTo>
                <a:cubicBezTo>
                  <a:pt x="9505648" y="5788131"/>
                  <a:pt x="9489272" y="5771755"/>
                  <a:pt x="9489272" y="5751555"/>
                </a:cubicBezTo>
                <a:cubicBezTo>
                  <a:pt x="9489272" y="5731355"/>
                  <a:pt x="9505648" y="5714979"/>
                  <a:pt x="9525848" y="5714979"/>
                </a:cubicBezTo>
                <a:close/>
                <a:moveTo>
                  <a:pt x="9305167" y="5714979"/>
                </a:moveTo>
                <a:cubicBezTo>
                  <a:pt x="9325367" y="5714979"/>
                  <a:pt x="9341743" y="5731355"/>
                  <a:pt x="9341743" y="5751555"/>
                </a:cubicBezTo>
                <a:cubicBezTo>
                  <a:pt x="9341743" y="5771755"/>
                  <a:pt x="9325367" y="5788131"/>
                  <a:pt x="9305167" y="5788131"/>
                </a:cubicBezTo>
                <a:cubicBezTo>
                  <a:pt x="9284967" y="5788131"/>
                  <a:pt x="9268591" y="5771755"/>
                  <a:pt x="9268591" y="5751555"/>
                </a:cubicBezTo>
                <a:cubicBezTo>
                  <a:pt x="9268591" y="5731355"/>
                  <a:pt x="9284967" y="5714979"/>
                  <a:pt x="9305167" y="5714979"/>
                </a:cubicBezTo>
                <a:close/>
                <a:moveTo>
                  <a:pt x="9084486" y="5714979"/>
                </a:moveTo>
                <a:cubicBezTo>
                  <a:pt x="9104686" y="5714979"/>
                  <a:pt x="9121062" y="5731355"/>
                  <a:pt x="9121062" y="5751555"/>
                </a:cubicBezTo>
                <a:cubicBezTo>
                  <a:pt x="9121062" y="5771755"/>
                  <a:pt x="9104686" y="5788131"/>
                  <a:pt x="9084486" y="5788131"/>
                </a:cubicBezTo>
                <a:cubicBezTo>
                  <a:pt x="9064286" y="5788131"/>
                  <a:pt x="9047910" y="5771755"/>
                  <a:pt x="9047910" y="5751555"/>
                </a:cubicBezTo>
                <a:cubicBezTo>
                  <a:pt x="9047910" y="5731355"/>
                  <a:pt x="9064286" y="5714979"/>
                  <a:pt x="9084486" y="5714979"/>
                </a:cubicBezTo>
                <a:close/>
                <a:moveTo>
                  <a:pt x="8863805" y="5714979"/>
                </a:moveTo>
                <a:cubicBezTo>
                  <a:pt x="8884005" y="5714979"/>
                  <a:pt x="8900381" y="5731355"/>
                  <a:pt x="8900381" y="5751555"/>
                </a:cubicBezTo>
                <a:cubicBezTo>
                  <a:pt x="8900381" y="5771755"/>
                  <a:pt x="8884005" y="5788131"/>
                  <a:pt x="8863805" y="5788131"/>
                </a:cubicBezTo>
                <a:cubicBezTo>
                  <a:pt x="8843605" y="5788131"/>
                  <a:pt x="8827229" y="5771755"/>
                  <a:pt x="8827229" y="5751555"/>
                </a:cubicBezTo>
                <a:cubicBezTo>
                  <a:pt x="8827229" y="5731355"/>
                  <a:pt x="8843605" y="5714979"/>
                  <a:pt x="8863805" y="5714979"/>
                </a:cubicBezTo>
                <a:close/>
                <a:moveTo>
                  <a:pt x="8643124" y="5714979"/>
                </a:moveTo>
                <a:cubicBezTo>
                  <a:pt x="8663324" y="5714979"/>
                  <a:pt x="8679700" y="5731355"/>
                  <a:pt x="8679700" y="5751555"/>
                </a:cubicBezTo>
                <a:cubicBezTo>
                  <a:pt x="8679700" y="5771755"/>
                  <a:pt x="8663324" y="5788131"/>
                  <a:pt x="8643124" y="5788131"/>
                </a:cubicBezTo>
                <a:cubicBezTo>
                  <a:pt x="8622924" y="5788131"/>
                  <a:pt x="8606548" y="5771755"/>
                  <a:pt x="8606548" y="5751555"/>
                </a:cubicBezTo>
                <a:cubicBezTo>
                  <a:pt x="8606548" y="5731355"/>
                  <a:pt x="8622924" y="5714979"/>
                  <a:pt x="8643124" y="5714979"/>
                </a:cubicBezTo>
                <a:close/>
                <a:moveTo>
                  <a:pt x="8422443" y="5714979"/>
                </a:moveTo>
                <a:cubicBezTo>
                  <a:pt x="8442643" y="5714979"/>
                  <a:pt x="8459019" y="5731355"/>
                  <a:pt x="8459019" y="5751555"/>
                </a:cubicBezTo>
                <a:cubicBezTo>
                  <a:pt x="8459019" y="5771755"/>
                  <a:pt x="8442643" y="5788131"/>
                  <a:pt x="8422443" y="5788131"/>
                </a:cubicBezTo>
                <a:cubicBezTo>
                  <a:pt x="8402243" y="5788131"/>
                  <a:pt x="8385867" y="5771755"/>
                  <a:pt x="8385867" y="5751555"/>
                </a:cubicBezTo>
                <a:cubicBezTo>
                  <a:pt x="8385867" y="5731355"/>
                  <a:pt x="8402243" y="5714979"/>
                  <a:pt x="8422443" y="5714979"/>
                </a:cubicBezTo>
                <a:close/>
                <a:moveTo>
                  <a:pt x="8201762" y="5714979"/>
                </a:moveTo>
                <a:cubicBezTo>
                  <a:pt x="8221962" y="5714979"/>
                  <a:pt x="8238338" y="5731355"/>
                  <a:pt x="8238338" y="5751555"/>
                </a:cubicBezTo>
                <a:cubicBezTo>
                  <a:pt x="8238338" y="5771755"/>
                  <a:pt x="8221962" y="5788131"/>
                  <a:pt x="8201762" y="5788131"/>
                </a:cubicBezTo>
                <a:cubicBezTo>
                  <a:pt x="8181562" y="5788131"/>
                  <a:pt x="8165186" y="5771755"/>
                  <a:pt x="8165186" y="5751555"/>
                </a:cubicBezTo>
                <a:cubicBezTo>
                  <a:pt x="8165186" y="5731355"/>
                  <a:pt x="8181562" y="5714979"/>
                  <a:pt x="8201762" y="5714979"/>
                </a:cubicBezTo>
                <a:close/>
                <a:moveTo>
                  <a:pt x="7981081" y="5714979"/>
                </a:moveTo>
                <a:cubicBezTo>
                  <a:pt x="8001281" y="5714979"/>
                  <a:pt x="8017657" y="5731355"/>
                  <a:pt x="8017657" y="5751555"/>
                </a:cubicBezTo>
                <a:cubicBezTo>
                  <a:pt x="8017657" y="5771755"/>
                  <a:pt x="8001281" y="5788131"/>
                  <a:pt x="7981081" y="5788131"/>
                </a:cubicBezTo>
                <a:cubicBezTo>
                  <a:pt x="7960881" y="5788131"/>
                  <a:pt x="7944505" y="5771755"/>
                  <a:pt x="7944505" y="5751555"/>
                </a:cubicBezTo>
                <a:cubicBezTo>
                  <a:pt x="7944505" y="5731355"/>
                  <a:pt x="7960881" y="5714979"/>
                  <a:pt x="7981081" y="5714979"/>
                </a:cubicBezTo>
                <a:close/>
                <a:moveTo>
                  <a:pt x="7760400" y="5714979"/>
                </a:moveTo>
                <a:cubicBezTo>
                  <a:pt x="7780600" y="5714979"/>
                  <a:pt x="7796976" y="5731355"/>
                  <a:pt x="7796976" y="5751555"/>
                </a:cubicBezTo>
                <a:cubicBezTo>
                  <a:pt x="7796976" y="5771755"/>
                  <a:pt x="7780600" y="5788131"/>
                  <a:pt x="7760400" y="5788131"/>
                </a:cubicBezTo>
                <a:cubicBezTo>
                  <a:pt x="7740200" y="5788131"/>
                  <a:pt x="7723824" y="5771755"/>
                  <a:pt x="7723824" y="5751555"/>
                </a:cubicBezTo>
                <a:cubicBezTo>
                  <a:pt x="7723824" y="5731355"/>
                  <a:pt x="7740200" y="5714979"/>
                  <a:pt x="7760400" y="5714979"/>
                </a:cubicBezTo>
                <a:close/>
                <a:moveTo>
                  <a:pt x="7539719" y="5714979"/>
                </a:moveTo>
                <a:cubicBezTo>
                  <a:pt x="7559919" y="5714979"/>
                  <a:pt x="7576295" y="5731355"/>
                  <a:pt x="7576295" y="5751555"/>
                </a:cubicBezTo>
                <a:cubicBezTo>
                  <a:pt x="7576295" y="5771755"/>
                  <a:pt x="7559919" y="5788131"/>
                  <a:pt x="7539719" y="5788131"/>
                </a:cubicBezTo>
                <a:cubicBezTo>
                  <a:pt x="7519519" y="5788131"/>
                  <a:pt x="7503143" y="5771755"/>
                  <a:pt x="7503143" y="5751555"/>
                </a:cubicBezTo>
                <a:cubicBezTo>
                  <a:pt x="7503143" y="5731355"/>
                  <a:pt x="7519519" y="5714979"/>
                  <a:pt x="7539719" y="5714979"/>
                </a:cubicBezTo>
                <a:close/>
                <a:moveTo>
                  <a:pt x="7319038" y="5714979"/>
                </a:moveTo>
                <a:cubicBezTo>
                  <a:pt x="7339238" y="5714979"/>
                  <a:pt x="7355614" y="5731355"/>
                  <a:pt x="7355614" y="5751555"/>
                </a:cubicBezTo>
                <a:cubicBezTo>
                  <a:pt x="7355614" y="5771755"/>
                  <a:pt x="7339238" y="5788131"/>
                  <a:pt x="7319038" y="5788131"/>
                </a:cubicBezTo>
                <a:cubicBezTo>
                  <a:pt x="7298838" y="5788131"/>
                  <a:pt x="7282462" y="5771755"/>
                  <a:pt x="7282462" y="5751555"/>
                </a:cubicBezTo>
                <a:cubicBezTo>
                  <a:pt x="7282462" y="5731355"/>
                  <a:pt x="7298838" y="5714979"/>
                  <a:pt x="7319038" y="5714979"/>
                </a:cubicBezTo>
                <a:close/>
                <a:moveTo>
                  <a:pt x="7098357" y="5714979"/>
                </a:moveTo>
                <a:cubicBezTo>
                  <a:pt x="7118557" y="5714979"/>
                  <a:pt x="7134933" y="5731355"/>
                  <a:pt x="7134933" y="5751555"/>
                </a:cubicBezTo>
                <a:cubicBezTo>
                  <a:pt x="7134933" y="5771755"/>
                  <a:pt x="7118557" y="5788131"/>
                  <a:pt x="7098357" y="5788131"/>
                </a:cubicBezTo>
                <a:cubicBezTo>
                  <a:pt x="7078157" y="5788131"/>
                  <a:pt x="7061781" y="5771755"/>
                  <a:pt x="7061781" y="5751555"/>
                </a:cubicBezTo>
                <a:cubicBezTo>
                  <a:pt x="7061781" y="5731355"/>
                  <a:pt x="7078157" y="5714979"/>
                  <a:pt x="7098357" y="5714979"/>
                </a:cubicBezTo>
                <a:close/>
                <a:moveTo>
                  <a:pt x="6877676" y="5714979"/>
                </a:moveTo>
                <a:cubicBezTo>
                  <a:pt x="6897876" y="5714979"/>
                  <a:pt x="6914252" y="5731355"/>
                  <a:pt x="6914252" y="5751555"/>
                </a:cubicBezTo>
                <a:cubicBezTo>
                  <a:pt x="6914252" y="5771755"/>
                  <a:pt x="6897876" y="5788131"/>
                  <a:pt x="6877676" y="5788131"/>
                </a:cubicBezTo>
                <a:cubicBezTo>
                  <a:pt x="6857476" y="5788131"/>
                  <a:pt x="6841100" y="5771755"/>
                  <a:pt x="6841100" y="5751555"/>
                </a:cubicBezTo>
                <a:cubicBezTo>
                  <a:pt x="6841100" y="5731355"/>
                  <a:pt x="6857476" y="5714979"/>
                  <a:pt x="6877676" y="5714979"/>
                </a:cubicBezTo>
                <a:close/>
                <a:moveTo>
                  <a:pt x="6656995" y="5714979"/>
                </a:moveTo>
                <a:cubicBezTo>
                  <a:pt x="6677195" y="5714979"/>
                  <a:pt x="6693571" y="5731355"/>
                  <a:pt x="6693571" y="5751555"/>
                </a:cubicBezTo>
                <a:cubicBezTo>
                  <a:pt x="6693571" y="5771755"/>
                  <a:pt x="6677195" y="5788131"/>
                  <a:pt x="6656995" y="5788131"/>
                </a:cubicBezTo>
                <a:cubicBezTo>
                  <a:pt x="6636795" y="5788131"/>
                  <a:pt x="6620419" y="5771755"/>
                  <a:pt x="6620419" y="5751555"/>
                </a:cubicBezTo>
                <a:cubicBezTo>
                  <a:pt x="6620419" y="5731355"/>
                  <a:pt x="6636795" y="5714979"/>
                  <a:pt x="6656995" y="5714979"/>
                </a:cubicBezTo>
                <a:close/>
                <a:moveTo>
                  <a:pt x="6436314" y="5714979"/>
                </a:moveTo>
                <a:cubicBezTo>
                  <a:pt x="6456514" y="5714979"/>
                  <a:pt x="6472890" y="5731355"/>
                  <a:pt x="6472890" y="5751555"/>
                </a:cubicBezTo>
                <a:cubicBezTo>
                  <a:pt x="6472890" y="5771755"/>
                  <a:pt x="6456514" y="5788131"/>
                  <a:pt x="6436314" y="5788131"/>
                </a:cubicBezTo>
                <a:cubicBezTo>
                  <a:pt x="6416114" y="5788131"/>
                  <a:pt x="6399738" y="5771755"/>
                  <a:pt x="6399738" y="5751555"/>
                </a:cubicBezTo>
                <a:cubicBezTo>
                  <a:pt x="6399738" y="5731355"/>
                  <a:pt x="6416114" y="5714979"/>
                  <a:pt x="6436314" y="5714979"/>
                </a:cubicBezTo>
                <a:close/>
                <a:moveTo>
                  <a:pt x="6215633" y="5714979"/>
                </a:moveTo>
                <a:cubicBezTo>
                  <a:pt x="6235833" y="5714979"/>
                  <a:pt x="6252209" y="5731355"/>
                  <a:pt x="6252209" y="5751555"/>
                </a:cubicBezTo>
                <a:cubicBezTo>
                  <a:pt x="6252209" y="5771755"/>
                  <a:pt x="6235833" y="5788131"/>
                  <a:pt x="6215633" y="5788131"/>
                </a:cubicBezTo>
                <a:cubicBezTo>
                  <a:pt x="6195433" y="5788131"/>
                  <a:pt x="6179057" y="5771755"/>
                  <a:pt x="6179057" y="5751555"/>
                </a:cubicBezTo>
                <a:cubicBezTo>
                  <a:pt x="6179057" y="5731355"/>
                  <a:pt x="6195433" y="5714979"/>
                  <a:pt x="6215633" y="5714979"/>
                </a:cubicBezTo>
                <a:close/>
                <a:moveTo>
                  <a:pt x="5994952" y="5714979"/>
                </a:moveTo>
                <a:cubicBezTo>
                  <a:pt x="6015152" y="5714979"/>
                  <a:pt x="6031528" y="5731355"/>
                  <a:pt x="6031528" y="5751555"/>
                </a:cubicBezTo>
                <a:cubicBezTo>
                  <a:pt x="6031528" y="5771755"/>
                  <a:pt x="6015152" y="5788131"/>
                  <a:pt x="5994952" y="5788131"/>
                </a:cubicBezTo>
                <a:cubicBezTo>
                  <a:pt x="5974752" y="5788131"/>
                  <a:pt x="5958376" y="5771755"/>
                  <a:pt x="5958376" y="5751555"/>
                </a:cubicBezTo>
                <a:cubicBezTo>
                  <a:pt x="5958376" y="5731355"/>
                  <a:pt x="5974752" y="5714979"/>
                  <a:pt x="5994952" y="5714979"/>
                </a:cubicBezTo>
                <a:close/>
                <a:moveTo>
                  <a:pt x="5774272" y="5714979"/>
                </a:moveTo>
                <a:cubicBezTo>
                  <a:pt x="5794472" y="5714979"/>
                  <a:pt x="5810848" y="5731355"/>
                  <a:pt x="5810848" y="5751555"/>
                </a:cubicBezTo>
                <a:cubicBezTo>
                  <a:pt x="5810848" y="5771755"/>
                  <a:pt x="5794472" y="5788131"/>
                  <a:pt x="5774272" y="5788131"/>
                </a:cubicBezTo>
                <a:cubicBezTo>
                  <a:pt x="5754073" y="5788131"/>
                  <a:pt x="5737697" y="5771755"/>
                  <a:pt x="5737697" y="5751555"/>
                </a:cubicBezTo>
                <a:cubicBezTo>
                  <a:pt x="5737697" y="5731355"/>
                  <a:pt x="5754073" y="5714979"/>
                  <a:pt x="5774272" y="5714979"/>
                </a:cubicBezTo>
                <a:close/>
                <a:moveTo>
                  <a:pt x="5553593" y="5714979"/>
                </a:moveTo>
                <a:cubicBezTo>
                  <a:pt x="5573793" y="5714979"/>
                  <a:pt x="5590169" y="5731355"/>
                  <a:pt x="5590169" y="5751555"/>
                </a:cubicBezTo>
                <a:cubicBezTo>
                  <a:pt x="5590169" y="5771755"/>
                  <a:pt x="5573793" y="5788131"/>
                  <a:pt x="5553593" y="5788131"/>
                </a:cubicBezTo>
                <a:cubicBezTo>
                  <a:pt x="5533393" y="5788131"/>
                  <a:pt x="5517018" y="5771755"/>
                  <a:pt x="5517018" y="5751555"/>
                </a:cubicBezTo>
                <a:cubicBezTo>
                  <a:pt x="5517018" y="5731355"/>
                  <a:pt x="5533393" y="5714979"/>
                  <a:pt x="5553593" y="5714979"/>
                </a:cubicBezTo>
                <a:close/>
                <a:moveTo>
                  <a:pt x="5332913" y="5714979"/>
                </a:moveTo>
                <a:cubicBezTo>
                  <a:pt x="5353113" y="5714979"/>
                  <a:pt x="5369490" y="5731355"/>
                  <a:pt x="5369490" y="5751555"/>
                </a:cubicBezTo>
                <a:cubicBezTo>
                  <a:pt x="5369490" y="5771755"/>
                  <a:pt x="5353113" y="5788131"/>
                  <a:pt x="5332913" y="5788131"/>
                </a:cubicBezTo>
                <a:cubicBezTo>
                  <a:pt x="5312714" y="5788131"/>
                  <a:pt x="5296337" y="5771755"/>
                  <a:pt x="5296337" y="5751555"/>
                </a:cubicBezTo>
                <a:cubicBezTo>
                  <a:pt x="5296337" y="5731355"/>
                  <a:pt x="5312714" y="5714979"/>
                  <a:pt x="5332913" y="5714979"/>
                </a:cubicBezTo>
                <a:close/>
                <a:moveTo>
                  <a:pt x="5112230" y="5714979"/>
                </a:moveTo>
                <a:cubicBezTo>
                  <a:pt x="5132433" y="5714979"/>
                  <a:pt x="5148807" y="5731355"/>
                  <a:pt x="5148807" y="5751555"/>
                </a:cubicBezTo>
                <a:cubicBezTo>
                  <a:pt x="5148807" y="5771755"/>
                  <a:pt x="5132433" y="5788131"/>
                  <a:pt x="5112230" y="5788131"/>
                </a:cubicBezTo>
                <a:cubicBezTo>
                  <a:pt x="5092030" y="5788131"/>
                  <a:pt x="5075655" y="5771755"/>
                  <a:pt x="5075655" y="5751555"/>
                </a:cubicBezTo>
                <a:cubicBezTo>
                  <a:pt x="5075655" y="5731355"/>
                  <a:pt x="5092030" y="5714979"/>
                  <a:pt x="5112230" y="5714979"/>
                </a:cubicBezTo>
                <a:close/>
                <a:moveTo>
                  <a:pt x="4891552" y="5714979"/>
                </a:moveTo>
                <a:cubicBezTo>
                  <a:pt x="4911751" y="5714979"/>
                  <a:pt x="4928127" y="5731355"/>
                  <a:pt x="4928127" y="5751555"/>
                </a:cubicBezTo>
                <a:cubicBezTo>
                  <a:pt x="4928127" y="5771755"/>
                  <a:pt x="4911751" y="5788131"/>
                  <a:pt x="4891552" y="5788131"/>
                </a:cubicBezTo>
                <a:cubicBezTo>
                  <a:pt x="4871352" y="5788131"/>
                  <a:pt x="4854975" y="5771755"/>
                  <a:pt x="4854975" y="5751555"/>
                </a:cubicBezTo>
                <a:cubicBezTo>
                  <a:pt x="4854975" y="5731355"/>
                  <a:pt x="4871352" y="5714979"/>
                  <a:pt x="4891552" y="5714979"/>
                </a:cubicBezTo>
                <a:close/>
                <a:moveTo>
                  <a:pt x="4670871" y="5714979"/>
                </a:moveTo>
                <a:cubicBezTo>
                  <a:pt x="4691070" y="5714979"/>
                  <a:pt x="4707447" y="5731355"/>
                  <a:pt x="4707447" y="5751555"/>
                </a:cubicBezTo>
                <a:cubicBezTo>
                  <a:pt x="4707447" y="5771755"/>
                  <a:pt x="4691070" y="5788131"/>
                  <a:pt x="4670871" y="5788131"/>
                </a:cubicBezTo>
                <a:cubicBezTo>
                  <a:pt x="4650672" y="5788131"/>
                  <a:pt x="4634295" y="5771755"/>
                  <a:pt x="4634295" y="5751555"/>
                </a:cubicBezTo>
                <a:cubicBezTo>
                  <a:pt x="4634295" y="5731355"/>
                  <a:pt x="4650672" y="5714979"/>
                  <a:pt x="4670871" y="5714979"/>
                </a:cubicBezTo>
                <a:close/>
                <a:moveTo>
                  <a:pt x="4450188" y="5714979"/>
                </a:moveTo>
                <a:cubicBezTo>
                  <a:pt x="4470390" y="5714979"/>
                  <a:pt x="4486764" y="5731355"/>
                  <a:pt x="4486764" y="5751555"/>
                </a:cubicBezTo>
                <a:cubicBezTo>
                  <a:pt x="4486764" y="5771755"/>
                  <a:pt x="4470390" y="5788131"/>
                  <a:pt x="4450188" y="5788131"/>
                </a:cubicBezTo>
                <a:cubicBezTo>
                  <a:pt x="4429988" y="5788131"/>
                  <a:pt x="4413613" y="5771755"/>
                  <a:pt x="4413613" y="5751555"/>
                </a:cubicBezTo>
                <a:cubicBezTo>
                  <a:pt x="4413613" y="5731355"/>
                  <a:pt x="4429988" y="5714979"/>
                  <a:pt x="4450188" y="5714979"/>
                </a:cubicBezTo>
                <a:close/>
                <a:moveTo>
                  <a:pt x="4229507" y="5714979"/>
                </a:moveTo>
                <a:cubicBezTo>
                  <a:pt x="4249708" y="5714979"/>
                  <a:pt x="4266084" y="5731355"/>
                  <a:pt x="4266084" y="5751555"/>
                </a:cubicBezTo>
                <a:cubicBezTo>
                  <a:pt x="4266084" y="5771755"/>
                  <a:pt x="4249708" y="5788131"/>
                  <a:pt x="4229507" y="5788131"/>
                </a:cubicBezTo>
                <a:cubicBezTo>
                  <a:pt x="4209307" y="5788131"/>
                  <a:pt x="4192931" y="5771755"/>
                  <a:pt x="4192931" y="5751555"/>
                </a:cubicBezTo>
                <a:cubicBezTo>
                  <a:pt x="4192931" y="5731355"/>
                  <a:pt x="4209307" y="5714979"/>
                  <a:pt x="4229507" y="5714979"/>
                </a:cubicBezTo>
                <a:close/>
                <a:moveTo>
                  <a:pt x="4008847" y="5714979"/>
                </a:moveTo>
                <a:cubicBezTo>
                  <a:pt x="4029045" y="5714979"/>
                  <a:pt x="4045426" y="5731355"/>
                  <a:pt x="4045426" y="5751555"/>
                </a:cubicBezTo>
                <a:cubicBezTo>
                  <a:pt x="4045426" y="5771755"/>
                  <a:pt x="4029045" y="5788131"/>
                  <a:pt x="4008847" y="5788131"/>
                </a:cubicBezTo>
                <a:cubicBezTo>
                  <a:pt x="3988642" y="5788131"/>
                  <a:pt x="3972267" y="5771755"/>
                  <a:pt x="3972267" y="5751555"/>
                </a:cubicBezTo>
                <a:cubicBezTo>
                  <a:pt x="3972267" y="5731355"/>
                  <a:pt x="3988642" y="5714979"/>
                  <a:pt x="4008847" y="5714979"/>
                </a:cubicBezTo>
                <a:close/>
                <a:moveTo>
                  <a:pt x="3788165" y="5714979"/>
                </a:moveTo>
                <a:cubicBezTo>
                  <a:pt x="3808367" y="5714979"/>
                  <a:pt x="3824738" y="5731355"/>
                  <a:pt x="3824738" y="5751555"/>
                </a:cubicBezTo>
                <a:cubicBezTo>
                  <a:pt x="3824738" y="5771755"/>
                  <a:pt x="3808367" y="5788131"/>
                  <a:pt x="3788165" y="5788131"/>
                </a:cubicBezTo>
                <a:cubicBezTo>
                  <a:pt x="3767965" y="5788131"/>
                  <a:pt x="3751588" y="5771755"/>
                  <a:pt x="3751588" y="5751555"/>
                </a:cubicBezTo>
                <a:cubicBezTo>
                  <a:pt x="3751588" y="5731355"/>
                  <a:pt x="3767965" y="5714979"/>
                  <a:pt x="3788165" y="5714979"/>
                </a:cubicBezTo>
                <a:close/>
                <a:moveTo>
                  <a:pt x="3567479" y="5714979"/>
                </a:moveTo>
                <a:cubicBezTo>
                  <a:pt x="3587675" y="5714979"/>
                  <a:pt x="3604051" y="5731355"/>
                  <a:pt x="3604051" y="5751555"/>
                </a:cubicBezTo>
                <a:cubicBezTo>
                  <a:pt x="3604051" y="5771755"/>
                  <a:pt x="3587675" y="5788131"/>
                  <a:pt x="3567479" y="5788131"/>
                </a:cubicBezTo>
                <a:cubicBezTo>
                  <a:pt x="3547276" y="5788131"/>
                  <a:pt x="3530901" y="5771755"/>
                  <a:pt x="3530901" y="5751555"/>
                </a:cubicBezTo>
                <a:cubicBezTo>
                  <a:pt x="3530901" y="5731355"/>
                  <a:pt x="3547276" y="5714979"/>
                  <a:pt x="3567479" y="5714979"/>
                </a:cubicBezTo>
                <a:close/>
                <a:moveTo>
                  <a:pt x="3346801" y="5714979"/>
                </a:moveTo>
                <a:cubicBezTo>
                  <a:pt x="3367001" y="5714979"/>
                  <a:pt x="3383375" y="5731355"/>
                  <a:pt x="3383375" y="5751555"/>
                </a:cubicBezTo>
                <a:cubicBezTo>
                  <a:pt x="3383375" y="5771755"/>
                  <a:pt x="3367001" y="5788131"/>
                  <a:pt x="3346801" y="5788131"/>
                </a:cubicBezTo>
                <a:cubicBezTo>
                  <a:pt x="3326603" y="5788131"/>
                  <a:pt x="3310228" y="5771755"/>
                  <a:pt x="3310228" y="5751555"/>
                </a:cubicBezTo>
                <a:cubicBezTo>
                  <a:pt x="3310228" y="5731355"/>
                  <a:pt x="3326603" y="5714979"/>
                  <a:pt x="3346801" y="5714979"/>
                </a:cubicBezTo>
                <a:close/>
                <a:moveTo>
                  <a:pt x="3126126" y="5714979"/>
                </a:moveTo>
                <a:cubicBezTo>
                  <a:pt x="3146320" y="5714979"/>
                  <a:pt x="3162696" y="5731355"/>
                  <a:pt x="3162696" y="5751555"/>
                </a:cubicBezTo>
                <a:cubicBezTo>
                  <a:pt x="3162696" y="5771755"/>
                  <a:pt x="3146320" y="5788131"/>
                  <a:pt x="3126126" y="5788131"/>
                </a:cubicBezTo>
                <a:cubicBezTo>
                  <a:pt x="3105923" y="5788131"/>
                  <a:pt x="3089541" y="5771755"/>
                  <a:pt x="3089541" y="5751555"/>
                </a:cubicBezTo>
                <a:cubicBezTo>
                  <a:pt x="3089541" y="5731355"/>
                  <a:pt x="3105923" y="5714979"/>
                  <a:pt x="3126126" y="5714979"/>
                </a:cubicBezTo>
                <a:close/>
                <a:moveTo>
                  <a:pt x="2905436" y="5714979"/>
                </a:moveTo>
                <a:cubicBezTo>
                  <a:pt x="2925637" y="5714979"/>
                  <a:pt x="2942013" y="5731355"/>
                  <a:pt x="2942013" y="5751555"/>
                </a:cubicBezTo>
                <a:cubicBezTo>
                  <a:pt x="2942013" y="5771755"/>
                  <a:pt x="2925637" y="5788131"/>
                  <a:pt x="2905436" y="5788131"/>
                </a:cubicBezTo>
                <a:cubicBezTo>
                  <a:pt x="2885243" y="5788131"/>
                  <a:pt x="2868866" y="5771755"/>
                  <a:pt x="2868866" y="5751555"/>
                </a:cubicBezTo>
                <a:cubicBezTo>
                  <a:pt x="2868866" y="5731355"/>
                  <a:pt x="2885243" y="5714979"/>
                  <a:pt x="2905436" y="5714979"/>
                </a:cubicBezTo>
                <a:close/>
                <a:moveTo>
                  <a:pt x="2684758" y="5714979"/>
                </a:moveTo>
                <a:cubicBezTo>
                  <a:pt x="2704958" y="5714979"/>
                  <a:pt x="2721329" y="5731355"/>
                  <a:pt x="2721329" y="5751555"/>
                </a:cubicBezTo>
                <a:cubicBezTo>
                  <a:pt x="2721329" y="5771755"/>
                  <a:pt x="2704958" y="5788131"/>
                  <a:pt x="2684758" y="5788131"/>
                </a:cubicBezTo>
                <a:cubicBezTo>
                  <a:pt x="2664554" y="5788131"/>
                  <a:pt x="2648177" y="5771755"/>
                  <a:pt x="2648177" y="5751555"/>
                </a:cubicBezTo>
                <a:cubicBezTo>
                  <a:pt x="2648177" y="5731355"/>
                  <a:pt x="2664554" y="5714979"/>
                  <a:pt x="2684758" y="5714979"/>
                </a:cubicBezTo>
                <a:close/>
                <a:moveTo>
                  <a:pt x="2464071" y="5714979"/>
                </a:moveTo>
                <a:cubicBezTo>
                  <a:pt x="2484272" y="5714979"/>
                  <a:pt x="2500650" y="5731355"/>
                  <a:pt x="2500650" y="5751555"/>
                </a:cubicBezTo>
                <a:cubicBezTo>
                  <a:pt x="2500650" y="5771755"/>
                  <a:pt x="2484272" y="5788131"/>
                  <a:pt x="2464071" y="5788131"/>
                </a:cubicBezTo>
                <a:cubicBezTo>
                  <a:pt x="2443875" y="5788131"/>
                  <a:pt x="2427500" y="5771755"/>
                  <a:pt x="2427500" y="5751555"/>
                </a:cubicBezTo>
                <a:cubicBezTo>
                  <a:pt x="2427500" y="5731355"/>
                  <a:pt x="2443875" y="5714979"/>
                  <a:pt x="2464071" y="5714979"/>
                </a:cubicBezTo>
                <a:close/>
                <a:moveTo>
                  <a:pt x="2243393" y="5714979"/>
                </a:moveTo>
                <a:cubicBezTo>
                  <a:pt x="2263591" y="5714979"/>
                  <a:pt x="2279972" y="5731355"/>
                  <a:pt x="2279972" y="5751555"/>
                </a:cubicBezTo>
                <a:cubicBezTo>
                  <a:pt x="2279972" y="5771755"/>
                  <a:pt x="2263591" y="5788131"/>
                  <a:pt x="2243393" y="5788131"/>
                </a:cubicBezTo>
                <a:cubicBezTo>
                  <a:pt x="2223191" y="5788131"/>
                  <a:pt x="2206817" y="5771755"/>
                  <a:pt x="2206817" y="5751555"/>
                </a:cubicBezTo>
                <a:cubicBezTo>
                  <a:pt x="2206817" y="5731355"/>
                  <a:pt x="2223191" y="5714979"/>
                  <a:pt x="2243393" y="5714979"/>
                </a:cubicBezTo>
                <a:close/>
                <a:moveTo>
                  <a:pt x="2022713" y="5714979"/>
                </a:moveTo>
                <a:cubicBezTo>
                  <a:pt x="2042913" y="5714979"/>
                  <a:pt x="2059288" y="5731355"/>
                  <a:pt x="2059288" y="5751555"/>
                </a:cubicBezTo>
                <a:cubicBezTo>
                  <a:pt x="2059288" y="5771755"/>
                  <a:pt x="2042913" y="5788131"/>
                  <a:pt x="2022713" y="5788131"/>
                </a:cubicBezTo>
                <a:cubicBezTo>
                  <a:pt x="2002514" y="5788131"/>
                  <a:pt x="1986176" y="5771755"/>
                  <a:pt x="1986176" y="5751555"/>
                </a:cubicBezTo>
                <a:cubicBezTo>
                  <a:pt x="1986176" y="5731355"/>
                  <a:pt x="2002514" y="5714979"/>
                  <a:pt x="2022713" y="5714979"/>
                </a:cubicBezTo>
                <a:close/>
                <a:moveTo>
                  <a:pt x="1802066" y="5714979"/>
                </a:moveTo>
                <a:cubicBezTo>
                  <a:pt x="1822266" y="5714979"/>
                  <a:pt x="1838642" y="5731355"/>
                  <a:pt x="1838642" y="5751555"/>
                </a:cubicBezTo>
                <a:cubicBezTo>
                  <a:pt x="1838642" y="5771755"/>
                  <a:pt x="1822266" y="5788131"/>
                  <a:pt x="1802066" y="5788131"/>
                </a:cubicBezTo>
                <a:cubicBezTo>
                  <a:pt x="1781866" y="5788131"/>
                  <a:pt x="1765490" y="5771755"/>
                  <a:pt x="1765490" y="5751555"/>
                </a:cubicBezTo>
                <a:cubicBezTo>
                  <a:pt x="1765490" y="5731355"/>
                  <a:pt x="1781866" y="5714979"/>
                  <a:pt x="1802066" y="5714979"/>
                </a:cubicBezTo>
                <a:close/>
                <a:moveTo>
                  <a:pt x="1581380" y="5714979"/>
                </a:moveTo>
                <a:cubicBezTo>
                  <a:pt x="1601580" y="5714979"/>
                  <a:pt x="1617956" y="5731355"/>
                  <a:pt x="1617956" y="5751555"/>
                </a:cubicBezTo>
                <a:cubicBezTo>
                  <a:pt x="1617956" y="5771755"/>
                  <a:pt x="1601580" y="5788131"/>
                  <a:pt x="1581380" y="5788131"/>
                </a:cubicBezTo>
                <a:cubicBezTo>
                  <a:pt x="1561180" y="5788131"/>
                  <a:pt x="1544804" y="5771755"/>
                  <a:pt x="1544804" y="5751555"/>
                </a:cubicBezTo>
                <a:cubicBezTo>
                  <a:pt x="1544804" y="5731355"/>
                  <a:pt x="1561180" y="5714979"/>
                  <a:pt x="1581380" y="5714979"/>
                </a:cubicBezTo>
                <a:close/>
                <a:moveTo>
                  <a:pt x="1360694" y="5714979"/>
                </a:moveTo>
                <a:cubicBezTo>
                  <a:pt x="1380894" y="5714979"/>
                  <a:pt x="1397270" y="5731355"/>
                  <a:pt x="1397270" y="5751555"/>
                </a:cubicBezTo>
                <a:cubicBezTo>
                  <a:pt x="1397270" y="5771755"/>
                  <a:pt x="1380894" y="5788131"/>
                  <a:pt x="1360694" y="5788131"/>
                </a:cubicBezTo>
                <a:cubicBezTo>
                  <a:pt x="1340494" y="5788131"/>
                  <a:pt x="1324118" y="5771755"/>
                  <a:pt x="1324118" y="5751555"/>
                </a:cubicBezTo>
                <a:cubicBezTo>
                  <a:pt x="1324118" y="5731355"/>
                  <a:pt x="1340494" y="5714979"/>
                  <a:pt x="1360694" y="5714979"/>
                </a:cubicBezTo>
                <a:close/>
                <a:moveTo>
                  <a:pt x="1140009" y="5714979"/>
                </a:moveTo>
                <a:cubicBezTo>
                  <a:pt x="1160208" y="5714979"/>
                  <a:pt x="1176585" y="5731355"/>
                  <a:pt x="1176585" y="5751555"/>
                </a:cubicBezTo>
                <a:cubicBezTo>
                  <a:pt x="1176585" y="5771755"/>
                  <a:pt x="1160208" y="5788131"/>
                  <a:pt x="1140009" y="5788131"/>
                </a:cubicBezTo>
                <a:cubicBezTo>
                  <a:pt x="1119809" y="5788131"/>
                  <a:pt x="1103433" y="5771755"/>
                  <a:pt x="1103433" y="5751555"/>
                </a:cubicBezTo>
                <a:cubicBezTo>
                  <a:pt x="1103433" y="5731355"/>
                  <a:pt x="1119809" y="5714979"/>
                  <a:pt x="1140009" y="5714979"/>
                </a:cubicBezTo>
                <a:close/>
                <a:moveTo>
                  <a:pt x="919322" y="5714979"/>
                </a:moveTo>
                <a:cubicBezTo>
                  <a:pt x="939523" y="5714979"/>
                  <a:pt x="955898" y="5731355"/>
                  <a:pt x="955898" y="5751555"/>
                </a:cubicBezTo>
                <a:cubicBezTo>
                  <a:pt x="955898" y="5771755"/>
                  <a:pt x="939523" y="5788131"/>
                  <a:pt x="919322" y="5788131"/>
                </a:cubicBezTo>
                <a:cubicBezTo>
                  <a:pt x="899123" y="5788131"/>
                  <a:pt x="882746" y="5771755"/>
                  <a:pt x="882746" y="5751555"/>
                </a:cubicBezTo>
                <a:cubicBezTo>
                  <a:pt x="882746" y="5731355"/>
                  <a:pt x="899123" y="5714979"/>
                  <a:pt x="919322" y="5714979"/>
                </a:cubicBezTo>
                <a:close/>
                <a:moveTo>
                  <a:pt x="698636" y="5714979"/>
                </a:moveTo>
                <a:cubicBezTo>
                  <a:pt x="718836" y="5714979"/>
                  <a:pt x="735212" y="5731355"/>
                  <a:pt x="735212" y="5751555"/>
                </a:cubicBezTo>
                <a:cubicBezTo>
                  <a:pt x="735212" y="5771755"/>
                  <a:pt x="718836" y="5788131"/>
                  <a:pt x="698636" y="5788131"/>
                </a:cubicBezTo>
                <a:cubicBezTo>
                  <a:pt x="678436" y="5788131"/>
                  <a:pt x="662060" y="5771755"/>
                  <a:pt x="662060" y="5751555"/>
                </a:cubicBezTo>
                <a:cubicBezTo>
                  <a:pt x="662060" y="5731355"/>
                  <a:pt x="678436" y="5714979"/>
                  <a:pt x="698636" y="5714979"/>
                </a:cubicBezTo>
                <a:close/>
                <a:moveTo>
                  <a:pt x="477950" y="5714979"/>
                </a:moveTo>
                <a:cubicBezTo>
                  <a:pt x="498150" y="5714979"/>
                  <a:pt x="514526" y="5731355"/>
                  <a:pt x="514526" y="5751555"/>
                </a:cubicBezTo>
                <a:cubicBezTo>
                  <a:pt x="514526" y="5771755"/>
                  <a:pt x="498150" y="5788131"/>
                  <a:pt x="477950" y="5788131"/>
                </a:cubicBezTo>
                <a:cubicBezTo>
                  <a:pt x="457750" y="5788131"/>
                  <a:pt x="441374" y="5771755"/>
                  <a:pt x="441374" y="5751555"/>
                </a:cubicBezTo>
                <a:cubicBezTo>
                  <a:pt x="441374" y="5731355"/>
                  <a:pt x="457750" y="5714979"/>
                  <a:pt x="477950" y="5714979"/>
                </a:cubicBezTo>
                <a:close/>
                <a:moveTo>
                  <a:pt x="257264" y="5714979"/>
                </a:moveTo>
                <a:cubicBezTo>
                  <a:pt x="277463" y="5714979"/>
                  <a:pt x="293840" y="5731355"/>
                  <a:pt x="293840" y="5751555"/>
                </a:cubicBezTo>
                <a:cubicBezTo>
                  <a:pt x="293840" y="5771755"/>
                  <a:pt x="277463" y="5788131"/>
                  <a:pt x="257264" y="5788131"/>
                </a:cubicBezTo>
                <a:cubicBezTo>
                  <a:pt x="237063" y="5788131"/>
                  <a:pt x="220687" y="5771755"/>
                  <a:pt x="220687" y="5751555"/>
                </a:cubicBezTo>
                <a:cubicBezTo>
                  <a:pt x="220687" y="5731355"/>
                  <a:pt x="237063" y="5714979"/>
                  <a:pt x="257264" y="5714979"/>
                </a:cubicBezTo>
                <a:close/>
                <a:moveTo>
                  <a:pt x="36577" y="5714979"/>
                </a:moveTo>
                <a:cubicBezTo>
                  <a:pt x="56777" y="5714979"/>
                  <a:pt x="73153" y="5731355"/>
                  <a:pt x="73153" y="5751555"/>
                </a:cubicBezTo>
                <a:cubicBezTo>
                  <a:pt x="73153" y="5771755"/>
                  <a:pt x="56777" y="5788131"/>
                  <a:pt x="36577" y="5788131"/>
                </a:cubicBezTo>
                <a:cubicBezTo>
                  <a:pt x="16377" y="5788131"/>
                  <a:pt x="1" y="5771755"/>
                  <a:pt x="1" y="5751555"/>
                </a:cubicBezTo>
                <a:cubicBezTo>
                  <a:pt x="1" y="5731355"/>
                  <a:pt x="16377" y="5714979"/>
                  <a:pt x="36577" y="5714979"/>
                </a:cubicBezTo>
                <a:close/>
                <a:moveTo>
                  <a:pt x="11953343" y="5503313"/>
                </a:moveTo>
                <a:cubicBezTo>
                  <a:pt x="11973543" y="5503313"/>
                  <a:pt x="11989919" y="5519689"/>
                  <a:pt x="11989919" y="5539889"/>
                </a:cubicBezTo>
                <a:cubicBezTo>
                  <a:pt x="11989919" y="5560089"/>
                  <a:pt x="11973543" y="5576465"/>
                  <a:pt x="11953343" y="5576465"/>
                </a:cubicBezTo>
                <a:cubicBezTo>
                  <a:pt x="11933143" y="5576465"/>
                  <a:pt x="11916767" y="5560089"/>
                  <a:pt x="11916767" y="5539889"/>
                </a:cubicBezTo>
                <a:cubicBezTo>
                  <a:pt x="11916767" y="5519689"/>
                  <a:pt x="11933143" y="5503313"/>
                  <a:pt x="11953343" y="5503313"/>
                </a:cubicBezTo>
                <a:close/>
                <a:moveTo>
                  <a:pt x="11732658" y="5503313"/>
                </a:moveTo>
                <a:cubicBezTo>
                  <a:pt x="11752858" y="5503313"/>
                  <a:pt x="11769234" y="5519689"/>
                  <a:pt x="11769234" y="5539889"/>
                </a:cubicBezTo>
                <a:cubicBezTo>
                  <a:pt x="11769234" y="5560089"/>
                  <a:pt x="11752858" y="5576465"/>
                  <a:pt x="11732658" y="5576465"/>
                </a:cubicBezTo>
                <a:cubicBezTo>
                  <a:pt x="11712458" y="5576465"/>
                  <a:pt x="11696082" y="5560089"/>
                  <a:pt x="11696082" y="5539889"/>
                </a:cubicBezTo>
                <a:cubicBezTo>
                  <a:pt x="11696082" y="5519689"/>
                  <a:pt x="11712458" y="5503313"/>
                  <a:pt x="11732658" y="5503313"/>
                </a:cubicBezTo>
                <a:close/>
                <a:moveTo>
                  <a:pt x="11511977" y="5503313"/>
                </a:moveTo>
                <a:cubicBezTo>
                  <a:pt x="11532177" y="5503313"/>
                  <a:pt x="11548553" y="5519689"/>
                  <a:pt x="11548553" y="5539889"/>
                </a:cubicBezTo>
                <a:cubicBezTo>
                  <a:pt x="11548553" y="5560089"/>
                  <a:pt x="11532177" y="5576465"/>
                  <a:pt x="11511977" y="5576465"/>
                </a:cubicBezTo>
                <a:cubicBezTo>
                  <a:pt x="11491777" y="5576465"/>
                  <a:pt x="11475401" y="5560089"/>
                  <a:pt x="11475401" y="5539889"/>
                </a:cubicBezTo>
                <a:cubicBezTo>
                  <a:pt x="11475401" y="5519689"/>
                  <a:pt x="11491777" y="5503313"/>
                  <a:pt x="11511977" y="5503313"/>
                </a:cubicBezTo>
                <a:close/>
                <a:moveTo>
                  <a:pt x="11291296" y="5503313"/>
                </a:moveTo>
                <a:cubicBezTo>
                  <a:pt x="11311496" y="5503313"/>
                  <a:pt x="11327872" y="5519689"/>
                  <a:pt x="11327872" y="5539889"/>
                </a:cubicBezTo>
                <a:cubicBezTo>
                  <a:pt x="11327872" y="5560089"/>
                  <a:pt x="11311496" y="5576465"/>
                  <a:pt x="11291296" y="5576465"/>
                </a:cubicBezTo>
                <a:cubicBezTo>
                  <a:pt x="11271096" y="5576465"/>
                  <a:pt x="11254720" y="5560089"/>
                  <a:pt x="11254720" y="5539889"/>
                </a:cubicBezTo>
                <a:cubicBezTo>
                  <a:pt x="11254720" y="5519689"/>
                  <a:pt x="11271096" y="5503313"/>
                  <a:pt x="11291296" y="5503313"/>
                </a:cubicBezTo>
                <a:close/>
                <a:moveTo>
                  <a:pt x="11070615" y="5503313"/>
                </a:moveTo>
                <a:cubicBezTo>
                  <a:pt x="11090815" y="5503313"/>
                  <a:pt x="11107191" y="5519689"/>
                  <a:pt x="11107191" y="5539889"/>
                </a:cubicBezTo>
                <a:cubicBezTo>
                  <a:pt x="11107191" y="5560089"/>
                  <a:pt x="11090815" y="5576465"/>
                  <a:pt x="11070615" y="5576465"/>
                </a:cubicBezTo>
                <a:cubicBezTo>
                  <a:pt x="11050415" y="5576465"/>
                  <a:pt x="11034039" y="5560089"/>
                  <a:pt x="11034039" y="5539889"/>
                </a:cubicBezTo>
                <a:cubicBezTo>
                  <a:pt x="11034039" y="5519689"/>
                  <a:pt x="11050415" y="5503313"/>
                  <a:pt x="11070615" y="5503313"/>
                </a:cubicBezTo>
                <a:close/>
                <a:moveTo>
                  <a:pt x="10849934" y="5503313"/>
                </a:moveTo>
                <a:cubicBezTo>
                  <a:pt x="10870134" y="5503313"/>
                  <a:pt x="10886510" y="5519689"/>
                  <a:pt x="10886510" y="5539889"/>
                </a:cubicBezTo>
                <a:cubicBezTo>
                  <a:pt x="10886510" y="5560089"/>
                  <a:pt x="10870134" y="5576465"/>
                  <a:pt x="10849934" y="5576465"/>
                </a:cubicBezTo>
                <a:cubicBezTo>
                  <a:pt x="10829734" y="5576465"/>
                  <a:pt x="10813358" y="5560089"/>
                  <a:pt x="10813358" y="5539889"/>
                </a:cubicBezTo>
                <a:cubicBezTo>
                  <a:pt x="10813358" y="5519689"/>
                  <a:pt x="10829734" y="5503313"/>
                  <a:pt x="10849934" y="5503313"/>
                </a:cubicBezTo>
                <a:close/>
                <a:moveTo>
                  <a:pt x="10629253" y="5503313"/>
                </a:moveTo>
                <a:cubicBezTo>
                  <a:pt x="10649453" y="5503313"/>
                  <a:pt x="10665829" y="5519689"/>
                  <a:pt x="10665829" y="5539889"/>
                </a:cubicBezTo>
                <a:cubicBezTo>
                  <a:pt x="10665829" y="5560089"/>
                  <a:pt x="10649453" y="5576465"/>
                  <a:pt x="10629253" y="5576465"/>
                </a:cubicBezTo>
                <a:cubicBezTo>
                  <a:pt x="10609053" y="5576465"/>
                  <a:pt x="10592677" y="5560089"/>
                  <a:pt x="10592677" y="5539889"/>
                </a:cubicBezTo>
                <a:cubicBezTo>
                  <a:pt x="10592677" y="5519689"/>
                  <a:pt x="10609053" y="5503313"/>
                  <a:pt x="10629253" y="5503313"/>
                </a:cubicBezTo>
                <a:close/>
                <a:moveTo>
                  <a:pt x="10408572" y="5503313"/>
                </a:moveTo>
                <a:cubicBezTo>
                  <a:pt x="10428772" y="5503313"/>
                  <a:pt x="10445148" y="5519689"/>
                  <a:pt x="10445148" y="5539889"/>
                </a:cubicBezTo>
                <a:cubicBezTo>
                  <a:pt x="10445148" y="5560089"/>
                  <a:pt x="10428772" y="5576465"/>
                  <a:pt x="10408572" y="5576465"/>
                </a:cubicBezTo>
                <a:cubicBezTo>
                  <a:pt x="10388372" y="5576465"/>
                  <a:pt x="10371996" y="5560089"/>
                  <a:pt x="10371996" y="5539889"/>
                </a:cubicBezTo>
                <a:cubicBezTo>
                  <a:pt x="10371996" y="5519689"/>
                  <a:pt x="10388372" y="5503313"/>
                  <a:pt x="10408572" y="5503313"/>
                </a:cubicBezTo>
                <a:close/>
                <a:moveTo>
                  <a:pt x="10187891" y="5503313"/>
                </a:moveTo>
                <a:cubicBezTo>
                  <a:pt x="10208091" y="5503313"/>
                  <a:pt x="10224467" y="5519689"/>
                  <a:pt x="10224467" y="5539889"/>
                </a:cubicBezTo>
                <a:cubicBezTo>
                  <a:pt x="10224467" y="5560089"/>
                  <a:pt x="10208091" y="5576465"/>
                  <a:pt x="10187891" y="5576465"/>
                </a:cubicBezTo>
                <a:cubicBezTo>
                  <a:pt x="10167691" y="5576465"/>
                  <a:pt x="10151315" y="5560089"/>
                  <a:pt x="10151315" y="5539889"/>
                </a:cubicBezTo>
                <a:cubicBezTo>
                  <a:pt x="10151315" y="5519689"/>
                  <a:pt x="10167691" y="5503313"/>
                  <a:pt x="10187891" y="5503313"/>
                </a:cubicBezTo>
                <a:close/>
                <a:moveTo>
                  <a:pt x="9967210" y="5503313"/>
                </a:moveTo>
                <a:cubicBezTo>
                  <a:pt x="9987410" y="5503313"/>
                  <a:pt x="10003786" y="5519689"/>
                  <a:pt x="10003786" y="5539889"/>
                </a:cubicBezTo>
                <a:cubicBezTo>
                  <a:pt x="10003786" y="5560089"/>
                  <a:pt x="9987410" y="5576465"/>
                  <a:pt x="9967210" y="5576465"/>
                </a:cubicBezTo>
                <a:cubicBezTo>
                  <a:pt x="9947010" y="5576465"/>
                  <a:pt x="9930634" y="5560089"/>
                  <a:pt x="9930634" y="5539889"/>
                </a:cubicBezTo>
                <a:cubicBezTo>
                  <a:pt x="9930634" y="5519689"/>
                  <a:pt x="9947010" y="5503313"/>
                  <a:pt x="9967210" y="5503313"/>
                </a:cubicBezTo>
                <a:close/>
                <a:moveTo>
                  <a:pt x="9746529" y="5503313"/>
                </a:moveTo>
                <a:cubicBezTo>
                  <a:pt x="9766729" y="5503313"/>
                  <a:pt x="9783105" y="5519689"/>
                  <a:pt x="9783105" y="5539889"/>
                </a:cubicBezTo>
                <a:cubicBezTo>
                  <a:pt x="9783105" y="5560089"/>
                  <a:pt x="9766729" y="5576465"/>
                  <a:pt x="9746529" y="5576465"/>
                </a:cubicBezTo>
                <a:cubicBezTo>
                  <a:pt x="9726329" y="5576465"/>
                  <a:pt x="9709953" y="5560089"/>
                  <a:pt x="9709953" y="5539889"/>
                </a:cubicBezTo>
                <a:cubicBezTo>
                  <a:pt x="9709953" y="5519689"/>
                  <a:pt x="9726329" y="5503313"/>
                  <a:pt x="9746529" y="5503313"/>
                </a:cubicBezTo>
                <a:close/>
                <a:moveTo>
                  <a:pt x="9525848" y="5503313"/>
                </a:moveTo>
                <a:cubicBezTo>
                  <a:pt x="9546048" y="5503313"/>
                  <a:pt x="9562424" y="5519689"/>
                  <a:pt x="9562424" y="5539889"/>
                </a:cubicBezTo>
                <a:cubicBezTo>
                  <a:pt x="9562424" y="5560089"/>
                  <a:pt x="9546048" y="5576465"/>
                  <a:pt x="9525848" y="5576465"/>
                </a:cubicBezTo>
                <a:cubicBezTo>
                  <a:pt x="9505648" y="5576465"/>
                  <a:pt x="9489272" y="5560089"/>
                  <a:pt x="9489272" y="5539889"/>
                </a:cubicBezTo>
                <a:cubicBezTo>
                  <a:pt x="9489272" y="5519689"/>
                  <a:pt x="9505648" y="5503313"/>
                  <a:pt x="9525848" y="5503313"/>
                </a:cubicBezTo>
                <a:close/>
                <a:moveTo>
                  <a:pt x="9305167" y="5503313"/>
                </a:moveTo>
                <a:cubicBezTo>
                  <a:pt x="9325367" y="5503313"/>
                  <a:pt x="9341743" y="5519689"/>
                  <a:pt x="9341743" y="5539889"/>
                </a:cubicBezTo>
                <a:cubicBezTo>
                  <a:pt x="9341743" y="5560089"/>
                  <a:pt x="9325367" y="5576465"/>
                  <a:pt x="9305167" y="5576465"/>
                </a:cubicBezTo>
                <a:cubicBezTo>
                  <a:pt x="9284967" y="5576465"/>
                  <a:pt x="9268591" y="5560089"/>
                  <a:pt x="9268591" y="5539889"/>
                </a:cubicBezTo>
                <a:cubicBezTo>
                  <a:pt x="9268591" y="5519689"/>
                  <a:pt x="9284967" y="5503313"/>
                  <a:pt x="9305167" y="5503313"/>
                </a:cubicBezTo>
                <a:close/>
                <a:moveTo>
                  <a:pt x="9084486" y="5503313"/>
                </a:moveTo>
                <a:cubicBezTo>
                  <a:pt x="9104686" y="5503313"/>
                  <a:pt x="9121062" y="5519689"/>
                  <a:pt x="9121062" y="5539889"/>
                </a:cubicBezTo>
                <a:cubicBezTo>
                  <a:pt x="9121062" y="5560089"/>
                  <a:pt x="9104686" y="5576465"/>
                  <a:pt x="9084486" y="5576465"/>
                </a:cubicBezTo>
                <a:cubicBezTo>
                  <a:pt x="9064286" y="5576465"/>
                  <a:pt x="9047910" y="5560089"/>
                  <a:pt x="9047910" y="5539889"/>
                </a:cubicBezTo>
                <a:cubicBezTo>
                  <a:pt x="9047910" y="5519689"/>
                  <a:pt x="9064286" y="5503313"/>
                  <a:pt x="9084486" y="5503313"/>
                </a:cubicBezTo>
                <a:close/>
                <a:moveTo>
                  <a:pt x="8863805" y="5503313"/>
                </a:moveTo>
                <a:cubicBezTo>
                  <a:pt x="8884005" y="5503313"/>
                  <a:pt x="8900381" y="5519689"/>
                  <a:pt x="8900381" y="5539889"/>
                </a:cubicBezTo>
                <a:cubicBezTo>
                  <a:pt x="8900381" y="5560089"/>
                  <a:pt x="8884005" y="5576465"/>
                  <a:pt x="8863805" y="5576465"/>
                </a:cubicBezTo>
                <a:cubicBezTo>
                  <a:pt x="8843605" y="5576465"/>
                  <a:pt x="8827229" y="5560089"/>
                  <a:pt x="8827229" y="5539889"/>
                </a:cubicBezTo>
                <a:cubicBezTo>
                  <a:pt x="8827229" y="5519689"/>
                  <a:pt x="8843605" y="5503313"/>
                  <a:pt x="8863805" y="5503313"/>
                </a:cubicBezTo>
                <a:close/>
                <a:moveTo>
                  <a:pt x="8643124" y="5503313"/>
                </a:moveTo>
                <a:cubicBezTo>
                  <a:pt x="8663324" y="5503313"/>
                  <a:pt x="8679700" y="5519689"/>
                  <a:pt x="8679700" y="5539889"/>
                </a:cubicBezTo>
                <a:cubicBezTo>
                  <a:pt x="8679700" y="5560089"/>
                  <a:pt x="8663324" y="5576465"/>
                  <a:pt x="8643124" y="5576465"/>
                </a:cubicBezTo>
                <a:cubicBezTo>
                  <a:pt x="8622924" y="5576465"/>
                  <a:pt x="8606548" y="5560089"/>
                  <a:pt x="8606548" y="5539889"/>
                </a:cubicBezTo>
                <a:cubicBezTo>
                  <a:pt x="8606548" y="5519689"/>
                  <a:pt x="8622924" y="5503313"/>
                  <a:pt x="8643124" y="5503313"/>
                </a:cubicBezTo>
                <a:close/>
                <a:moveTo>
                  <a:pt x="8422443" y="5503313"/>
                </a:moveTo>
                <a:cubicBezTo>
                  <a:pt x="8442643" y="5503313"/>
                  <a:pt x="8459019" y="5519689"/>
                  <a:pt x="8459019" y="5539889"/>
                </a:cubicBezTo>
                <a:cubicBezTo>
                  <a:pt x="8459019" y="5560089"/>
                  <a:pt x="8442643" y="5576465"/>
                  <a:pt x="8422443" y="5576465"/>
                </a:cubicBezTo>
                <a:cubicBezTo>
                  <a:pt x="8402243" y="5576465"/>
                  <a:pt x="8385867" y="5560089"/>
                  <a:pt x="8385867" y="5539889"/>
                </a:cubicBezTo>
                <a:cubicBezTo>
                  <a:pt x="8385867" y="5519689"/>
                  <a:pt x="8402243" y="5503313"/>
                  <a:pt x="8422443" y="5503313"/>
                </a:cubicBezTo>
                <a:close/>
                <a:moveTo>
                  <a:pt x="8201762" y="5503313"/>
                </a:moveTo>
                <a:cubicBezTo>
                  <a:pt x="8221962" y="5503313"/>
                  <a:pt x="8238338" y="5519689"/>
                  <a:pt x="8238338" y="5539889"/>
                </a:cubicBezTo>
                <a:cubicBezTo>
                  <a:pt x="8238338" y="5560089"/>
                  <a:pt x="8221962" y="5576465"/>
                  <a:pt x="8201762" y="5576465"/>
                </a:cubicBezTo>
                <a:cubicBezTo>
                  <a:pt x="8181562" y="5576465"/>
                  <a:pt x="8165186" y="5560089"/>
                  <a:pt x="8165186" y="5539889"/>
                </a:cubicBezTo>
                <a:cubicBezTo>
                  <a:pt x="8165186" y="5519689"/>
                  <a:pt x="8181562" y="5503313"/>
                  <a:pt x="8201762" y="5503313"/>
                </a:cubicBezTo>
                <a:close/>
                <a:moveTo>
                  <a:pt x="7981081" y="5503313"/>
                </a:moveTo>
                <a:cubicBezTo>
                  <a:pt x="8001281" y="5503313"/>
                  <a:pt x="8017657" y="5519689"/>
                  <a:pt x="8017657" y="5539889"/>
                </a:cubicBezTo>
                <a:cubicBezTo>
                  <a:pt x="8017657" y="5560089"/>
                  <a:pt x="8001281" y="5576465"/>
                  <a:pt x="7981081" y="5576465"/>
                </a:cubicBezTo>
                <a:cubicBezTo>
                  <a:pt x="7960881" y="5576465"/>
                  <a:pt x="7944505" y="5560089"/>
                  <a:pt x="7944505" y="5539889"/>
                </a:cubicBezTo>
                <a:cubicBezTo>
                  <a:pt x="7944505" y="5519689"/>
                  <a:pt x="7960881" y="5503313"/>
                  <a:pt x="7981081" y="5503313"/>
                </a:cubicBezTo>
                <a:close/>
                <a:moveTo>
                  <a:pt x="7760400" y="5503313"/>
                </a:moveTo>
                <a:cubicBezTo>
                  <a:pt x="7780600" y="5503313"/>
                  <a:pt x="7796976" y="5519689"/>
                  <a:pt x="7796976" y="5539889"/>
                </a:cubicBezTo>
                <a:cubicBezTo>
                  <a:pt x="7796976" y="5560089"/>
                  <a:pt x="7780600" y="5576465"/>
                  <a:pt x="7760400" y="5576465"/>
                </a:cubicBezTo>
                <a:cubicBezTo>
                  <a:pt x="7740200" y="5576465"/>
                  <a:pt x="7723824" y="5560089"/>
                  <a:pt x="7723824" y="5539889"/>
                </a:cubicBezTo>
                <a:cubicBezTo>
                  <a:pt x="7723824" y="5519689"/>
                  <a:pt x="7740200" y="5503313"/>
                  <a:pt x="7760400" y="5503313"/>
                </a:cubicBezTo>
                <a:close/>
                <a:moveTo>
                  <a:pt x="7539719" y="5503313"/>
                </a:moveTo>
                <a:cubicBezTo>
                  <a:pt x="7559919" y="5503313"/>
                  <a:pt x="7576295" y="5519689"/>
                  <a:pt x="7576295" y="5539889"/>
                </a:cubicBezTo>
                <a:cubicBezTo>
                  <a:pt x="7576295" y="5560089"/>
                  <a:pt x="7559919" y="5576465"/>
                  <a:pt x="7539719" y="5576465"/>
                </a:cubicBezTo>
                <a:cubicBezTo>
                  <a:pt x="7519519" y="5576465"/>
                  <a:pt x="7503143" y="5560089"/>
                  <a:pt x="7503143" y="5539889"/>
                </a:cubicBezTo>
                <a:cubicBezTo>
                  <a:pt x="7503143" y="5519689"/>
                  <a:pt x="7519519" y="5503313"/>
                  <a:pt x="7539719" y="5503313"/>
                </a:cubicBezTo>
                <a:close/>
                <a:moveTo>
                  <a:pt x="7319038" y="5503313"/>
                </a:moveTo>
                <a:cubicBezTo>
                  <a:pt x="7339238" y="5503313"/>
                  <a:pt x="7355614" y="5519689"/>
                  <a:pt x="7355614" y="5539889"/>
                </a:cubicBezTo>
                <a:cubicBezTo>
                  <a:pt x="7355614" y="5560089"/>
                  <a:pt x="7339238" y="5576465"/>
                  <a:pt x="7319038" y="5576465"/>
                </a:cubicBezTo>
                <a:cubicBezTo>
                  <a:pt x="7298838" y="5576465"/>
                  <a:pt x="7282462" y="5560089"/>
                  <a:pt x="7282462" y="5539889"/>
                </a:cubicBezTo>
                <a:cubicBezTo>
                  <a:pt x="7282462" y="5519689"/>
                  <a:pt x="7298838" y="5503313"/>
                  <a:pt x="7319038" y="5503313"/>
                </a:cubicBezTo>
                <a:close/>
                <a:moveTo>
                  <a:pt x="7098357" y="5503313"/>
                </a:moveTo>
                <a:cubicBezTo>
                  <a:pt x="7118557" y="5503313"/>
                  <a:pt x="7134933" y="5519689"/>
                  <a:pt x="7134933" y="5539889"/>
                </a:cubicBezTo>
                <a:cubicBezTo>
                  <a:pt x="7134933" y="5560089"/>
                  <a:pt x="7118557" y="5576465"/>
                  <a:pt x="7098357" y="5576465"/>
                </a:cubicBezTo>
                <a:cubicBezTo>
                  <a:pt x="7078157" y="5576465"/>
                  <a:pt x="7061781" y="5560089"/>
                  <a:pt x="7061781" y="5539889"/>
                </a:cubicBezTo>
                <a:cubicBezTo>
                  <a:pt x="7061781" y="5519689"/>
                  <a:pt x="7078157" y="5503313"/>
                  <a:pt x="7098357" y="5503313"/>
                </a:cubicBezTo>
                <a:close/>
                <a:moveTo>
                  <a:pt x="6877676" y="5503313"/>
                </a:moveTo>
                <a:cubicBezTo>
                  <a:pt x="6897876" y="5503313"/>
                  <a:pt x="6914252" y="5519689"/>
                  <a:pt x="6914252" y="5539889"/>
                </a:cubicBezTo>
                <a:cubicBezTo>
                  <a:pt x="6914252" y="5560089"/>
                  <a:pt x="6897876" y="5576465"/>
                  <a:pt x="6877676" y="5576465"/>
                </a:cubicBezTo>
                <a:cubicBezTo>
                  <a:pt x="6857476" y="5576465"/>
                  <a:pt x="6841100" y="5560089"/>
                  <a:pt x="6841100" y="5539889"/>
                </a:cubicBezTo>
                <a:cubicBezTo>
                  <a:pt x="6841100" y="5519689"/>
                  <a:pt x="6857476" y="5503313"/>
                  <a:pt x="6877676" y="5503313"/>
                </a:cubicBezTo>
                <a:close/>
                <a:moveTo>
                  <a:pt x="6656995" y="5503313"/>
                </a:moveTo>
                <a:cubicBezTo>
                  <a:pt x="6677195" y="5503313"/>
                  <a:pt x="6693571" y="5519689"/>
                  <a:pt x="6693571" y="5539889"/>
                </a:cubicBezTo>
                <a:cubicBezTo>
                  <a:pt x="6693571" y="5560089"/>
                  <a:pt x="6677195" y="5576465"/>
                  <a:pt x="6656995" y="5576465"/>
                </a:cubicBezTo>
                <a:cubicBezTo>
                  <a:pt x="6636795" y="5576465"/>
                  <a:pt x="6620419" y="5560089"/>
                  <a:pt x="6620419" y="5539889"/>
                </a:cubicBezTo>
                <a:cubicBezTo>
                  <a:pt x="6620419" y="5519689"/>
                  <a:pt x="6636795" y="5503313"/>
                  <a:pt x="6656995" y="5503313"/>
                </a:cubicBezTo>
                <a:close/>
                <a:moveTo>
                  <a:pt x="6436314" y="5503313"/>
                </a:moveTo>
                <a:cubicBezTo>
                  <a:pt x="6456514" y="5503313"/>
                  <a:pt x="6472890" y="5519689"/>
                  <a:pt x="6472890" y="5539889"/>
                </a:cubicBezTo>
                <a:cubicBezTo>
                  <a:pt x="6472890" y="5560089"/>
                  <a:pt x="6456514" y="5576465"/>
                  <a:pt x="6436314" y="5576465"/>
                </a:cubicBezTo>
                <a:cubicBezTo>
                  <a:pt x="6416114" y="5576465"/>
                  <a:pt x="6399738" y="5560089"/>
                  <a:pt x="6399738" y="5539889"/>
                </a:cubicBezTo>
                <a:cubicBezTo>
                  <a:pt x="6399738" y="5519689"/>
                  <a:pt x="6416114" y="5503313"/>
                  <a:pt x="6436314" y="5503313"/>
                </a:cubicBezTo>
                <a:close/>
                <a:moveTo>
                  <a:pt x="6215633" y="5503313"/>
                </a:moveTo>
                <a:cubicBezTo>
                  <a:pt x="6235833" y="5503313"/>
                  <a:pt x="6252209" y="5519689"/>
                  <a:pt x="6252209" y="5539889"/>
                </a:cubicBezTo>
                <a:cubicBezTo>
                  <a:pt x="6252209" y="5560089"/>
                  <a:pt x="6235833" y="5576465"/>
                  <a:pt x="6215633" y="5576465"/>
                </a:cubicBezTo>
                <a:cubicBezTo>
                  <a:pt x="6195433" y="5576465"/>
                  <a:pt x="6179057" y="5560089"/>
                  <a:pt x="6179057" y="5539889"/>
                </a:cubicBezTo>
                <a:cubicBezTo>
                  <a:pt x="6179057" y="5519689"/>
                  <a:pt x="6195433" y="5503313"/>
                  <a:pt x="6215633" y="5503313"/>
                </a:cubicBezTo>
                <a:close/>
                <a:moveTo>
                  <a:pt x="5994952" y="5503313"/>
                </a:moveTo>
                <a:cubicBezTo>
                  <a:pt x="6015152" y="5503313"/>
                  <a:pt x="6031528" y="5519689"/>
                  <a:pt x="6031528" y="5539889"/>
                </a:cubicBezTo>
                <a:cubicBezTo>
                  <a:pt x="6031528" y="5560089"/>
                  <a:pt x="6015152" y="5576465"/>
                  <a:pt x="5994952" y="5576465"/>
                </a:cubicBezTo>
                <a:cubicBezTo>
                  <a:pt x="5974752" y="5576465"/>
                  <a:pt x="5958376" y="5560089"/>
                  <a:pt x="5958376" y="5539889"/>
                </a:cubicBezTo>
                <a:cubicBezTo>
                  <a:pt x="5958376" y="5519689"/>
                  <a:pt x="5974752" y="5503313"/>
                  <a:pt x="5994952" y="5503313"/>
                </a:cubicBezTo>
                <a:close/>
                <a:moveTo>
                  <a:pt x="5774272" y="5503313"/>
                </a:moveTo>
                <a:cubicBezTo>
                  <a:pt x="5794472" y="5503313"/>
                  <a:pt x="5810848" y="5519689"/>
                  <a:pt x="5810848" y="5539889"/>
                </a:cubicBezTo>
                <a:cubicBezTo>
                  <a:pt x="5810848" y="5560089"/>
                  <a:pt x="5794472" y="5576465"/>
                  <a:pt x="5774272" y="5576465"/>
                </a:cubicBezTo>
                <a:cubicBezTo>
                  <a:pt x="5754073" y="5576465"/>
                  <a:pt x="5737697" y="5560089"/>
                  <a:pt x="5737697" y="5539889"/>
                </a:cubicBezTo>
                <a:cubicBezTo>
                  <a:pt x="5737697" y="5519689"/>
                  <a:pt x="5754073" y="5503313"/>
                  <a:pt x="5774272" y="5503313"/>
                </a:cubicBezTo>
                <a:close/>
                <a:moveTo>
                  <a:pt x="5553593" y="5503313"/>
                </a:moveTo>
                <a:cubicBezTo>
                  <a:pt x="5573793" y="5503313"/>
                  <a:pt x="5590169" y="5519689"/>
                  <a:pt x="5590169" y="5539889"/>
                </a:cubicBezTo>
                <a:cubicBezTo>
                  <a:pt x="5590169" y="5560089"/>
                  <a:pt x="5573793" y="5576465"/>
                  <a:pt x="5553593" y="5576465"/>
                </a:cubicBezTo>
                <a:cubicBezTo>
                  <a:pt x="5533393" y="5576465"/>
                  <a:pt x="5517018" y="5560089"/>
                  <a:pt x="5517018" y="5539889"/>
                </a:cubicBezTo>
                <a:cubicBezTo>
                  <a:pt x="5517018" y="5519689"/>
                  <a:pt x="5533393" y="5503313"/>
                  <a:pt x="5553593" y="5503313"/>
                </a:cubicBezTo>
                <a:close/>
                <a:moveTo>
                  <a:pt x="5332913" y="5503313"/>
                </a:moveTo>
                <a:cubicBezTo>
                  <a:pt x="5353113" y="5503313"/>
                  <a:pt x="5369490" y="5519689"/>
                  <a:pt x="5369490" y="5539889"/>
                </a:cubicBezTo>
                <a:cubicBezTo>
                  <a:pt x="5369490" y="5560089"/>
                  <a:pt x="5353113" y="5576465"/>
                  <a:pt x="5332913" y="5576465"/>
                </a:cubicBezTo>
                <a:cubicBezTo>
                  <a:pt x="5312714" y="5576465"/>
                  <a:pt x="5296337" y="5560089"/>
                  <a:pt x="5296337" y="5539889"/>
                </a:cubicBezTo>
                <a:cubicBezTo>
                  <a:pt x="5296337" y="5519689"/>
                  <a:pt x="5312714" y="5503313"/>
                  <a:pt x="5332913" y="5503313"/>
                </a:cubicBezTo>
                <a:close/>
                <a:moveTo>
                  <a:pt x="5112230" y="5503313"/>
                </a:moveTo>
                <a:cubicBezTo>
                  <a:pt x="5132433" y="5503313"/>
                  <a:pt x="5148807" y="5519689"/>
                  <a:pt x="5148807" y="5539889"/>
                </a:cubicBezTo>
                <a:cubicBezTo>
                  <a:pt x="5148807" y="5560089"/>
                  <a:pt x="5132433" y="5576465"/>
                  <a:pt x="5112230" y="5576465"/>
                </a:cubicBezTo>
                <a:cubicBezTo>
                  <a:pt x="5092030" y="5576465"/>
                  <a:pt x="5075655" y="5560089"/>
                  <a:pt x="5075655" y="5539889"/>
                </a:cubicBezTo>
                <a:cubicBezTo>
                  <a:pt x="5075655" y="5519689"/>
                  <a:pt x="5092030" y="5503313"/>
                  <a:pt x="5112230" y="5503313"/>
                </a:cubicBezTo>
                <a:close/>
                <a:moveTo>
                  <a:pt x="4891552" y="5503313"/>
                </a:moveTo>
                <a:cubicBezTo>
                  <a:pt x="4911751" y="5503313"/>
                  <a:pt x="4928127" y="5519689"/>
                  <a:pt x="4928127" y="5539889"/>
                </a:cubicBezTo>
                <a:cubicBezTo>
                  <a:pt x="4928127" y="5560089"/>
                  <a:pt x="4911751" y="5576465"/>
                  <a:pt x="4891552" y="5576465"/>
                </a:cubicBezTo>
                <a:cubicBezTo>
                  <a:pt x="4871352" y="5576465"/>
                  <a:pt x="4854975" y="5560089"/>
                  <a:pt x="4854975" y="5539889"/>
                </a:cubicBezTo>
                <a:cubicBezTo>
                  <a:pt x="4854975" y="5519689"/>
                  <a:pt x="4871352" y="5503313"/>
                  <a:pt x="4891552" y="5503313"/>
                </a:cubicBezTo>
                <a:close/>
                <a:moveTo>
                  <a:pt x="4670871" y="5503313"/>
                </a:moveTo>
                <a:cubicBezTo>
                  <a:pt x="4691070" y="5503313"/>
                  <a:pt x="4707447" y="5519689"/>
                  <a:pt x="4707447" y="5539889"/>
                </a:cubicBezTo>
                <a:cubicBezTo>
                  <a:pt x="4707447" y="5560089"/>
                  <a:pt x="4691070" y="5576465"/>
                  <a:pt x="4670871" y="5576465"/>
                </a:cubicBezTo>
                <a:cubicBezTo>
                  <a:pt x="4650672" y="5576465"/>
                  <a:pt x="4634295" y="5560089"/>
                  <a:pt x="4634295" y="5539889"/>
                </a:cubicBezTo>
                <a:cubicBezTo>
                  <a:pt x="4634295" y="5519689"/>
                  <a:pt x="4650672" y="5503313"/>
                  <a:pt x="4670871" y="5503313"/>
                </a:cubicBezTo>
                <a:close/>
                <a:moveTo>
                  <a:pt x="4450188" y="5503313"/>
                </a:moveTo>
                <a:cubicBezTo>
                  <a:pt x="4470390" y="5503313"/>
                  <a:pt x="4486764" y="5519689"/>
                  <a:pt x="4486764" y="5539889"/>
                </a:cubicBezTo>
                <a:cubicBezTo>
                  <a:pt x="4486764" y="5560089"/>
                  <a:pt x="4470390" y="5576465"/>
                  <a:pt x="4450188" y="5576465"/>
                </a:cubicBezTo>
                <a:cubicBezTo>
                  <a:pt x="4429988" y="5576465"/>
                  <a:pt x="4413613" y="5560089"/>
                  <a:pt x="4413613" y="5539889"/>
                </a:cubicBezTo>
                <a:cubicBezTo>
                  <a:pt x="4413613" y="5519689"/>
                  <a:pt x="4429988" y="5503313"/>
                  <a:pt x="4450188" y="5503313"/>
                </a:cubicBezTo>
                <a:close/>
                <a:moveTo>
                  <a:pt x="4229507" y="5503313"/>
                </a:moveTo>
                <a:cubicBezTo>
                  <a:pt x="4249708" y="5503313"/>
                  <a:pt x="4266084" y="5519689"/>
                  <a:pt x="4266084" y="5539889"/>
                </a:cubicBezTo>
                <a:cubicBezTo>
                  <a:pt x="4266084" y="5560089"/>
                  <a:pt x="4249708" y="5576465"/>
                  <a:pt x="4229507" y="5576465"/>
                </a:cubicBezTo>
                <a:cubicBezTo>
                  <a:pt x="4209307" y="5576465"/>
                  <a:pt x="4192931" y="5560089"/>
                  <a:pt x="4192931" y="5539889"/>
                </a:cubicBezTo>
                <a:cubicBezTo>
                  <a:pt x="4192931" y="5519689"/>
                  <a:pt x="4209307" y="5503313"/>
                  <a:pt x="4229507" y="5503313"/>
                </a:cubicBezTo>
                <a:close/>
                <a:moveTo>
                  <a:pt x="4008847" y="5503313"/>
                </a:moveTo>
                <a:cubicBezTo>
                  <a:pt x="4029045" y="5503313"/>
                  <a:pt x="4045426" y="5519689"/>
                  <a:pt x="4045426" y="5539889"/>
                </a:cubicBezTo>
                <a:cubicBezTo>
                  <a:pt x="4045426" y="5560089"/>
                  <a:pt x="4029045" y="5576465"/>
                  <a:pt x="4008847" y="5576465"/>
                </a:cubicBezTo>
                <a:cubicBezTo>
                  <a:pt x="3988642" y="5576465"/>
                  <a:pt x="3972267" y="5560089"/>
                  <a:pt x="3972267" y="5539889"/>
                </a:cubicBezTo>
                <a:cubicBezTo>
                  <a:pt x="3972267" y="5519689"/>
                  <a:pt x="3988642" y="5503313"/>
                  <a:pt x="4008847" y="5503313"/>
                </a:cubicBezTo>
                <a:close/>
                <a:moveTo>
                  <a:pt x="3788165" y="5503313"/>
                </a:moveTo>
                <a:cubicBezTo>
                  <a:pt x="3808367" y="5503313"/>
                  <a:pt x="3824738" y="5519689"/>
                  <a:pt x="3824738" y="5539889"/>
                </a:cubicBezTo>
                <a:cubicBezTo>
                  <a:pt x="3824738" y="5560089"/>
                  <a:pt x="3808367" y="5576465"/>
                  <a:pt x="3788165" y="5576465"/>
                </a:cubicBezTo>
                <a:cubicBezTo>
                  <a:pt x="3767965" y="5576465"/>
                  <a:pt x="3751588" y="5560089"/>
                  <a:pt x="3751588" y="5539889"/>
                </a:cubicBezTo>
                <a:cubicBezTo>
                  <a:pt x="3751588" y="5519689"/>
                  <a:pt x="3767965" y="5503313"/>
                  <a:pt x="3788165" y="5503313"/>
                </a:cubicBezTo>
                <a:close/>
                <a:moveTo>
                  <a:pt x="3567479" y="5503313"/>
                </a:moveTo>
                <a:cubicBezTo>
                  <a:pt x="3587675" y="5503313"/>
                  <a:pt x="3604051" y="5519689"/>
                  <a:pt x="3604051" y="5539889"/>
                </a:cubicBezTo>
                <a:cubicBezTo>
                  <a:pt x="3604051" y="5560089"/>
                  <a:pt x="3587675" y="5576465"/>
                  <a:pt x="3567479" y="5576465"/>
                </a:cubicBezTo>
                <a:cubicBezTo>
                  <a:pt x="3547276" y="5576465"/>
                  <a:pt x="3530901" y="5560089"/>
                  <a:pt x="3530901" y="5539889"/>
                </a:cubicBezTo>
                <a:cubicBezTo>
                  <a:pt x="3530901" y="5519689"/>
                  <a:pt x="3547276" y="5503313"/>
                  <a:pt x="3567479" y="5503313"/>
                </a:cubicBezTo>
                <a:close/>
                <a:moveTo>
                  <a:pt x="3346801" y="5503313"/>
                </a:moveTo>
                <a:cubicBezTo>
                  <a:pt x="3367001" y="5503313"/>
                  <a:pt x="3383375" y="5519689"/>
                  <a:pt x="3383375" y="5539889"/>
                </a:cubicBezTo>
                <a:cubicBezTo>
                  <a:pt x="3383375" y="5560089"/>
                  <a:pt x="3367001" y="5576465"/>
                  <a:pt x="3346801" y="5576465"/>
                </a:cubicBezTo>
                <a:cubicBezTo>
                  <a:pt x="3326603" y="5576465"/>
                  <a:pt x="3310228" y="5560089"/>
                  <a:pt x="3310228" y="5539889"/>
                </a:cubicBezTo>
                <a:cubicBezTo>
                  <a:pt x="3310228" y="5519689"/>
                  <a:pt x="3326603" y="5503313"/>
                  <a:pt x="3346801" y="5503313"/>
                </a:cubicBezTo>
                <a:close/>
                <a:moveTo>
                  <a:pt x="3126126" y="5503313"/>
                </a:moveTo>
                <a:cubicBezTo>
                  <a:pt x="3146320" y="5503313"/>
                  <a:pt x="3162696" y="5519689"/>
                  <a:pt x="3162696" y="5539889"/>
                </a:cubicBezTo>
                <a:cubicBezTo>
                  <a:pt x="3162696" y="5560089"/>
                  <a:pt x="3146320" y="5576465"/>
                  <a:pt x="3126126" y="5576465"/>
                </a:cubicBezTo>
                <a:cubicBezTo>
                  <a:pt x="3105923" y="5576465"/>
                  <a:pt x="3089541" y="5560089"/>
                  <a:pt x="3089541" y="5539889"/>
                </a:cubicBezTo>
                <a:cubicBezTo>
                  <a:pt x="3089541" y="5519689"/>
                  <a:pt x="3105923" y="5503313"/>
                  <a:pt x="3126126" y="5503313"/>
                </a:cubicBezTo>
                <a:close/>
                <a:moveTo>
                  <a:pt x="2905436" y="5503313"/>
                </a:moveTo>
                <a:cubicBezTo>
                  <a:pt x="2925637" y="5503313"/>
                  <a:pt x="2942013" y="5519689"/>
                  <a:pt x="2942013" y="5539889"/>
                </a:cubicBezTo>
                <a:cubicBezTo>
                  <a:pt x="2942013" y="5560089"/>
                  <a:pt x="2925637" y="5576465"/>
                  <a:pt x="2905436" y="5576465"/>
                </a:cubicBezTo>
                <a:cubicBezTo>
                  <a:pt x="2885243" y="5576465"/>
                  <a:pt x="2868866" y="5560089"/>
                  <a:pt x="2868866" y="5539889"/>
                </a:cubicBezTo>
                <a:cubicBezTo>
                  <a:pt x="2868866" y="5519689"/>
                  <a:pt x="2885243" y="5503313"/>
                  <a:pt x="2905436" y="5503313"/>
                </a:cubicBezTo>
                <a:close/>
                <a:moveTo>
                  <a:pt x="2684758" y="5503313"/>
                </a:moveTo>
                <a:cubicBezTo>
                  <a:pt x="2704958" y="5503313"/>
                  <a:pt x="2721329" y="5519689"/>
                  <a:pt x="2721329" y="5539889"/>
                </a:cubicBezTo>
                <a:cubicBezTo>
                  <a:pt x="2721329" y="5560089"/>
                  <a:pt x="2704958" y="5576465"/>
                  <a:pt x="2684758" y="5576465"/>
                </a:cubicBezTo>
                <a:cubicBezTo>
                  <a:pt x="2664554" y="5576465"/>
                  <a:pt x="2648177" y="5560089"/>
                  <a:pt x="2648177" y="5539889"/>
                </a:cubicBezTo>
                <a:cubicBezTo>
                  <a:pt x="2648177" y="5519689"/>
                  <a:pt x="2664554" y="5503313"/>
                  <a:pt x="2684758" y="5503313"/>
                </a:cubicBezTo>
                <a:close/>
                <a:moveTo>
                  <a:pt x="2464071" y="5503313"/>
                </a:moveTo>
                <a:cubicBezTo>
                  <a:pt x="2484272" y="5503313"/>
                  <a:pt x="2500650" y="5519689"/>
                  <a:pt x="2500650" y="5539889"/>
                </a:cubicBezTo>
                <a:cubicBezTo>
                  <a:pt x="2500650" y="5560089"/>
                  <a:pt x="2484272" y="5576465"/>
                  <a:pt x="2464071" y="5576465"/>
                </a:cubicBezTo>
                <a:cubicBezTo>
                  <a:pt x="2443875" y="5576465"/>
                  <a:pt x="2427500" y="5560089"/>
                  <a:pt x="2427500" y="5539889"/>
                </a:cubicBezTo>
                <a:cubicBezTo>
                  <a:pt x="2427500" y="5519689"/>
                  <a:pt x="2443875" y="5503313"/>
                  <a:pt x="2464071" y="5503313"/>
                </a:cubicBezTo>
                <a:close/>
                <a:moveTo>
                  <a:pt x="2243393" y="5503313"/>
                </a:moveTo>
                <a:cubicBezTo>
                  <a:pt x="2263591" y="5503313"/>
                  <a:pt x="2279972" y="5519689"/>
                  <a:pt x="2279972" y="5539889"/>
                </a:cubicBezTo>
                <a:cubicBezTo>
                  <a:pt x="2279972" y="5560089"/>
                  <a:pt x="2263591" y="5576465"/>
                  <a:pt x="2243393" y="5576465"/>
                </a:cubicBezTo>
                <a:cubicBezTo>
                  <a:pt x="2223191" y="5576465"/>
                  <a:pt x="2206817" y="5560089"/>
                  <a:pt x="2206817" y="5539889"/>
                </a:cubicBezTo>
                <a:cubicBezTo>
                  <a:pt x="2206817" y="5519689"/>
                  <a:pt x="2223191" y="5503313"/>
                  <a:pt x="2243393" y="5503313"/>
                </a:cubicBezTo>
                <a:close/>
                <a:moveTo>
                  <a:pt x="2022713" y="5503313"/>
                </a:moveTo>
                <a:cubicBezTo>
                  <a:pt x="2042913" y="5503313"/>
                  <a:pt x="2059288" y="5519689"/>
                  <a:pt x="2059288" y="5539889"/>
                </a:cubicBezTo>
                <a:cubicBezTo>
                  <a:pt x="2059288" y="5560089"/>
                  <a:pt x="2042913" y="5576465"/>
                  <a:pt x="2022713" y="5576465"/>
                </a:cubicBezTo>
                <a:cubicBezTo>
                  <a:pt x="2002514" y="5576465"/>
                  <a:pt x="1986176" y="5560089"/>
                  <a:pt x="1986176" y="5539889"/>
                </a:cubicBezTo>
                <a:cubicBezTo>
                  <a:pt x="1986176" y="5519689"/>
                  <a:pt x="2002514" y="5503313"/>
                  <a:pt x="2022713" y="5503313"/>
                </a:cubicBezTo>
                <a:close/>
                <a:moveTo>
                  <a:pt x="1802066" y="5503313"/>
                </a:moveTo>
                <a:cubicBezTo>
                  <a:pt x="1822266" y="5503313"/>
                  <a:pt x="1838642" y="5519689"/>
                  <a:pt x="1838642" y="5539889"/>
                </a:cubicBezTo>
                <a:cubicBezTo>
                  <a:pt x="1838642" y="5560089"/>
                  <a:pt x="1822266" y="5576465"/>
                  <a:pt x="1802066" y="5576465"/>
                </a:cubicBezTo>
                <a:cubicBezTo>
                  <a:pt x="1781866" y="5576465"/>
                  <a:pt x="1765490" y="5560089"/>
                  <a:pt x="1765490" y="5539889"/>
                </a:cubicBezTo>
                <a:cubicBezTo>
                  <a:pt x="1765490" y="5519689"/>
                  <a:pt x="1781866" y="5503313"/>
                  <a:pt x="1802066" y="5503313"/>
                </a:cubicBezTo>
                <a:close/>
                <a:moveTo>
                  <a:pt x="1581380" y="5503313"/>
                </a:moveTo>
                <a:cubicBezTo>
                  <a:pt x="1601580" y="5503313"/>
                  <a:pt x="1617956" y="5519689"/>
                  <a:pt x="1617956" y="5539889"/>
                </a:cubicBezTo>
                <a:cubicBezTo>
                  <a:pt x="1617956" y="5560089"/>
                  <a:pt x="1601580" y="5576465"/>
                  <a:pt x="1581380" y="5576465"/>
                </a:cubicBezTo>
                <a:cubicBezTo>
                  <a:pt x="1561180" y="5576465"/>
                  <a:pt x="1544804" y="5560089"/>
                  <a:pt x="1544804" y="5539889"/>
                </a:cubicBezTo>
                <a:cubicBezTo>
                  <a:pt x="1544804" y="5519689"/>
                  <a:pt x="1561180" y="5503313"/>
                  <a:pt x="1581380" y="5503313"/>
                </a:cubicBezTo>
                <a:close/>
                <a:moveTo>
                  <a:pt x="1360694" y="5503313"/>
                </a:moveTo>
                <a:cubicBezTo>
                  <a:pt x="1380895" y="5503313"/>
                  <a:pt x="1397270" y="5519689"/>
                  <a:pt x="1397270" y="5539889"/>
                </a:cubicBezTo>
                <a:cubicBezTo>
                  <a:pt x="1397270" y="5560089"/>
                  <a:pt x="1380895" y="5576465"/>
                  <a:pt x="1360694" y="5576465"/>
                </a:cubicBezTo>
                <a:cubicBezTo>
                  <a:pt x="1340494" y="5576465"/>
                  <a:pt x="1324119" y="5560089"/>
                  <a:pt x="1324119" y="5539889"/>
                </a:cubicBezTo>
                <a:cubicBezTo>
                  <a:pt x="1324119" y="5519689"/>
                  <a:pt x="1340494" y="5503313"/>
                  <a:pt x="1360694" y="5503313"/>
                </a:cubicBezTo>
                <a:close/>
                <a:moveTo>
                  <a:pt x="1140009" y="5503313"/>
                </a:moveTo>
                <a:cubicBezTo>
                  <a:pt x="1160208" y="5503313"/>
                  <a:pt x="1176585" y="5519689"/>
                  <a:pt x="1176585" y="5539889"/>
                </a:cubicBezTo>
                <a:cubicBezTo>
                  <a:pt x="1176585" y="5560089"/>
                  <a:pt x="1160208" y="5576465"/>
                  <a:pt x="1140009" y="5576465"/>
                </a:cubicBezTo>
                <a:cubicBezTo>
                  <a:pt x="1119809" y="5576465"/>
                  <a:pt x="1103433" y="5560089"/>
                  <a:pt x="1103433" y="5539889"/>
                </a:cubicBezTo>
                <a:cubicBezTo>
                  <a:pt x="1103433" y="5519689"/>
                  <a:pt x="1119809" y="5503313"/>
                  <a:pt x="1140009" y="5503313"/>
                </a:cubicBezTo>
                <a:close/>
                <a:moveTo>
                  <a:pt x="919323" y="5503313"/>
                </a:moveTo>
                <a:cubicBezTo>
                  <a:pt x="939523" y="5503313"/>
                  <a:pt x="955898" y="5519689"/>
                  <a:pt x="955898" y="5539889"/>
                </a:cubicBezTo>
                <a:cubicBezTo>
                  <a:pt x="955898" y="5560089"/>
                  <a:pt x="939523" y="5576465"/>
                  <a:pt x="919323" y="5576465"/>
                </a:cubicBezTo>
                <a:cubicBezTo>
                  <a:pt x="899123" y="5576465"/>
                  <a:pt x="882746" y="5560089"/>
                  <a:pt x="882746" y="5539889"/>
                </a:cubicBezTo>
                <a:cubicBezTo>
                  <a:pt x="882746" y="5519689"/>
                  <a:pt x="899123" y="5503313"/>
                  <a:pt x="919323" y="5503313"/>
                </a:cubicBezTo>
                <a:close/>
                <a:moveTo>
                  <a:pt x="698636" y="5503313"/>
                </a:moveTo>
                <a:cubicBezTo>
                  <a:pt x="718836" y="5503313"/>
                  <a:pt x="735212" y="5519689"/>
                  <a:pt x="735212" y="5539889"/>
                </a:cubicBezTo>
                <a:cubicBezTo>
                  <a:pt x="735212" y="5560089"/>
                  <a:pt x="718836" y="5576465"/>
                  <a:pt x="698636" y="5576465"/>
                </a:cubicBezTo>
                <a:cubicBezTo>
                  <a:pt x="678437" y="5576465"/>
                  <a:pt x="662060" y="5560089"/>
                  <a:pt x="662060" y="5539889"/>
                </a:cubicBezTo>
                <a:cubicBezTo>
                  <a:pt x="662060" y="5519689"/>
                  <a:pt x="678437" y="5503313"/>
                  <a:pt x="698636" y="5503313"/>
                </a:cubicBezTo>
                <a:close/>
                <a:moveTo>
                  <a:pt x="477950" y="5503313"/>
                </a:moveTo>
                <a:cubicBezTo>
                  <a:pt x="498150" y="5503313"/>
                  <a:pt x="514526" y="5519689"/>
                  <a:pt x="514526" y="5539889"/>
                </a:cubicBezTo>
                <a:cubicBezTo>
                  <a:pt x="514526" y="5560089"/>
                  <a:pt x="498150" y="5576465"/>
                  <a:pt x="477950" y="5576465"/>
                </a:cubicBezTo>
                <a:cubicBezTo>
                  <a:pt x="457750" y="5576465"/>
                  <a:pt x="441374" y="5560089"/>
                  <a:pt x="441374" y="5539889"/>
                </a:cubicBezTo>
                <a:cubicBezTo>
                  <a:pt x="441374" y="5519689"/>
                  <a:pt x="457750" y="5503313"/>
                  <a:pt x="477950" y="5503313"/>
                </a:cubicBezTo>
                <a:close/>
                <a:moveTo>
                  <a:pt x="257264" y="5503313"/>
                </a:moveTo>
                <a:cubicBezTo>
                  <a:pt x="277464" y="5503313"/>
                  <a:pt x="293840" y="5519689"/>
                  <a:pt x="293840" y="5539889"/>
                </a:cubicBezTo>
                <a:cubicBezTo>
                  <a:pt x="293840" y="5560089"/>
                  <a:pt x="277464" y="5576465"/>
                  <a:pt x="257264" y="5576465"/>
                </a:cubicBezTo>
                <a:cubicBezTo>
                  <a:pt x="237064" y="5576465"/>
                  <a:pt x="220688" y="5560089"/>
                  <a:pt x="220688" y="5539889"/>
                </a:cubicBezTo>
                <a:cubicBezTo>
                  <a:pt x="220688" y="5519689"/>
                  <a:pt x="237064" y="5503313"/>
                  <a:pt x="257264" y="5503313"/>
                </a:cubicBezTo>
                <a:close/>
                <a:moveTo>
                  <a:pt x="36577" y="5503313"/>
                </a:moveTo>
                <a:cubicBezTo>
                  <a:pt x="56777" y="5503313"/>
                  <a:pt x="73153" y="5519689"/>
                  <a:pt x="73153" y="5539889"/>
                </a:cubicBezTo>
                <a:cubicBezTo>
                  <a:pt x="73153" y="5560089"/>
                  <a:pt x="56777" y="5576465"/>
                  <a:pt x="36577" y="5576465"/>
                </a:cubicBezTo>
                <a:cubicBezTo>
                  <a:pt x="16377" y="5576465"/>
                  <a:pt x="1" y="5560089"/>
                  <a:pt x="1" y="5539889"/>
                </a:cubicBezTo>
                <a:cubicBezTo>
                  <a:pt x="1" y="5519689"/>
                  <a:pt x="16377" y="5503313"/>
                  <a:pt x="36577" y="5503313"/>
                </a:cubicBezTo>
                <a:close/>
                <a:moveTo>
                  <a:pt x="11953343" y="5291647"/>
                </a:moveTo>
                <a:cubicBezTo>
                  <a:pt x="11973543" y="5291647"/>
                  <a:pt x="11989919" y="5308023"/>
                  <a:pt x="11989919" y="5328223"/>
                </a:cubicBezTo>
                <a:cubicBezTo>
                  <a:pt x="11989919" y="5348423"/>
                  <a:pt x="11973543" y="5364799"/>
                  <a:pt x="11953343" y="5364799"/>
                </a:cubicBezTo>
                <a:cubicBezTo>
                  <a:pt x="11933143" y="5364799"/>
                  <a:pt x="11916767" y="5348423"/>
                  <a:pt x="11916767" y="5328223"/>
                </a:cubicBezTo>
                <a:cubicBezTo>
                  <a:pt x="11916767" y="5308023"/>
                  <a:pt x="11933143" y="5291647"/>
                  <a:pt x="11953343" y="5291647"/>
                </a:cubicBezTo>
                <a:close/>
                <a:moveTo>
                  <a:pt x="11732658" y="5291647"/>
                </a:moveTo>
                <a:cubicBezTo>
                  <a:pt x="11752858" y="5291647"/>
                  <a:pt x="11769234" y="5308023"/>
                  <a:pt x="11769234" y="5328223"/>
                </a:cubicBezTo>
                <a:cubicBezTo>
                  <a:pt x="11769234" y="5348423"/>
                  <a:pt x="11752858" y="5364799"/>
                  <a:pt x="11732658" y="5364799"/>
                </a:cubicBezTo>
                <a:cubicBezTo>
                  <a:pt x="11712458" y="5364799"/>
                  <a:pt x="11696082" y="5348423"/>
                  <a:pt x="11696082" y="5328223"/>
                </a:cubicBezTo>
                <a:cubicBezTo>
                  <a:pt x="11696082" y="5308023"/>
                  <a:pt x="11712458" y="5291647"/>
                  <a:pt x="11732658" y="5291647"/>
                </a:cubicBezTo>
                <a:close/>
                <a:moveTo>
                  <a:pt x="11511977" y="5291647"/>
                </a:moveTo>
                <a:cubicBezTo>
                  <a:pt x="11532177" y="5291647"/>
                  <a:pt x="11548553" y="5308023"/>
                  <a:pt x="11548553" y="5328223"/>
                </a:cubicBezTo>
                <a:cubicBezTo>
                  <a:pt x="11548553" y="5348423"/>
                  <a:pt x="11532177" y="5364799"/>
                  <a:pt x="11511977" y="5364799"/>
                </a:cubicBezTo>
                <a:cubicBezTo>
                  <a:pt x="11491777" y="5364799"/>
                  <a:pt x="11475401" y="5348423"/>
                  <a:pt x="11475401" y="5328223"/>
                </a:cubicBezTo>
                <a:cubicBezTo>
                  <a:pt x="11475401" y="5308023"/>
                  <a:pt x="11491777" y="5291647"/>
                  <a:pt x="11511977" y="5291647"/>
                </a:cubicBezTo>
                <a:close/>
                <a:moveTo>
                  <a:pt x="11291296" y="5291647"/>
                </a:moveTo>
                <a:cubicBezTo>
                  <a:pt x="11311496" y="5291647"/>
                  <a:pt x="11327872" y="5308023"/>
                  <a:pt x="11327872" y="5328223"/>
                </a:cubicBezTo>
                <a:cubicBezTo>
                  <a:pt x="11327872" y="5348423"/>
                  <a:pt x="11311496" y="5364799"/>
                  <a:pt x="11291296" y="5364799"/>
                </a:cubicBezTo>
                <a:cubicBezTo>
                  <a:pt x="11271096" y="5364799"/>
                  <a:pt x="11254720" y="5348423"/>
                  <a:pt x="11254720" y="5328223"/>
                </a:cubicBezTo>
                <a:cubicBezTo>
                  <a:pt x="11254720" y="5308023"/>
                  <a:pt x="11271096" y="5291647"/>
                  <a:pt x="11291296" y="5291647"/>
                </a:cubicBezTo>
                <a:close/>
                <a:moveTo>
                  <a:pt x="11070615" y="5291647"/>
                </a:moveTo>
                <a:cubicBezTo>
                  <a:pt x="11090815" y="5291647"/>
                  <a:pt x="11107191" y="5308023"/>
                  <a:pt x="11107191" y="5328223"/>
                </a:cubicBezTo>
                <a:cubicBezTo>
                  <a:pt x="11107191" y="5348423"/>
                  <a:pt x="11090815" y="5364799"/>
                  <a:pt x="11070615" y="5364799"/>
                </a:cubicBezTo>
                <a:cubicBezTo>
                  <a:pt x="11050415" y="5364799"/>
                  <a:pt x="11034039" y="5348423"/>
                  <a:pt x="11034039" y="5328223"/>
                </a:cubicBezTo>
                <a:cubicBezTo>
                  <a:pt x="11034039" y="5308023"/>
                  <a:pt x="11050415" y="5291647"/>
                  <a:pt x="11070615" y="5291647"/>
                </a:cubicBezTo>
                <a:close/>
                <a:moveTo>
                  <a:pt x="10849934" y="5291647"/>
                </a:moveTo>
                <a:cubicBezTo>
                  <a:pt x="10870134" y="5291647"/>
                  <a:pt x="10886510" y="5308023"/>
                  <a:pt x="10886510" y="5328223"/>
                </a:cubicBezTo>
                <a:cubicBezTo>
                  <a:pt x="10886510" y="5348423"/>
                  <a:pt x="10870134" y="5364799"/>
                  <a:pt x="10849934" y="5364799"/>
                </a:cubicBezTo>
                <a:cubicBezTo>
                  <a:pt x="10829734" y="5364799"/>
                  <a:pt x="10813358" y="5348423"/>
                  <a:pt x="10813358" y="5328223"/>
                </a:cubicBezTo>
                <a:cubicBezTo>
                  <a:pt x="10813358" y="5308023"/>
                  <a:pt x="10829734" y="5291647"/>
                  <a:pt x="10849934" y="5291647"/>
                </a:cubicBezTo>
                <a:close/>
                <a:moveTo>
                  <a:pt x="10629253" y="5291647"/>
                </a:moveTo>
                <a:cubicBezTo>
                  <a:pt x="10649453" y="5291647"/>
                  <a:pt x="10665829" y="5308023"/>
                  <a:pt x="10665829" y="5328223"/>
                </a:cubicBezTo>
                <a:cubicBezTo>
                  <a:pt x="10665829" y="5348423"/>
                  <a:pt x="10649453" y="5364799"/>
                  <a:pt x="10629253" y="5364799"/>
                </a:cubicBezTo>
                <a:cubicBezTo>
                  <a:pt x="10609053" y="5364799"/>
                  <a:pt x="10592677" y="5348423"/>
                  <a:pt x="10592677" y="5328223"/>
                </a:cubicBezTo>
                <a:cubicBezTo>
                  <a:pt x="10592677" y="5308023"/>
                  <a:pt x="10609053" y="5291647"/>
                  <a:pt x="10629253" y="5291647"/>
                </a:cubicBezTo>
                <a:close/>
                <a:moveTo>
                  <a:pt x="10408572" y="5291647"/>
                </a:moveTo>
                <a:cubicBezTo>
                  <a:pt x="10428772" y="5291647"/>
                  <a:pt x="10445148" y="5308023"/>
                  <a:pt x="10445148" y="5328223"/>
                </a:cubicBezTo>
                <a:cubicBezTo>
                  <a:pt x="10445148" y="5348423"/>
                  <a:pt x="10428772" y="5364799"/>
                  <a:pt x="10408572" y="5364799"/>
                </a:cubicBezTo>
                <a:cubicBezTo>
                  <a:pt x="10388372" y="5364799"/>
                  <a:pt x="10371996" y="5348423"/>
                  <a:pt x="10371996" y="5328223"/>
                </a:cubicBezTo>
                <a:cubicBezTo>
                  <a:pt x="10371996" y="5308023"/>
                  <a:pt x="10388372" y="5291647"/>
                  <a:pt x="10408572" y="5291647"/>
                </a:cubicBezTo>
                <a:close/>
                <a:moveTo>
                  <a:pt x="10187891" y="5291647"/>
                </a:moveTo>
                <a:cubicBezTo>
                  <a:pt x="10208091" y="5291647"/>
                  <a:pt x="10224467" y="5308023"/>
                  <a:pt x="10224467" y="5328223"/>
                </a:cubicBezTo>
                <a:cubicBezTo>
                  <a:pt x="10224467" y="5348423"/>
                  <a:pt x="10208091" y="5364799"/>
                  <a:pt x="10187891" y="5364799"/>
                </a:cubicBezTo>
                <a:cubicBezTo>
                  <a:pt x="10167691" y="5364799"/>
                  <a:pt x="10151315" y="5348423"/>
                  <a:pt x="10151315" y="5328223"/>
                </a:cubicBezTo>
                <a:cubicBezTo>
                  <a:pt x="10151315" y="5308023"/>
                  <a:pt x="10167691" y="5291647"/>
                  <a:pt x="10187891" y="5291647"/>
                </a:cubicBezTo>
                <a:close/>
                <a:moveTo>
                  <a:pt x="9967210" y="5291647"/>
                </a:moveTo>
                <a:cubicBezTo>
                  <a:pt x="9987410" y="5291647"/>
                  <a:pt x="10003786" y="5308023"/>
                  <a:pt x="10003786" y="5328223"/>
                </a:cubicBezTo>
                <a:cubicBezTo>
                  <a:pt x="10003786" y="5348423"/>
                  <a:pt x="9987410" y="5364799"/>
                  <a:pt x="9967210" y="5364799"/>
                </a:cubicBezTo>
                <a:cubicBezTo>
                  <a:pt x="9947010" y="5364799"/>
                  <a:pt x="9930634" y="5348423"/>
                  <a:pt x="9930634" y="5328223"/>
                </a:cubicBezTo>
                <a:cubicBezTo>
                  <a:pt x="9930634" y="5308023"/>
                  <a:pt x="9947010" y="5291647"/>
                  <a:pt x="9967210" y="5291647"/>
                </a:cubicBezTo>
                <a:close/>
                <a:moveTo>
                  <a:pt x="9746529" y="5291647"/>
                </a:moveTo>
                <a:cubicBezTo>
                  <a:pt x="9766729" y="5291647"/>
                  <a:pt x="9783105" y="5308023"/>
                  <a:pt x="9783105" y="5328223"/>
                </a:cubicBezTo>
                <a:cubicBezTo>
                  <a:pt x="9783105" y="5348423"/>
                  <a:pt x="9766729" y="5364799"/>
                  <a:pt x="9746529" y="5364799"/>
                </a:cubicBezTo>
                <a:cubicBezTo>
                  <a:pt x="9726329" y="5364799"/>
                  <a:pt x="9709953" y="5348423"/>
                  <a:pt x="9709953" y="5328223"/>
                </a:cubicBezTo>
                <a:cubicBezTo>
                  <a:pt x="9709953" y="5308023"/>
                  <a:pt x="9726329" y="5291647"/>
                  <a:pt x="9746529" y="5291647"/>
                </a:cubicBezTo>
                <a:close/>
                <a:moveTo>
                  <a:pt x="9525848" y="5291647"/>
                </a:moveTo>
                <a:cubicBezTo>
                  <a:pt x="9546048" y="5291647"/>
                  <a:pt x="9562424" y="5308023"/>
                  <a:pt x="9562424" y="5328223"/>
                </a:cubicBezTo>
                <a:cubicBezTo>
                  <a:pt x="9562424" y="5348423"/>
                  <a:pt x="9546048" y="5364799"/>
                  <a:pt x="9525848" y="5364799"/>
                </a:cubicBezTo>
                <a:cubicBezTo>
                  <a:pt x="9505648" y="5364799"/>
                  <a:pt x="9489272" y="5348423"/>
                  <a:pt x="9489272" y="5328223"/>
                </a:cubicBezTo>
                <a:cubicBezTo>
                  <a:pt x="9489272" y="5308023"/>
                  <a:pt x="9505648" y="5291647"/>
                  <a:pt x="9525848" y="5291647"/>
                </a:cubicBezTo>
                <a:close/>
                <a:moveTo>
                  <a:pt x="9305167" y="5291647"/>
                </a:moveTo>
                <a:cubicBezTo>
                  <a:pt x="9325367" y="5291647"/>
                  <a:pt x="9341743" y="5308023"/>
                  <a:pt x="9341743" y="5328223"/>
                </a:cubicBezTo>
                <a:cubicBezTo>
                  <a:pt x="9341743" y="5348423"/>
                  <a:pt x="9325367" y="5364799"/>
                  <a:pt x="9305167" y="5364799"/>
                </a:cubicBezTo>
                <a:cubicBezTo>
                  <a:pt x="9284967" y="5364799"/>
                  <a:pt x="9268591" y="5348423"/>
                  <a:pt x="9268591" y="5328223"/>
                </a:cubicBezTo>
                <a:cubicBezTo>
                  <a:pt x="9268591" y="5308023"/>
                  <a:pt x="9284967" y="5291647"/>
                  <a:pt x="9305167" y="5291647"/>
                </a:cubicBezTo>
                <a:close/>
                <a:moveTo>
                  <a:pt x="9084486" y="5291647"/>
                </a:moveTo>
                <a:cubicBezTo>
                  <a:pt x="9104686" y="5291647"/>
                  <a:pt x="9121062" y="5308023"/>
                  <a:pt x="9121062" y="5328223"/>
                </a:cubicBezTo>
                <a:cubicBezTo>
                  <a:pt x="9121062" y="5348423"/>
                  <a:pt x="9104686" y="5364799"/>
                  <a:pt x="9084486" y="5364799"/>
                </a:cubicBezTo>
                <a:cubicBezTo>
                  <a:pt x="9064286" y="5364799"/>
                  <a:pt x="9047910" y="5348423"/>
                  <a:pt x="9047910" y="5328223"/>
                </a:cubicBezTo>
                <a:cubicBezTo>
                  <a:pt x="9047910" y="5308023"/>
                  <a:pt x="9064286" y="5291647"/>
                  <a:pt x="9084486" y="5291647"/>
                </a:cubicBezTo>
                <a:close/>
                <a:moveTo>
                  <a:pt x="8863805" y="5291647"/>
                </a:moveTo>
                <a:cubicBezTo>
                  <a:pt x="8884005" y="5291647"/>
                  <a:pt x="8900381" y="5308023"/>
                  <a:pt x="8900381" y="5328223"/>
                </a:cubicBezTo>
                <a:cubicBezTo>
                  <a:pt x="8900381" y="5348423"/>
                  <a:pt x="8884005" y="5364799"/>
                  <a:pt x="8863805" y="5364799"/>
                </a:cubicBezTo>
                <a:cubicBezTo>
                  <a:pt x="8843605" y="5364799"/>
                  <a:pt x="8827229" y="5348423"/>
                  <a:pt x="8827229" y="5328223"/>
                </a:cubicBezTo>
                <a:cubicBezTo>
                  <a:pt x="8827229" y="5308023"/>
                  <a:pt x="8843605" y="5291647"/>
                  <a:pt x="8863805" y="5291647"/>
                </a:cubicBezTo>
                <a:close/>
                <a:moveTo>
                  <a:pt x="8643124" y="5291647"/>
                </a:moveTo>
                <a:cubicBezTo>
                  <a:pt x="8663324" y="5291647"/>
                  <a:pt x="8679700" y="5308023"/>
                  <a:pt x="8679700" y="5328223"/>
                </a:cubicBezTo>
                <a:cubicBezTo>
                  <a:pt x="8679700" y="5348423"/>
                  <a:pt x="8663324" y="5364799"/>
                  <a:pt x="8643124" y="5364799"/>
                </a:cubicBezTo>
                <a:cubicBezTo>
                  <a:pt x="8622924" y="5364799"/>
                  <a:pt x="8606548" y="5348423"/>
                  <a:pt x="8606548" y="5328223"/>
                </a:cubicBezTo>
                <a:cubicBezTo>
                  <a:pt x="8606548" y="5308023"/>
                  <a:pt x="8622924" y="5291647"/>
                  <a:pt x="8643124" y="5291647"/>
                </a:cubicBezTo>
                <a:close/>
                <a:moveTo>
                  <a:pt x="8422443" y="5291647"/>
                </a:moveTo>
                <a:cubicBezTo>
                  <a:pt x="8442643" y="5291647"/>
                  <a:pt x="8459019" y="5308023"/>
                  <a:pt x="8459019" y="5328223"/>
                </a:cubicBezTo>
                <a:cubicBezTo>
                  <a:pt x="8459019" y="5348423"/>
                  <a:pt x="8442643" y="5364799"/>
                  <a:pt x="8422443" y="5364799"/>
                </a:cubicBezTo>
                <a:cubicBezTo>
                  <a:pt x="8402243" y="5364799"/>
                  <a:pt x="8385867" y="5348423"/>
                  <a:pt x="8385867" y="5328223"/>
                </a:cubicBezTo>
                <a:cubicBezTo>
                  <a:pt x="8385867" y="5308023"/>
                  <a:pt x="8402243" y="5291647"/>
                  <a:pt x="8422443" y="5291647"/>
                </a:cubicBezTo>
                <a:close/>
                <a:moveTo>
                  <a:pt x="8201762" y="5291647"/>
                </a:moveTo>
                <a:cubicBezTo>
                  <a:pt x="8221962" y="5291647"/>
                  <a:pt x="8238338" y="5308023"/>
                  <a:pt x="8238338" y="5328223"/>
                </a:cubicBezTo>
                <a:cubicBezTo>
                  <a:pt x="8238338" y="5348423"/>
                  <a:pt x="8221962" y="5364799"/>
                  <a:pt x="8201762" y="5364799"/>
                </a:cubicBezTo>
                <a:cubicBezTo>
                  <a:pt x="8181562" y="5364799"/>
                  <a:pt x="8165186" y="5348423"/>
                  <a:pt x="8165186" y="5328223"/>
                </a:cubicBezTo>
                <a:cubicBezTo>
                  <a:pt x="8165186" y="5308023"/>
                  <a:pt x="8181562" y="5291647"/>
                  <a:pt x="8201762" y="5291647"/>
                </a:cubicBezTo>
                <a:close/>
                <a:moveTo>
                  <a:pt x="7981081" y="5291647"/>
                </a:moveTo>
                <a:cubicBezTo>
                  <a:pt x="8001281" y="5291647"/>
                  <a:pt x="8017657" y="5308023"/>
                  <a:pt x="8017657" y="5328223"/>
                </a:cubicBezTo>
                <a:cubicBezTo>
                  <a:pt x="8017657" y="5348423"/>
                  <a:pt x="8001281" y="5364799"/>
                  <a:pt x="7981081" y="5364799"/>
                </a:cubicBezTo>
                <a:cubicBezTo>
                  <a:pt x="7960881" y="5364799"/>
                  <a:pt x="7944505" y="5348423"/>
                  <a:pt x="7944505" y="5328223"/>
                </a:cubicBezTo>
                <a:cubicBezTo>
                  <a:pt x="7944505" y="5308023"/>
                  <a:pt x="7960881" y="5291647"/>
                  <a:pt x="7981081" y="5291647"/>
                </a:cubicBezTo>
                <a:close/>
                <a:moveTo>
                  <a:pt x="7760400" y="5291647"/>
                </a:moveTo>
                <a:cubicBezTo>
                  <a:pt x="7780600" y="5291647"/>
                  <a:pt x="7796976" y="5308023"/>
                  <a:pt x="7796976" y="5328223"/>
                </a:cubicBezTo>
                <a:cubicBezTo>
                  <a:pt x="7796976" y="5348423"/>
                  <a:pt x="7780600" y="5364799"/>
                  <a:pt x="7760400" y="5364799"/>
                </a:cubicBezTo>
                <a:cubicBezTo>
                  <a:pt x="7740200" y="5364799"/>
                  <a:pt x="7723824" y="5348423"/>
                  <a:pt x="7723824" y="5328223"/>
                </a:cubicBezTo>
                <a:cubicBezTo>
                  <a:pt x="7723824" y="5308023"/>
                  <a:pt x="7740200" y="5291647"/>
                  <a:pt x="7760400" y="5291647"/>
                </a:cubicBezTo>
                <a:close/>
                <a:moveTo>
                  <a:pt x="7539719" y="5291647"/>
                </a:moveTo>
                <a:cubicBezTo>
                  <a:pt x="7559919" y="5291647"/>
                  <a:pt x="7576295" y="5308023"/>
                  <a:pt x="7576295" y="5328223"/>
                </a:cubicBezTo>
                <a:cubicBezTo>
                  <a:pt x="7576295" y="5348423"/>
                  <a:pt x="7559919" y="5364799"/>
                  <a:pt x="7539719" y="5364799"/>
                </a:cubicBezTo>
                <a:cubicBezTo>
                  <a:pt x="7519519" y="5364799"/>
                  <a:pt x="7503143" y="5348423"/>
                  <a:pt x="7503143" y="5328223"/>
                </a:cubicBezTo>
                <a:cubicBezTo>
                  <a:pt x="7503143" y="5308023"/>
                  <a:pt x="7519519" y="5291647"/>
                  <a:pt x="7539719" y="5291647"/>
                </a:cubicBezTo>
                <a:close/>
                <a:moveTo>
                  <a:pt x="7319038" y="5291647"/>
                </a:moveTo>
                <a:cubicBezTo>
                  <a:pt x="7339238" y="5291647"/>
                  <a:pt x="7355614" y="5308023"/>
                  <a:pt x="7355614" y="5328223"/>
                </a:cubicBezTo>
                <a:cubicBezTo>
                  <a:pt x="7355614" y="5348423"/>
                  <a:pt x="7339238" y="5364799"/>
                  <a:pt x="7319038" y="5364799"/>
                </a:cubicBezTo>
                <a:cubicBezTo>
                  <a:pt x="7298838" y="5364799"/>
                  <a:pt x="7282462" y="5348423"/>
                  <a:pt x="7282462" y="5328223"/>
                </a:cubicBezTo>
                <a:cubicBezTo>
                  <a:pt x="7282462" y="5308023"/>
                  <a:pt x="7298838" y="5291647"/>
                  <a:pt x="7319038" y="5291647"/>
                </a:cubicBezTo>
                <a:close/>
                <a:moveTo>
                  <a:pt x="7098357" y="5291647"/>
                </a:moveTo>
                <a:cubicBezTo>
                  <a:pt x="7118557" y="5291647"/>
                  <a:pt x="7134933" y="5308023"/>
                  <a:pt x="7134933" y="5328223"/>
                </a:cubicBezTo>
                <a:cubicBezTo>
                  <a:pt x="7134933" y="5348423"/>
                  <a:pt x="7118557" y="5364799"/>
                  <a:pt x="7098357" y="5364799"/>
                </a:cubicBezTo>
                <a:cubicBezTo>
                  <a:pt x="7078157" y="5364799"/>
                  <a:pt x="7061781" y="5348423"/>
                  <a:pt x="7061781" y="5328223"/>
                </a:cubicBezTo>
                <a:cubicBezTo>
                  <a:pt x="7061781" y="5308023"/>
                  <a:pt x="7078157" y="5291647"/>
                  <a:pt x="7098357" y="5291647"/>
                </a:cubicBezTo>
                <a:close/>
                <a:moveTo>
                  <a:pt x="6877676" y="5291647"/>
                </a:moveTo>
                <a:cubicBezTo>
                  <a:pt x="6897876" y="5291647"/>
                  <a:pt x="6914252" y="5308023"/>
                  <a:pt x="6914252" y="5328223"/>
                </a:cubicBezTo>
                <a:cubicBezTo>
                  <a:pt x="6914252" y="5348423"/>
                  <a:pt x="6897876" y="5364799"/>
                  <a:pt x="6877676" y="5364799"/>
                </a:cubicBezTo>
                <a:cubicBezTo>
                  <a:pt x="6857476" y="5364799"/>
                  <a:pt x="6841100" y="5348423"/>
                  <a:pt x="6841100" y="5328223"/>
                </a:cubicBezTo>
                <a:cubicBezTo>
                  <a:pt x="6841100" y="5308023"/>
                  <a:pt x="6857476" y="5291647"/>
                  <a:pt x="6877676" y="5291647"/>
                </a:cubicBezTo>
                <a:close/>
                <a:moveTo>
                  <a:pt x="6656995" y="5291647"/>
                </a:moveTo>
                <a:cubicBezTo>
                  <a:pt x="6677195" y="5291647"/>
                  <a:pt x="6693571" y="5308023"/>
                  <a:pt x="6693571" y="5328223"/>
                </a:cubicBezTo>
                <a:cubicBezTo>
                  <a:pt x="6693571" y="5348423"/>
                  <a:pt x="6677195" y="5364799"/>
                  <a:pt x="6656995" y="5364799"/>
                </a:cubicBezTo>
                <a:cubicBezTo>
                  <a:pt x="6636795" y="5364799"/>
                  <a:pt x="6620419" y="5348423"/>
                  <a:pt x="6620419" y="5328223"/>
                </a:cubicBezTo>
                <a:cubicBezTo>
                  <a:pt x="6620419" y="5308023"/>
                  <a:pt x="6636795" y="5291647"/>
                  <a:pt x="6656995" y="5291647"/>
                </a:cubicBezTo>
                <a:close/>
                <a:moveTo>
                  <a:pt x="6436314" y="5291647"/>
                </a:moveTo>
                <a:cubicBezTo>
                  <a:pt x="6456514" y="5291647"/>
                  <a:pt x="6472890" y="5308023"/>
                  <a:pt x="6472890" y="5328223"/>
                </a:cubicBezTo>
                <a:cubicBezTo>
                  <a:pt x="6472890" y="5348423"/>
                  <a:pt x="6456514" y="5364799"/>
                  <a:pt x="6436314" y="5364799"/>
                </a:cubicBezTo>
                <a:cubicBezTo>
                  <a:pt x="6416114" y="5364799"/>
                  <a:pt x="6399738" y="5348423"/>
                  <a:pt x="6399738" y="5328223"/>
                </a:cubicBezTo>
                <a:cubicBezTo>
                  <a:pt x="6399738" y="5308023"/>
                  <a:pt x="6416114" y="5291647"/>
                  <a:pt x="6436314" y="5291647"/>
                </a:cubicBezTo>
                <a:close/>
                <a:moveTo>
                  <a:pt x="6215633" y="5291647"/>
                </a:moveTo>
                <a:cubicBezTo>
                  <a:pt x="6235833" y="5291647"/>
                  <a:pt x="6252209" y="5308023"/>
                  <a:pt x="6252209" y="5328223"/>
                </a:cubicBezTo>
                <a:cubicBezTo>
                  <a:pt x="6252209" y="5348423"/>
                  <a:pt x="6235833" y="5364799"/>
                  <a:pt x="6215633" y="5364799"/>
                </a:cubicBezTo>
                <a:cubicBezTo>
                  <a:pt x="6195433" y="5364799"/>
                  <a:pt x="6179057" y="5348423"/>
                  <a:pt x="6179057" y="5328223"/>
                </a:cubicBezTo>
                <a:cubicBezTo>
                  <a:pt x="6179057" y="5308023"/>
                  <a:pt x="6195433" y="5291647"/>
                  <a:pt x="6215633" y="5291647"/>
                </a:cubicBezTo>
                <a:close/>
                <a:moveTo>
                  <a:pt x="5994952" y="5291647"/>
                </a:moveTo>
                <a:cubicBezTo>
                  <a:pt x="6015152" y="5291647"/>
                  <a:pt x="6031528" y="5308023"/>
                  <a:pt x="6031528" y="5328223"/>
                </a:cubicBezTo>
                <a:cubicBezTo>
                  <a:pt x="6031528" y="5348423"/>
                  <a:pt x="6015152" y="5364799"/>
                  <a:pt x="5994952" y="5364799"/>
                </a:cubicBezTo>
                <a:cubicBezTo>
                  <a:pt x="5974752" y="5364799"/>
                  <a:pt x="5958376" y="5348423"/>
                  <a:pt x="5958376" y="5328223"/>
                </a:cubicBezTo>
                <a:cubicBezTo>
                  <a:pt x="5958376" y="5308023"/>
                  <a:pt x="5974752" y="5291647"/>
                  <a:pt x="5994952" y="5291647"/>
                </a:cubicBezTo>
                <a:close/>
                <a:moveTo>
                  <a:pt x="5774272" y="5291647"/>
                </a:moveTo>
                <a:cubicBezTo>
                  <a:pt x="5794472" y="5291647"/>
                  <a:pt x="5810848" y="5308023"/>
                  <a:pt x="5810848" y="5328223"/>
                </a:cubicBezTo>
                <a:cubicBezTo>
                  <a:pt x="5810848" y="5348423"/>
                  <a:pt x="5794472" y="5364799"/>
                  <a:pt x="5774272" y="5364799"/>
                </a:cubicBezTo>
                <a:cubicBezTo>
                  <a:pt x="5754073" y="5364799"/>
                  <a:pt x="5737697" y="5348423"/>
                  <a:pt x="5737697" y="5328223"/>
                </a:cubicBezTo>
                <a:cubicBezTo>
                  <a:pt x="5737697" y="5308023"/>
                  <a:pt x="5754073" y="5291647"/>
                  <a:pt x="5774272" y="5291647"/>
                </a:cubicBezTo>
                <a:close/>
                <a:moveTo>
                  <a:pt x="5553593" y="5291647"/>
                </a:moveTo>
                <a:cubicBezTo>
                  <a:pt x="5573793" y="5291647"/>
                  <a:pt x="5590169" y="5308023"/>
                  <a:pt x="5590169" y="5328223"/>
                </a:cubicBezTo>
                <a:cubicBezTo>
                  <a:pt x="5590169" y="5348423"/>
                  <a:pt x="5573793" y="5364799"/>
                  <a:pt x="5553593" y="5364799"/>
                </a:cubicBezTo>
                <a:cubicBezTo>
                  <a:pt x="5533393" y="5364799"/>
                  <a:pt x="5517018" y="5348423"/>
                  <a:pt x="5517018" y="5328223"/>
                </a:cubicBezTo>
                <a:cubicBezTo>
                  <a:pt x="5517018" y="5308023"/>
                  <a:pt x="5533393" y="5291647"/>
                  <a:pt x="5553593" y="5291647"/>
                </a:cubicBezTo>
                <a:close/>
                <a:moveTo>
                  <a:pt x="5332913" y="5291647"/>
                </a:moveTo>
                <a:cubicBezTo>
                  <a:pt x="5353113" y="5291647"/>
                  <a:pt x="5369490" y="5308023"/>
                  <a:pt x="5369490" y="5328223"/>
                </a:cubicBezTo>
                <a:cubicBezTo>
                  <a:pt x="5369490" y="5348423"/>
                  <a:pt x="5353113" y="5364799"/>
                  <a:pt x="5332913" y="5364799"/>
                </a:cubicBezTo>
                <a:cubicBezTo>
                  <a:pt x="5312714" y="5364799"/>
                  <a:pt x="5296337" y="5348423"/>
                  <a:pt x="5296337" y="5328223"/>
                </a:cubicBezTo>
                <a:cubicBezTo>
                  <a:pt x="5296337" y="5308023"/>
                  <a:pt x="5312714" y="5291647"/>
                  <a:pt x="5332913" y="5291647"/>
                </a:cubicBezTo>
                <a:close/>
                <a:moveTo>
                  <a:pt x="5112230" y="5291647"/>
                </a:moveTo>
                <a:cubicBezTo>
                  <a:pt x="5132433" y="5291647"/>
                  <a:pt x="5148807" y="5308023"/>
                  <a:pt x="5148807" y="5328223"/>
                </a:cubicBezTo>
                <a:cubicBezTo>
                  <a:pt x="5148807" y="5348423"/>
                  <a:pt x="5132433" y="5364799"/>
                  <a:pt x="5112230" y="5364799"/>
                </a:cubicBezTo>
                <a:cubicBezTo>
                  <a:pt x="5092030" y="5364799"/>
                  <a:pt x="5075655" y="5348423"/>
                  <a:pt x="5075655" y="5328223"/>
                </a:cubicBezTo>
                <a:cubicBezTo>
                  <a:pt x="5075655" y="5308023"/>
                  <a:pt x="5092030" y="5291647"/>
                  <a:pt x="5112230" y="5291647"/>
                </a:cubicBezTo>
                <a:close/>
                <a:moveTo>
                  <a:pt x="4891552" y="5291647"/>
                </a:moveTo>
                <a:cubicBezTo>
                  <a:pt x="4911751" y="5291647"/>
                  <a:pt x="4928127" y="5308023"/>
                  <a:pt x="4928127" y="5328223"/>
                </a:cubicBezTo>
                <a:cubicBezTo>
                  <a:pt x="4928127" y="5348423"/>
                  <a:pt x="4911751" y="5364799"/>
                  <a:pt x="4891552" y="5364799"/>
                </a:cubicBezTo>
                <a:cubicBezTo>
                  <a:pt x="4871352" y="5364799"/>
                  <a:pt x="4854975" y="5348423"/>
                  <a:pt x="4854975" y="5328223"/>
                </a:cubicBezTo>
                <a:cubicBezTo>
                  <a:pt x="4854975" y="5308023"/>
                  <a:pt x="4871352" y="5291647"/>
                  <a:pt x="4891552" y="5291647"/>
                </a:cubicBezTo>
                <a:close/>
                <a:moveTo>
                  <a:pt x="4670871" y="5291647"/>
                </a:moveTo>
                <a:cubicBezTo>
                  <a:pt x="4691070" y="5291647"/>
                  <a:pt x="4707447" y="5308023"/>
                  <a:pt x="4707447" y="5328223"/>
                </a:cubicBezTo>
                <a:cubicBezTo>
                  <a:pt x="4707447" y="5348423"/>
                  <a:pt x="4691070" y="5364799"/>
                  <a:pt x="4670871" y="5364799"/>
                </a:cubicBezTo>
                <a:cubicBezTo>
                  <a:pt x="4650672" y="5364799"/>
                  <a:pt x="4634295" y="5348423"/>
                  <a:pt x="4634295" y="5328223"/>
                </a:cubicBezTo>
                <a:cubicBezTo>
                  <a:pt x="4634295" y="5308023"/>
                  <a:pt x="4650672" y="5291647"/>
                  <a:pt x="4670871" y="5291647"/>
                </a:cubicBezTo>
                <a:close/>
                <a:moveTo>
                  <a:pt x="4450188" y="5291647"/>
                </a:moveTo>
                <a:cubicBezTo>
                  <a:pt x="4470390" y="5291647"/>
                  <a:pt x="4486764" y="5308023"/>
                  <a:pt x="4486764" y="5328223"/>
                </a:cubicBezTo>
                <a:cubicBezTo>
                  <a:pt x="4486764" y="5348423"/>
                  <a:pt x="4470390" y="5364799"/>
                  <a:pt x="4450188" y="5364799"/>
                </a:cubicBezTo>
                <a:cubicBezTo>
                  <a:pt x="4429988" y="5364799"/>
                  <a:pt x="4413613" y="5348423"/>
                  <a:pt x="4413613" y="5328223"/>
                </a:cubicBezTo>
                <a:cubicBezTo>
                  <a:pt x="4413613" y="5308023"/>
                  <a:pt x="4429988" y="5291647"/>
                  <a:pt x="4450188" y="5291647"/>
                </a:cubicBezTo>
                <a:close/>
                <a:moveTo>
                  <a:pt x="4229507" y="5291647"/>
                </a:moveTo>
                <a:cubicBezTo>
                  <a:pt x="4249708" y="5291647"/>
                  <a:pt x="4266084" y="5308023"/>
                  <a:pt x="4266084" y="5328223"/>
                </a:cubicBezTo>
                <a:cubicBezTo>
                  <a:pt x="4266084" y="5348423"/>
                  <a:pt x="4249708" y="5364799"/>
                  <a:pt x="4229507" y="5364799"/>
                </a:cubicBezTo>
                <a:cubicBezTo>
                  <a:pt x="4209307" y="5364799"/>
                  <a:pt x="4192931" y="5348423"/>
                  <a:pt x="4192931" y="5328223"/>
                </a:cubicBezTo>
                <a:cubicBezTo>
                  <a:pt x="4192931" y="5308023"/>
                  <a:pt x="4209307" y="5291647"/>
                  <a:pt x="4229507" y="5291647"/>
                </a:cubicBezTo>
                <a:close/>
                <a:moveTo>
                  <a:pt x="4008847" y="5291647"/>
                </a:moveTo>
                <a:cubicBezTo>
                  <a:pt x="4029045" y="5291647"/>
                  <a:pt x="4045426" y="5308023"/>
                  <a:pt x="4045426" y="5328223"/>
                </a:cubicBezTo>
                <a:cubicBezTo>
                  <a:pt x="4045426" y="5348423"/>
                  <a:pt x="4029045" y="5364799"/>
                  <a:pt x="4008847" y="5364799"/>
                </a:cubicBezTo>
                <a:cubicBezTo>
                  <a:pt x="3988642" y="5364799"/>
                  <a:pt x="3972267" y="5348423"/>
                  <a:pt x="3972267" y="5328223"/>
                </a:cubicBezTo>
                <a:cubicBezTo>
                  <a:pt x="3972267" y="5308023"/>
                  <a:pt x="3988642" y="5291647"/>
                  <a:pt x="4008847" y="5291647"/>
                </a:cubicBezTo>
                <a:close/>
                <a:moveTo>
                  <a:pt x="3788165" y="5291647"/>
                </a:moveTo>
                <a:cubicBezTo>
                  <a:pt x="3808367" y="5291647"/>
                  <a:pt x="3824738" y="5308023"/>
                  <a:pt x="3824738" y="5328223"/>
                </a:cubicBezTo>
                <a:cubicBezTo>
                  <a:pt x="3824738" y="5348423"/>
                  <a:pt x="3808367" y="5364799"/>
                  <a:pt x="3788165" y="5364799"/>
                </a:cubicBezTo>
                <a:cubicBezTo>
                  <a:pt x="3767965" y="5364799"/>
                  <a:pt x="3751588" y="5348423"/>
                  <a:pt x="3751588" y="5328223"/>
                </a:cubicBezTo>
                <a:cubicBezTo>
                  <a:pt x="3751588" y="5308023"/>
                  <a:pt x="3767965" y="5291647"/>
                  <a:pt x="3788165" y="5291647"/>
                </a:cubicBezTo>
                <a:close/>
                <a:moveTo>
                  <a:pt x="3567479" y="5291647"/>
                </a:moveTo>
                <a:cubicBezTo>
                  <a:pt x="3587675" y="5291647"/>
                  <a:pt x="3604051" y="5308023"/>
                  <a:pt x="3604051" y="5328223"/>
                </a:cubicBezTo>
                <a:cubicBezTo>
                  <a:pt x="3604051" y="5348423"/>
                  <a:pt x="3587675" y="5364799"/>
                  <a:pt x="3567479" y="5364799"/>
                </a:cubicBezTo>
                <a:cubicBezTo>
                  <a:pt x="3547276" y="5364799"/>
                  <a:pt x="3530901" y="5348423"/>
                  <a:pt x="3530901" y="5328223"/>
                </a:cubicBezTo>
                <a:cubicBezTo>
                  <a:pt x="3530901" y="5308023"/>
                  <a:pt x="3547276" y="5291647"/>
                  <a:pt x="3567479" y="5291647"/>
                </a:cubicBezTo>
                <a:close/>
                <a:moveTo>
                  <a:pt x="3346801" y="5291647"/>
                </a:moveTo>
                <a:cubicBezTo>
                  <a:pt x="3367001" y="5291647"/>
                  <a:pt x="3383375" y="5308023"/>
                  <a:pt x="3383375" y="5328223"/>
                </a:cubicBezTo>
                <a:cubicBezTo>
                  <a:pt x="3383375" y="5348423"/>
                  <a:pt x="3367001" y="5364799"/>
                  <a:pt x="3346801" y="5364799"/>
                </a:cubicBezTo>
                <a:cubicBezTo>
                  <a:pt x="3326603" y="5364799"/>
                  <a:pt x="3310228" y="5348423"/>
                  <a:pt x="3310228" y="5328223"/>
                </a:cubicBezTo>
                <a:cubicBezTo>
                  <a:pt x="3310228" y="5308023"/>
                  <a:pt x="3326603" y="5291647"/>
                  <a:pt x="3346801" y="5291647"/>
                </a:cubicBezTo>
                <a:close/>
                <a:moveTo>
                  <a:pt x="3126126" y="5291647"/>
                </a:moveTo>
                <a:cubicBezTo>
                  <a:pt x="3146320" y="5291647"/>
                  <a:pt x="3162696" y="5308023"/>
                  <a:pt x="3162696" y="5328223"/>
                </a:cubicBezTo>
                <a:cubicBezTo>
                  <a:pt x="3162696" y="5348423"/>
                  <a:pt x="3146320" y="5364799"/>
                  <a:pt x="3126126" y="5364799"/>
                </a:cubicBezTo>
                <a:cubicBezTo>
                  <a:pt x="3105923" y="5364799"/>
                  <a:pt x="3089541" y="5348423"/>
                  <a:pt x="3089541" y="5328223"/>
                </a:cubicBezTo>
                <a:cubicBezTo>
                  <a:pt x="3089541" y="5308023"/>
                  <a:pt x="3105923" y="5291647"/>
                  <a:pt x="3126126" y="5291647"/>
                </a:cubicBezTo>
                <a:close/>
                <a:moveTo>
                  <a:pt x="2905436" y="5291647"/>
                </a:moveTo>
                <a:cubicBezTo>
                  <a:pt x="2925637" y="5291647"/>
                  <a:pt x="2942013" y="5308023"/>
                  <a:pt x="2942013" y="5328223"/>
                </a:cubicBezTo>
                <a:cubicBezTo>
                  <a:pt x="2942013" y="5348423"/>
                  <a:pt x="2925637" y="5364799"/>
                  <a:pt x="2905436" y="5364799"/>
                </a:cubicBezTo>
                <a:cubicBezTo>
                  <a:pt x="2885243" y="5364799"/>
                  <a:pt x="2868866" y="5348423"/>
                  <a:pt x="2868866" y="5328223"/>
                </a:cubicBezTo>
                <a:cubicBezTo>
                  <a:pt x="2868866" y="5308023"/>
                  <a:pt x="2885243" y="5291647"/>
                  <a:pt x="2905436" y="5291647"/>
                </a:cubicBezTo>
                <a:close/>
                <a:moveTo>
                  <a:pt x="2684758" y="5291647"/>
                </a:moveTo>
                <a:cubicBezTo>
                  <a:pt x="2704958" y="5291647"/>
                  <a:pt x="2721329" y="5308023"/>
                  <a:pt x="2721329" y="5328223"/>
                </a:cubicBezTo>
                <a:cubicBezTo>
                  <a:pt x="2721329" y="5348423"/>
                  <a:pt x="2704958" y="5364799"/>
                  <a:pt x="2684758" y="5364799"/>
                </a:cubicBezTo>
                <a:cubicBezTo>
                  <a:pt x="2664554" y="5364799"/>
                  <a:pt x="2648177" y="5348423"/>
                  <a:pt x="2648177" y="5328223"/>
                </a:cubicBezTo>
                <a:cubicBezTo>
                  <a:pt x="2648177" y="5308023"/>
                  <a:pt x="2664554" y="5291647"/>
                  <a:pt x="2684758" y="5291647"/>
                </a:cubicBezTo>
                <a:close/>
                <a:moveTo>
                  <a:pt x="2464071" y="5291647"/>
                </a:moveTo>
                <a:cubicBezTo>
                  <a:pt x="2484272" y="5291647"/>
                  <a:pt x="2500650" y="5308023"/>
                  <a:pt x="2500650" y="5328223"/>
                </a:cubicBezTo>
                <a:cubicBezTo>
                  <a:pt x="2500650" y="5348423"/>
                  <a:pt x="2484272" y="5364799"/>
                  <a:pt x="2464071" y="5364799"/>
                </a:cubicBezTo>
                <a:cubicBezTo>
                  <a:pt x="2443875" y="5364799"/>
                  <a:pt x="2427500" y="5348423"/>
                  <a:pt x="2427500" y="5328223"/>
                </a:cubicBezTo>
                <a:cubicBezTo>
                  <a:pt x="2427500" y="5308023"/>
                  <a:pt x="2443875" y="5291647"/>
                  <a:pt x="2464071" y="5291647"/>
                </a:cubicBezTo>
                <a:close/>
                <a:moveTo>
                  <a:pt x="2243393" y="5291647"/>
                </a:moveTo>
                <a:cubicBezTo>
                  <a:pt x="2263591" y="5291647"/>
                  <a:pt x="2279972" y="5308023"/>
                  <a:pt x="2279972" y="5328223"/>
                </a:cubicBezTo>
                <a:cubicBezTo>
                  <a:pt x="2279972" y="5348423"/>
                  <a:pt x="2263591" y="5364799"/>
                  <a:pt x="2243393" y="5364799"/>
                </a:cubicBezTo>
                <a:cubicBezTo>
                  <a:pt x="2223191" y="5364799"/>
                  <a:pt x="2206817" y="5348423"/>
                  <a:pt x="2206817" y="5328223"/>
                </a:cubicBezTo>
                <a:cubicBezTo>
                  <a:pt x="2206817" y="5308023"/>
                  <a:pt x="2223191" y="5291647"/>
                  <a:pt x="2243393" y="5291647"/>
                </a:cubicBezTo>
                <a:close/>
                <a:moveTo>
                  <a:pt x="2022713" y="5291647"/>
                </a:moveTo>
                <a:cubicBezTo>
                  <a:pt x="2042913" y="5291647"/>
                  <a:pt x="2059288" y="5308023"/>
                  <a:pt x="2059288" y="5328223"/>
                </a:cubicBezTo>
                <a:cubicBezTo>
                  <a:pt x="2059288" y="5348423"/>
                  <a:pt x="2042913" y="5364799"/>
                  <a:pt x="2022713" y="5364799"/>
                </a:cubicBezTo>
                <a:cubicBezTo>
                  <a:pt x="2002514" y="5364799"/>
                  <a:pt x="1986176" y="5348423"/>
                  <a:pt x="1986176" y="5328223"/>
                </a:cubicBezTo>
                <a:cubicBezTo>
                  <a:pt x="1986176" y="5308023"/>
                  <a:pt x="2002514" y="5291647"/>
                  <a:pt x="2022713" y="5291647"/>
                </a:cubicBezTo>
                <a:close/>
                <a:moveTo>
                  <a:pt x="1802066" y="5291647"/>
                </a:moveTo>
                <a:cubicBezTo>
                  <a:pt x="1822266" y="5291647"/>
                  <a:pt x="1838642" y="5308023"/>
                  <a:pt x="1838642" y="5328223"/>
                </a:cubicBezTo>
                <a:cubicBezTo>
                  <a:pt x="1838642" y="5348423"/>
                  <a:pt x="1822266" y="5364799"/>
                  <a:pt x="1802066" y="5364799"/>
                </a:cubicBezTo>
                <a:cubicBezTo>
                  <a:pt x="1781866" y="5364799"/>
                  <a:pt x="1765490" y="5348423"/>
                  <a:pt x="1765490" y="5328223"/>
                </a:cubicBezTo>
                <a:cubicBezTo>
                  <a:pt x="1765490" y="5308023"/>
                  <a:pt x="1781866" y="5291647"/>
                  <a:pt x="1802066" y="5291647"/>
                </a:cubicBezTo>
                <a:close/>
                <a:moveTo>
                  <a:pt x="1581381" y="5291647"/>
                </a:moveTo>
                <a:cubicBezTo>
                  <a:pt x="1601581" y="5291647"/>
                  <a:pt x="1617956" y="5308023"/>
                  <a:pt x="1617956" y="5328223"/>
                </a:cubicBezTo>
                <a:cubicBezTo>
                  <a:pt x="1617956" y="5348423"/>
                  <a:pt x="1601581" y="5364799"/>
                  <a:pt x="1581381" y="5364799"/>
                </a:cubicBezTo>
                <a:cubicBezTo>
                  <a:pt x="1561180" y="5364799"/>
                  <a:pt x="1544805" y="5348423"/>
                  <a:pt x="1544805" y="5328223"/>
                </a:cubicBezTo>
                <a:cubicBezTo>
                  <a:pt x="1544805" y="5308023"/>
                  <a:pt x="1561180" y="5291647"/>
                  <a:pt x="1581381" y="5291647"/>
                </a:cubicBezTo>
                <a:close/>
                <a:moveTo>
                  <a:pt x="1360695" y="5291647"/>
                </a:moveTo>
                <a:cubicBezTo>
                  <a:pt x="1380895" y="5291647"/>
                  <a:pt x="1397271" y="5308023"/>
                  <a:pt x="1397271" y="5328223"/>
                </a:cubicBezTo>
                <a:cubicBezTo>
                  <a:pt x="1397271" y="5348423"/>
                  <a:pt x="1380895" y="5364799"/>
                  <a:pt x="1360695" y="5364799"/>
                </a:cubicBezTo>
                <a:cubicBezTo>
                  <a:pt x="1340494" y="5364799"/>
                  <a:pt x="1324119" y="5348423"/>
                  <a:pt x="1324119" y="5328223"/>
                </a:cubicBezTo>
                <a:cubicBezTo>
                  <a:pt x="1324119" y="5308023"/>
                  <a:pt x="1340494" y="5291647"/>
                  <a:pt x="1360695" y="5291647"/>
                </a:cubicBezTo>
                <a:close/>
                <a:moveTo>
                  <a:pt x="1140009" y="5291647"/>
                </a:moveTo>
                <a:cubicBezTo>
                  <a:pt x="1160209" y="5291647"/>
                  <a:pt x="1176585" y="5308023"/>
                  <a:pt x="1176585" y="5328223"/>
                </a:cubicBezTo>
                <a:cubicBezTo>
                  <a:pt x="1176585" y="5348423"/>
                  <a:pt x="1160209" y="5364799"/>
                  <a:pt x="1140009" y="5364799"/>
                </a:cubicBezTo>
                <a:cubicBezTo>
                  <a:pt x="1119809" y="5364799"/>
                  <a:pt x="1103433" y="5348423"/>
                  <a:pt x="1103433" y="5328223"/>
                </a:cubicBezTo>
                <a:cubicBezTo>
                  <a:pt x="1103433" y="5308023"/>
                  <a:pt x="1119809" y="5291647"/>
                  <a:pt x="1140009" y="5291647"/>
                </a:cubicBezTo>
                <a:close/>
                <a:moveTo>
                  <a:pt x="919323" y="5291647"/>
                </a:moveTo>
                <a:cubicBezTo>
                  <a:pt x="939523" y="5291647"/>
                  <a:pt x="955898" y="5308023"/>
                  <a:pt x="955898" y="5328223"/>
                </a:cubicBezTo>
                <a:cubicBezTo>
                  <a:pt x="955898" y="5348423"/>
                  <a:pt x="939523" y="5364799"/>
                  <a:pt x="919323" y="5364799"/>
                </a:cubicBezTo>
                <a:cubicBezTo>
                  <a:pt x="899123" y="5364799"/>
                  <a:pt x="882746" y="5348423"/>
                  <a:pt x="882746" y="5328223"/>
                </a:cubicBezTo>
                <a:cubicBezTo>
                  <a:pt x="882746" y="5308023"/>
                  <a:pt x="899123" y="5291647"/>
                  <a:pt x="919323" y="5291647"/>
                </a:cubicBezTo>
                <a:close/>
                <a:moveTo>
                  <a:pt x="698636" y="5291647"/>
                </a:moveTo>
                <a:cubicBezTo>
                  <a:pt x="718837" y="5291647"/>
                  <a:pt x="735212" y="5308023"/>
                  <a:pt x="735212" y="5328223"/>
                </a:cubicBezTo>
                <a:cubicBezTo>
                  <a:pt x="735212" y="5348423"/>
                  <a:pt x="718837" y="5364799"/>
                  <a:pt x="698636" y="5364799"/>
                </a:cubicBezTo>
                <a:cubicBezTo>
                  <a:pt x="678437" y="5364799"/>
                  <a:pt x="662060" y="5348423"/>
                  <a:pt x="662060" y="5328223"/>
                </a:cubicBezTo>
                <a:cubicBezTo>
                  <a:pt x="662060" y="5308023"/>
                  <a:pt x="678437" y="5291647"/>
                  <a:pt x="698636" y="5291647"/>
                </a:cubicBezTo>
                <a:close/>
                <a:moveTo>
                  <a:pt x="477950" y="5291647"/>
                </a:moveTo>
                <a:cubicBezTo>
                  <a:pt x="498150" y="5291647"/>
                  <a:pt x="514526" y="5308023"/>
                  <a:pt x="514526" y="5328223"/>
                </a:cubicBezTo>
                <a:cubicBezTo>
                  <a:pt x="514526" y="5348423"/>
                  <a:pt x="498150" y="5364799"/>
                  <a:pt x="477950" y="5364799"/>
                </a:cubicBezTo>
                <a:cubicBezTo>
                  <a:pt x="457750" y="5364799"/>
                  <a:pt x="441374" y="5348423"/>
                  <a:pt x="441374" y="5328223"/>
                </a:cubicBezTo>
                <a:cubicBezTo>
                  <a:pt x="441374" y="5308023"/>
                  <a:pt x="457750" y="5291647"/>
                  <a:pt x="477950" y="5291647"/>
                </a:cubicBezTo>
                <a:close/>
                <a:moveTo>
                  <a:pt x="257264" y="5291647"/>
                </a:moveTo>
                <a:cubicBezTo>
                  <a:pt x="277464" y="5291647"/>
                  <a:pt x="293840" y="5308023"/>
                  <a:pt x="293840" y="5328223"/>
                </a:cubicBezTo>
                <a:cubicBezTo>
                  <a:pt x="293840" y="5348423"/>
                  <a:pt x="277464" y="5364799"/>
                  <a:pt x="257264" y="5364799"/>
                </a:cubicBezTo>
                <a:cubicBezTo>
                  <a:pt x="237064" y="5364799"/>
                  <a:pt x="220688" y="5348423"/>
                  <a:pt x="220688" y="5328223"/>
                </a:cubicBezTo>
                <a:cubicBezTo>
                  <a:pt x="220688" y="5308023"/>
                  <a:pt x="237064" y="5291647"/>
                  <a:pt x="257264" y="5291647"/>
                </a:cubicBezTo>
                <a:close/>
                <a:moveTo>
                  <a:pt x="36577" y="5291647"/>
                </a:moveTo>
                <a:cubicBezTo>
                  <a:pt x="56777" y="5291647"/>
                  <a:pt x="73153" y="5308023"/>
                  <a:pt x="73153" y="5328223"/>
                </a:cubicBezTo>
                <a:cubicBezTo>
                  <a:pt x="73153" y="5348423"/>
                  <a:pt x="56777" y="5364799"/>
                  <a:pt x="36577" y="5364799"/>
                </a:cubicBezTo>
                <a:cubicBezTo>
                  <a:pt x="16377" y="5364799"/>
                  <a:pt x="1" y="5348423"/>
                  <a:pt x="1" y="5328223"/>
                </a:cubicBezTo>
                <a:cubicBezTo>
                  <a:pt x="1" y="5308023"/>
                  <a:pt x="16377" y="5291647"/>
                  <a:pt x="36577" y="5291647"/>
                </a:cubicBezTo>
                <a:close/>
                <a:moveTo>
                  <a:pt x="11953343" y="5079981"/>
                </a:moveTo>
                <a:cubicBezTo>
                  <a:pt x="11973543" y="5079981"/>
                  <a:pt x="11989919" y="5096357"/>
                  <a:pt x="11989919" y="5116557"/>
                </a:cubicBezTo>
                <a:cubicBezTo>
                  <a:pt x="11989919" y="5136757"/>
                  <a:pt x="11973543" y="5153133"/>
                  <a:pt x="11953343" y="5153133"/>
                </a:cubicBezTo>
                <a:cubicBezTo>
                  <a:pt x="11933143" y="5153133"/>
                  <a:pt x="11916767" y="5136757"/>
                  <a:pt x="11916767" y="5116557"/>
                </a:cubicBezTo>
                <a:cubicBezTo>
                  <a:pt x="11916767" y="5096357"/>
                  <a:pt x="11933143" y="5079981"/>
                  <a:pt x="11953343" y="5079981"/>
                </a:cubicBezTo>
                <a:close/>
                <a:moveTo>
                  <a:pt x="11732658" y="5079981"/>
                </a:moveTo>
                <a:cubicBezTo>
                  <a:pt x="11752858" y="5079981"/>
                  <a:pt x="11769234" y="5096357"/>
                  <a:pt x="11769234" y="5116557"/>
                </a:cubicBezTo>
                <a:cubicBezTo>
                  <a:pt x="11769234" y="5136757"/>
                  <a:pt x="11752858" y="5153133"/>
                  <a:pt x="11732658" y="5153133"/>
                </a:cubicBezTo>
                <a:cubicBezTo>
                  <a:pt x="11712458" y="5153133"/>
                  <a:pt x="11696082" y="5136757"/>
                  <a:pt x="11696082" y="5116557"/>
                </a:cubicBezTo>
                <a:cubicBezTo>
                  <a:pt x="11696082" y="5096357"/>
                  <a:pt x="11712458" y="5079981"/>
                  <a:pt x="11732658" y="5079981"/>
                </a:cubicBezTo>
                <a:close/>
                <a:moveTo>
                  <a:pt x="11511977" y="5079981"/>
                </a:moveTo>
                <a:cubicBezTo>
                  <a:pt x="11532177" y="5079981"/>
                  <a:pt x="11548553" y="5096357"/>
                  <a:pt x="11548553" y="5116557"/>
                </a:cubicBezTo>
                <a:cubicBezTo>
                  <a:pt x="11548553" y="5136757"/>
                  <a:pt x="11532177" y="5153133"/>
                  <a:pt x="11511977" y="5153133"/>
                </a:cubicBezTo>
                <a:cubicBezTo>
                  <a:pt x="11491777" y="5153133"/>
                  <a:pt x="11475401" y="5136757"/>
                  <a:pt x="11475401" y="5116557"/>
                </a:cubicBezTo>
                <a:cubicBezTo>
                  <a:pt x="11475401" y="5096357"/>
                  <a:pt x="11491777" y="5079981"/>
                  <a:pt x="11511977" y="5079981"/>
                </a:cubicBezTo>
                <a:close/>
                <a:moveTo>
                  <a:pt x="11291296" y="5079981"/>
                </a:moveTo>
                <a:cubicBezTo>
                  <a:pt x="11311496" y="5079981"/>
                  <a:pt x="11327872" y="5096357"/>
                  <a:pt x="11327872" y="5116557"/>
                </a:cubicBezTo>
                <a:cubicBezTo>
                  <a:pt x="11327872" y="5136757"/>
                  <a:pt x="11311496" y="5153133"/>
                  <a:pt x="11291296" y="5153133"/>
                </a:cubicBezTo>
                <a:cubicBezTo>
                  <a:pt x="11271096" y="5153133"/>
                  <a:pt x="11254720" y="5136757"/>
                  <a:pt x="11254720" y="5116557"/>
                </a:cubicBezTo>
                <a:cubicBezTo>
                  <a:pt x="11254720" y="5096357"/>
                  <a:pt x="11271096" y="5079981"/>
                  <a:pt x="11291296" y="5079981"/>
                </a:cubicBezTo>
                <a:close/>
                <a:moveTo>
                  <a:pt x="11070615" y="5079981"/>
                </a:moveTo>
                <a:cubicBezTo>
                  <a:pt x="11090815" y="5079981"/>
                  <a:pt x="11107191" y="5096357"/>
                  <a:pt x="11107191" y="5116557"/>
                </a:cubicBezTo>
                <a:cubicBezTo>
                  <a:pt x="11107191" y="5136757"/>
                  <a:pt x="11090815" y="5153133"/>
                  <a:pt x="11070615" y="5153133"/>
                </a:cubicBezTo>
                <a:cubicBezTo>
                  <a:pt x="11050415" y="5153133"/>
                  <a:pt x="11034039" y="5136757"/>
                  <a:pt x="11034039" y="5116557"/>
                </a:cubicBezTo>
                <a:cubicBezTo>
                  <a:pt x="11034039" y="5096357"/>
                  <a:pt x="11050415" y="5079981"/>
                  <a:pt x="11070615" y="5079981"/>
                </a:cubicBezTo>
                <a:close/>
                <a:moveTo>
                  <a:pt x="10849934" y="5079981"/>
                </a:moveTo>
                <a:cubicBezTo>
                  <a:pt x="10870134" y="5079981"/>
                  <a:pt x="10886510" y="5096357"/>
                  <a:pt x="10886510" y="5116557"/>
                </a:cubicBezTo>
                <a:cubicBezTo>
                  <a:pt x="10886510" y="5136757"/>
                  <a:pt x="10870134" y="5153133"/>
                  <a:pt x="10849934" y="5153133"/>
                </a:cubicBezTo>
                <a:cubicBezTo>
                  <a:pt x="10829734" y="5153133"/>
                  <a:pt x="10813358" y="5136757"/>
                  <a:pt x="10813358" y="5116557"/>
                </a:cubicBezTo>
                <a:cubicBezTo>
                  <a:pt x="10813358" y="5096357"/>
                  <a:pt x="10829734" y="5079981"/>
                  <a:pt x="10849934" y="5079981"/>
                </a:cubicBezTo>
                <a:close/>
                <a:moveTo>
                  <a:pt x="10629253" y="5079981"/>
                </a:moveTo>
                <a:cubicBezTo>
                  <a:pt x="10649453" y="5079981"/>
                  <a:pt x="10665829" y="5096357"/>
                  <a:pt x="10665829" y="5116557"/>
                </a:cubicBezTo>
                <a:cubicBezTo>
                  <a:pt x="10665829" y="5136757"/>
                  <a:pt x="10649453" y="5153133"/>
                  <a:pt x="10629253" y="5153133"/>
                </a:cubicBezTo>
                <a:cubicBezTo>
                  <a:pt x="10609053" y="5153133"/>
                  <a:pt x="10592677" y="5136757"/>
                  <a:pt x="10592677" y="5116557"/>
                </a:cubicBezTo>
                <a:cubicBezTo>
                  <a:pt x="10592677" y="5096357"/>
                  <a:pt x="10609053" y="5079981"/>
                  <a:pt x="10629253" y="5079981"/>
                </a:cubicBezTo>
                <a:close/>
                <a:moveTo>
                  <a:pt x="10408572" y="5079981"/>
                </a:moveTo>
                <a:cubicBezTo>
                  <a:pt x="10428772" y="5079981"/>
                  <a:pt x="10445148" y="5096357"/>
                  <a:pt x="10445148" y="5116557"/>
                </a:cubicBezTo>
                <a:cubicBezTo>
                  <a:pt x="10445148" y="5136757"/>
                  <a:pt x="10428772" y="5153133"/>
                  <a:pt x="10408572" y="5153133"/>
                </a:cubicBezTo>
                <a:cubicBezTo>
                  <a:pt x="10388372" y="5153133"/>
                  <a:pt x="10371996" y="5136757"/>
                  <a:pt x="10371996" y="5116557"/>
                </a:cubicBezTo>
                <a:cubicBezTo>
                  <a:pt x="10371996" y="5096357"/>
                  <a:pt x="10388372" y="5079981"/>
                  <a:pt x="10408572" y="5079981"/>
                </a:cubicBezTo>
                <a:close/>
                <a:moveTo>
                  <a:pt x="10187891" y="5079981"/>
                </a:moveTo>
                <a:cubicBezTo>
                  <a:pt x="10208091" y="5079981"/>
                  <a:pt x="10224467" y="5096357"/>
                  <a:pt x="10224467" y="5116557"/>
                </a:cubicBezTo>
                <a:cubicBezTo>
                  <a:pt x="10224467" y="5136757"/>
                  <a:pt x="10208091" y="5153133"/>
                  <a:pt x="10187891" y="5153133"/>
                </a:cubicBezTo>
                <a:cubicBezTo>
                  <a:pt x="10167691" y="5153133"/>
                  <a:pt x="10151315" y="5136757"/>
                  <a:pt x="10151315" y="5116557"/>
                </a:cubicBezTo>
                <a:cubicBezTo>
                  <a:pt x="10151315" y="5096357"/>
                  <a:pt x="10167691" y="5079981"/>
                  <a:pt x="10187891" y="5079981"/>
                </a:cubicBezTo>
                <a:close/>
                <a:moveTo>
                  <a:pt x="9967210" y="5079981"/>
                </a:moveTo>
                <a:cubicBezTo>
                  <a:pt x="9987410" y="5079981"/>
                  <a:pt x="10003786" y="5096357"/>
                  <a:pt x="10003786" y="5116557"/>
                </a:cubicBezTo>
                <a:cubicBezTo>
                  <a:pt x="10003786" y="5136757"/>
                  <a:pt x="9987410" y="5153133"/>
                  <a:pt x="9967210" y="5153133"/>
                </a:cubicBezTo>
                <a:cubicBezTo>
                  <a:pt x="9947010" y="5153133"/>
                  <a:pt x="9930634" y="5136757"/>
                  <a:pt x="9930634" y="5116557"/>
                </a:cubicBezTo>
                <a:cubicBezTo>
                  <a:pt x="9930634" y="5096357"/>
                  <a:pt x="9947010" y="5079981"/>
                  <a:pt x="9967210" y="5079981"/>
                </a:cubicBezTo>
                <a:close/>
                <a:moveTo>
                  <a:pt x="9746529" y="5079981"/>
                </a:moveTo>
                <a:cubicBezTo>
                  <a:pt x="9766729" y="5079981"/>
                  <a:pt x="9783105" y="5096357"/>
                  <a:pt x="9783105" y="5116557"/>
                </a:cubicBezTo>
                <a:cubicBezTo>
                  <a:pt x="9783105" y="5136757"/>
                  <a:pt x="9766729" y="5153133"/>
                  <a:pt x="9746529" y="5153133"/>
                </a:cubicBezTo>
                <a:cubicBezTo>
                  <a:pt x="9726329" y="5153133"/>
                  <a:pt x="9709953" y="5136757"/>
                  <a:pt x="9709953" y="5116557"/>
                </a:cubicBezTo>
                <a:cubicBezTo>
                  <a:pt x="9709953" y="5096357"/>
                  <a:pt x="9726329" y="5079981"/>
                  <a:pt x="9746529" y="5079981"/>
                </a:cubicBezTo>
                <a:close/>
                <a:moveTo>
                  <a:pt x="9525848" y="5079981"/>
                </a:moveTo>
                <a:cubicBezTo>
                  <a:pt x="9546048" y="5079981"/>
                  <a:pt x="9562424" y="5096357"/>
                  <a:pt x="9562424" y="5116557"/>
                </a:cubicBezTo>
                <a:cubicBezTo>
                  <a:pt x="9562424" y="5136757"/>
                  <a:pt x="9546048" y="5153133"/>
                  <a:pt x="9525848" y="5153133"/>
                </a:cubicBezTo>
                <a:cubicBezTo>
                  <a:pt x="9505648" y="5153133"/>
                  <a:pt x="9489272" y="5136757"/>
                  <a:pt x="9489272" y="5116557"/>
                </a:cubicBezTo>
                <a:cubicBezTo>
                  <a:pt x="9489272" y="5096357"/>
                  <a:pt x="9505648" y="5079981"/>
                  <a:pt x="9525848" y="5079981"/>
                </a:cubicBezTo>
                <a:close/>
                <a:moveTo>
                  <a:pt x="9305167" y="5079981"/>
                </a:moveTo>
                <a:cubicBezTo>
                  <a:pt x="9325367" y="5079981"/>
                  <a:pt x="9341743" y="5096357"/>
                  <a:pt x="9341743" y="5116557"/>
                </a:cubicBezTo>
                <a:cubicBezTo>
                  <a:pt x="9341743" y="5136757"/>
                  <a:pt x="9325367" y="5153133"/>
                  <a:pt x="9305167" y="5153133"/>
                </a:cubicBezTo>
                <a:cubicBezTo>
                  <a:pt x="9284967" y="5153133"/>
                  <a:pt x="9268591" y="5136757"/>
                  <a:pt x="9268591" y="5116557"/>
                </a:cubicBezTo>
                <a:cubicBezTo>
                  <a:pt x="9268591" y="5096357"/>
                  <a:pt x="9284967" y="5079981"/>
                  <a:pt x="9305167" y="5079981"/>
                </a:cubicBezTo>
                <a:close/>
                <a:moveTo>
                  <a:pt x="9084486" y="5079981"/>
                </a:moveTo>
                <a:cubicBezTo>
                  <a:pt x="9104686" y="5079981"/>
                  <a:pt x="9121062" y="5096357"/>
                  <a:pt x="9121062" y="5116557"/>
                </a:cubicBezTo>
                <a:cubicBezTo>
                  <a:pt x="9121062" y="5136757"/>
                  <a:pt x="9104686" y="5153133"/>
                  <a:pt x="9084486" y="5153133"/>
                </a:cubicBezTo>
                <a:cubicBezTo>
                  <a:pt x="9064286" y="5153133"/>
                  <a:pt x="9047910" y="5136757"/>
                  <a:pt x="9047910" y="5116557"/>
                </a:cubicBezTo>
                <a:cubicBezTo>
                  <a:pt x="9047910" y="5096357"/>
                  <a:pt x="9064286" y="5079981"/>
                  <a:pt x="9084486" y="5079981"/>
                </a:cubicBezTo>
                <a:close/>
                <a:moveTo>
                  <a:pt x="8863805" y="5079981"/>
                </a:moveTo>
                <a:cubicBezTo>
                  <a:pt x="8884005" y="5079981"/>
                  <a:pt x="8900381" y="5096357"/>
                  <a:pt x="8900381" y="5116557"/>
                </a:cubicBezTo>
                <a:cubicBezTo>
                  <a:pt x="8900381" y="5136757"/>
                  <a:pt x="8884005" y="5153133"/>
                  <a:pt x="8863805" y="5153133"/>
                </a:cubicBezTo>
                <a:cubicBezTo>
                  <a:pt x="8843605" y="5153133"/>
                  <a:pt x="8827229" y="5136757"/>
                  <a:pt x="8827229" y="5116557"/>
                </a:cubicBezTo>
                <a:cubicBezTo>
                  <a:pt x="8827229" y="5096357"/>
                  <a:pt x="8843605" y="5079981"/>
                  <a:pt x="8863805" y="5079981"/>
                </a:cubicBezTo>
                <a:close/>
                <a:moveTo>
                  <a:pt x="8643124" y="5079981"/>
                </a:moveTo>
                <a:cubicBezTo>
                  <a:pt x="8663324" y="5079981"/>
                  <a:pt x="8679700" y="5096357"/>
                  <a:pt x="8679700" y="5116557"/>
                </a:cubicBezTo>
                <a:cubicBezTo>
                  <a:pt x="8679700" y="5136757"/>
                  <a:pt x="8663324" y="5153133"/>
                  <a:pt x="8643124" y="5153133"/>
                </a:cubicBezTo>
                <a:cubicBezTo>
                  <a:pt x="8622924" y="5153133"/>
                  <a:pt x="8606548" y="5136757"/>
                  <a:pt x="8606548" y="5116557"/>
                </a:cubicBezTo>
                <a:cubicBezTo>
                  <a:pt x="8606548" y="5096357"/>
                  <a:pt x="8622924" y="5079981"/>
                  <a:pt x="8643124" y="5079981"/>
                </a:cubicBezTo>
                <a:close/>
                <a:moveTo>
                  <a:pt x="8422443" y="5079981"/>
                </a:moveTo>
                <a:cubicBezTo>
                  <a:pt x="8442643" y="5079981"/>
                  <a:pt x="8459019" y="5096357"/>
                  <a:pt x="8459019" y="5116557"/>
                </a:cubicBezTo>
                <a:cubicBezTo>
                  <a:pt x="8459019" y="5136757"/>
                  <a:pt x="8442643" y="5153133"/>
                  <a:pt x="8422443" y="5153133"/>
                </a:cubicBezTo>
                <a:cubicBezTo>
                  <a:pt x="8402243" y="5153133"/>
                  <a:pt x="8385867" y="5136757"/>
                  <a:pt x="8385867" y="5116557"/>
                </a:cubicBezTo>
                <a:cubicBezTo>
                  <a:pt x="8385867" y="5096357"/>
                  <a:pt x="8402243" y="5079981"/>
                  <a:pt x="8422443" y="5079981"/>
                </a:cubicBezTo>
                <a:close/>
                <a:moveTo>
                  <a:pt x="8201762" y="5079981"/>
                </a:moveTo>
                <a:cubicBezTo>
                  <a:pt x="8221962" y="5079981"/>
                  <a:pt x="8238338" y="5096357"/>
                  <a:pt x="8238338" y="5116557"/>
                </a:cubicBezTo>
                <a:cubicBezTo>
                  <a:pt x="8238338" y="5136757"/>
                  <a:pt x="8221962" y="5153133"/>
                  <a:pt x="8201762" y="5153133"/>
                </a:cubicBezTo>
                <a:cubicBezTo>
                  <a:pt x="8181562" y="5153133"/>
                  <a:pt x="8165186" y="5136757"/>
                  <a:pt x="8165186" y="5116557"/>
                </a:cubicBezTo>
                <a:cubicBezTo>
                  <a:pt x="8165186" y="5096357"/>
                  <a:pt x="8181562" y="5079981"/>
                  <a:pt x="8201762" y="5079981"/>
                </a:cubicBezTo>
                <a:close/>
                <a:moveTo>
                  <a:pt x="7981081" y="5079981"/>
                </a:moveTo>
                <a:cubicBezTo>
                  <a:pt x="8001281" y="5079981"/>
                  <a:pt x="8017657" y="5096357"/>
                  <a:pt x="8017657" y="5116557"/>
                </a:cubicBezTo>
                <a:cubicBezTo>
                  <a:pt x="8017657" y="5136757"/>
                  <a:pt x="8001281" y="5153133"/>
                  <a:pt x="7981081" y="5153133"/>
                </a:cubicBezTo>
                <a:cubicBezTo>
                  <a:pt x="7960881" y="5153133"/>
                  <a:pt x="7944505" y="5136757"/>
                  <a:pt x="7944505" y="5116557"/>
                </a:cubicBezTo>
                <a:cubicBezTo>
                  <a:pt x="7944505" y="5096357"/>
                  <a:pt x="7960881" y="5079981"/>
                  <a:pt x="7981081" y="5079981"/>
                </a:cubicBezTo>
                <a:close/>
                <a:moveTo>
                  <a:pt x="7760400" y="5079981"/>
                </a:moveTo>
                <a:cubicBezTo>
                  <a:pt x="7780600" y="5079981"/>
                  <a:pt x="7796976" y="5096357"/>
                  <a:pt x="7796976" y="5116557"/>
                </a:cubicBezTo>
                <a:cubicBezTo>
                  <a:pt x="7796976" y="5136757"/>
                  <a:pt x="7780600" y="5153133"/>
                  <a:pt x="7760400" y="5153133"/>
                </a:cubicBezTo>
                <a:cubicBezTo>
                  <a:pt x="7740200" y="5153133"/>
                  <a:pt x="7723824" y="5136757"/>
                  <a:pt x="7723824" y="5116557"/>
                </a:cubicBezTo>
                <a:cubicBezTo>
                  <a:pt x="7723824" y="5096357"/>
                  <a:pt x="7740200" y="5079981"/>
                  <a:pt x="7760400" y="5079981"/>
                </a:cubicBezTo>
                <a:close/>
                <a:moveTo>
                  <a:pt x="7539719" y="5079981"/>
                </a:moveTo>
                <a:cubicBezTo>
                  <a:pt x="7559919" y="5079981"/>
                  <a:pt x="7576295" y="5096357"/>
                  <a:pt x="7576295" y="5116557"/>
                </a:cubicBezTo>
                <a:cubicBezTo>
                  <a:pt x="7576295" y="5136757"/>
                  <a:pt x="7559919" y="5153133"/>
                  <a:pt x="7539719" y="5153133"/>
                </a:cubicBezTo>
                <a:cubicBezTo>
                  <a:pt x="7519519" y="5153133"/>
                  <a:pt x="7503143" y="5136757"/>
                  <a:pt x="7503143" y="5116557"/>
                </a:cubicBezTo>
                <a:cubicBezTo>
                  <a:pt x="7503143" y="5096357"/>
                  <a:pt x="7519519" y="5079981"/>
                  <a:pt x="7539719" y="5079981"/>
                </a:cubicBezTo>
                <a:close/>
                <a:moveTo>
                  <a:pt x="7319038" y="5079981"/>
                </a:moveTo>
                <a:cubicBezTo>
                  <a:pt x="7339238" y="5079981"/>
                  <a:pt x="7355614" y="5096357"/>
                  <a:pt x="7355614" y="5116557"/>
                </a:cubicBezTo>
                <a:cubicBezTo>
                  <a:pt x="7355614" y="5136757"/>
                  <a:pt x="7339238" y="5153133"/>
                  <a:pt x="7319038" y="5153133"/>
                </a:cubicBezTo>
                <a:cubicBezTo>
                  <a:pt x="7298838" y="5153133"/>
                  <a:pt x="7282462" y="5136757"/>
                  <a:pt x="7282462" y="5116557"/>
                </a:cubicBezTo>
                <a:cubicBezTo>
                  <a:pt x="7282462" y="5096357"/>
                  <a:pt x="7298838" y="5079981"/>
                  <a:pt x="7319038" y="5079981"/>
                </a:cubicBezTo>
                <a:close/>
                <a:moveTo>
                  <a:pt x="7098357" y="5079981"/>
                </a:moveTo>
                <a:cubicBezTo>
                  <a:pt x="7118557" y="5079981"/>
                  <a:pt x="7134933" y="5096357"/>
                  <a:pt x="7134933" y="5116557"/>
                </a:cubicBezTo>
                <a:cubicBezTo>
                  <a:pt x="7134933" y="5136757"/>
                  <a:pt x="7118557" y="5153133"/>
                  <a:pt x="7098357" y="5153133"/>
                </a:cubicBezTo>
                <a:cubicBezTo>
                  <a:pt x="7078157" y="5153133"/>
                  <a:pt x="7061781" y="5136757"/>
                  <a:pt x="7061781" y="5116557"/>
                </a:cubicBezTo>
                <a:cubicBezTo>
                  <a:pt x="7061781" y="5096357"/>
                  <a:pt x="7078157" y="5079981"/>
                  <a:pt x="7098357" y="5079981"/>
                </a:cubicBezTo>
                <a:close/>
                <a:moveTo>
                  <a:pt x="6877676" y="5079981"/>
                </a:moveTo>
                <a:cubicBezTo>
                  <a:pt x="6897876" y="5079981"/>
                  <a:pt x="6914252" y="5096357"/>
                  <a:pt x="6914252" y="5116557"/>
                </a:cubicBezTo>
                <a:cubicBezTo>
                  <a:pt x="6914252" y="5136757"/>
                  <a:pt x="6897876" y="5153133"/>
                  <a:pt x="6877676" y="5153133"/>
                </a:cubicBezTo>
                <a:cubicBezTo>
                  <a:pt x="6857476" y="5153133"/>
                  <a:pt x="6841100" y="5136757"/>
                  <a:pt x="6841100" y="5116557"/>
                </a:cubicBezTo>
                <a:cubicBezTo>
                  <a:pt x="6841100" y="5096357"/>
                  <a:pt x="6857476" y="5079981"/>
                  <a:pt x="6877676" y="5079981"/>
                </a:cubicBezTo>
                <a:close/>
                <a:moveTo>
                  <a:pt x="6656995" y="5079981"/>
                </a:moveTo>
                <a:cubicBezTo>
                  <a:pt x="6677195" y="5079981"/>
                  <a:pt x="6693571" y="5096357"/>
                  <a:pt x="6693571" y="5116557"/>
                </a:cubicBezTo>
                <a:cubicBezTo>
                  <a:pt x="6693571" y="5136757"/>
                  <a:pt x="6677195" y="5153133"/>
                  <a:pt x="6656995" y="5153133"/>
                </a:cubicBezTo>
                <a:cubicBezTo>
                  <a:pt x="6636795" y="5153133"/>
                  <a:pt x="6620419" y="5136757"/>
                  <a:pt x="6620419" y="5116557"/>
                </a:cubicBezTo>
                <a:cubicBezTo>
                  <a:pt x="6620419" y="5096357"/>
                  <a:pt x="6636795" y="5079981"/>
                  <a:pt x="6656995" y="5079981"/>
                </a:cubicBezTo>
                <a:close/>
                <a:moveTo>
                  <a:pt x="6436314" y="5079981"/>
                </a:moveTo>
                <a:cubicBezTo>
                  <a:pt x="6456514" y="5079981"/>
                  <a:pt x="6472890" y="5096357"/>
                  <a:pt x="6472890" y="5116557"/>
                </a:cubicBezTo>
                <a:cubicBezTo>
                  <a:pt x="6472890" y="5136757"/>
                  <a:pt x="6456514" y="5153133"/>
                  <a:pt x="6436314" y="5153133"/>
                </a:cubicBezTo>
                <a:cubicBezTo>
                  <a:pt x="6416114" y="5153133"/>
                  <a:pt x="6399738" y="5136757"/>
                  <a:pt x="6399738" y="5116557"/>
                </a:cubicBezTo>
                <a:cubicBezTo>
                  <a:pt x="6399738" y="5096357"/>
                  <a:pt x="6416114" y="5079981"/>
                  <a:pt x="6436314" y="5079981"/>
                </a:cubicBezTo>
                <a:close/>
                <a:moveTo>
                  <a:pt x="6215633" y="5079981"/>
                </a:moveTo>
                <a:cubicBezTo>
                  <a:pt x="6235833" y="5079981"/>
                  <a:pt x="6252209" y="5096357"/>
                  <a:pt x="6252209" y="5116557"/>
                </a:cubicBezTo>
                <a:cubicBezTo>
                  <a:pt x="6252209" y="5136757"/>
                  <a:pt x="6235833" y="5153133"/>
                  <a:pt x="6215633" y="5153133"/>
                </a:cubicBezTo>
                <a:cubicBezTo>
                  <a:pt x="6195433" y="5153133"/>
                  <a:pt x="6179057" y="5136757"/>
                  <a:pt x="6179057" y="5116557"/>
                </a:cubicBezTo>
                <a:cubicBezTo>
                  <a:pt x="6179057" y="5096357"/>
                  <a:pt x="6195433" y="5079981"/>
                  <a:pt x="6215633" y="5079981"/>
                </a:cubicBezTo>
                <a:close/>
                <a:moveTo>
                  <a:pt x="5994952" y="5079981"/>
                </a:moveTo>
                <a:cubicBezTo>
                  <a:pt x="6015152" y="5079981"/>
                  <a:pt x="6031528" y="5096357"/>
                  <a:pt x="6031528" y="5116557"/>
                </a:cubicBezTo>
                <a:cubicBezTo>
                  <a:pt x="6031528" y="5136757"/>
                  <a:pt x="6015152" y="5153133"/>
                  <a:pt x="5994952" y="5153133"/>
                </a:cubicBezTo>
                <a:cubicBezTo>
                  <a:pt x="5974752" y="5153133"/>
                  <a:pt x="5958376" y="5136757"/>
                  <a:pt x="5958376" y="5116557"/>
                </a:cubicBezTo>
                <a:cubicBezTo>
                  <a:pt x="5958376" y="5096357"/>
                  <a:pt x="5974752" y="5079981"/>
                  <a:pt x="5994952" y="5079981"/>
                </a:cubicBezTo>
                <a:close/>
                <a:moveTo>
                  <a:pt x="5774272" y="5079981"/>
                </a:moveTo>
                <a:cubicBezTo>
                  <a:pt x="5794472" y="5079981"/>
                  <a:pt x="5810848" y="5096357"/>
                  <a:pt x="5810848" y="5116557"/>
                </a:cubicBezTo>
                <a:cubicBezTo>
                  <a:pt x="5810848" y="5136757"/>
                  <a:pt x="5794472" y="5153133"/>
                  <a:pt x="5774272" y="5153133"/>
                </a:cubicBezTo>
                <a:cubicBezTo>
                  <a:pt x="5754073" y="5153133"/>
                  <a:pt x="5737697" y="5136757"/>
                  <a:pt x="5737697" y="5116557"/>
                </a:cubicBezTo>
                <a:cubicBezTo>
                  <a:pt x="5737697" y="5096357"/>
                  <a:pt x="5754073" y="5079981"/>
                  <a:pt x="5774272" y="5079981"/>
                </a:cubicBezTo>
                <a:close/>
                <a:moveTo>
                  <a:pt x="5553593" y="5079981"/>
                </a:moveTo>
                <a:cubicBezTo>
                  <a:pt x="5573793" y="5079981"/>
                  <a:pt x="5590169" y="5096357"/>
                  <a:pt x="5590169" y="5116557"/>
                </a:cubicBezTo>
                <a:cubicBezTo>
                  <a:pt x="5590169" y="5136757"/>
                  <a:pt x="5573793" y="5153133"/>
                  <a:pt x="5553593" y="5153133"/>
                </a:cubicBezTo>
                <a:cubicBezTo>
                  <a:pt x="5533393" y="5153133"/>
                  <a:pt x="5517018" y="5136757"/>
                  <a:pt x="5517018" y="5116557"/>
                </a:cubicBezTo>
                <a:cubicBezTo>
                  <a:pt x="5517018" y="5096357"/>
                  <a:pt x="5533393" y="5079981"/>
                  <a:pt x="5553593" y="5079981"/>
                </a:cubicBezTo>
                <a:close/>
                <a:moveTo>
                  <a:pt x="5332913" y="5079981"/>
                </a:moveTo>
                <a:cubicBezTo>
                  <a:pt x="5353113" y="5079981"/>
                  <a:pt x="5369490" y="5096357"/>
                  <a:pt x="5369490" y="5116557"/>
                </a:cubicBezTo>
                <a:cubicBezTo>
                  <a:pt x="5369490" y="5136757"/>
                  <a:pt x="5353113" y="5153133"/>
                  <a:pt x="5332913" y="5153133"/>
                </a:cubicBezTo>
                <a:cubicBezTo>
                  <a:pt x="5312714" y="5153133"/>
                  <a:pt x="5296337" y="5136757"/>
                  <a:pt x="5296337" y="5116557"/>
                </a:cubicBezTo>
                <a:cubicBezTo>
                  <a:pt x="5296337" y="5096357"/>
                  <a:pt x="5312714" y="5079981"/>
                  <a:pt x="5332913" y="5079981"/>
                </a:cubicBezTo>
                <a:close/>
                <a:moveTo>
                  <a:pt x="5112230" y="5079981"/>
                </a:moveTo>
                <a:cubicBezTo>
                  <a:pt x="5132433" y="5079981"/>
                  <a:pt x="5148807" y="5096357"/>
                  <a:pt x="5148807" y="5116557"/>
                </a:cubicBezTo>
                <a:cubicBezTo>
                  <a:pt x="5148807" y="5136757"/>
                  <a:pt x="5132433" y="5153133"/>
                  <a:pt x="5112230" y="5153133"/>
                </a:cubicBezTo>
                <a:cubicBezTo>
                  <a:pt x="5092030" y="5153133"/>
                  <a:pt x="5075655" y="5136757"/>
                  <a:pt x="5075655" y="5116557"/>
                </a:cubicBezTo>
                <a:cubicBezTo>
                  <a:pt x="5075655" y="5096357"/>
                  <a:pt x="5092030" y="5079981"/>
                  <a:pt x="5112230" y="5079981"/>
                </a:cubicBezTo>
                <a:close/>
                <a:moveTo>
                  <a:pt x="4891552" y="5079981"/>
                </a:moveTo>
                <a:cubicBezTo>
                  <a:pt x="4911751" y="5079981"/>
                  <a:pt x="4928127" y="5096357"/>
                  <a:pt x="4928127" y="5116557"/>
                </a:cubicBezTo>
                <a:cubicBezTo>
                  <a:pt x="4928127" y="5136757"/>
                  <a:pt x="4911751" y="5153133"/>
                  <a:pt x="4891552" y="5153133"/>
                </a:cubicBezTo>
                <a:cubicBezTo>
                  <a:pt x="4871352" y="5153133"/>
                  <a:pt x="4854975" y="5136757"/>
                  <a:pt x="4854975" y="5116557"/>
                </a:cubicBezTo>
                <a:cubicBezTo>
                  <a:pt x="4854975" y="5096357"/>
                  <a:pt x="4871352" y="5079981"/>
                  <a:pt x="4891552" y="5079981"/>
                </a:cubicBezTo>
                <a:close/>
                <a:moveTo>
                  <a:pt x="4670871" y="5079981"/>
                </a:moveTo>
                <a:cubicBezTo>
                  <a:pt x="4691070" y="5079981"/>
                  <a:pt x="4707447" y="5096357"/>
                  <a:pt x="4707447" y="5116557"/>
                </a:cubicBezTo>
                <a:cubicBezTo>
                  <a:pt x="4707447" y="5136757"/>
                  <a:pt x="4691070" y="5153133"/>
                  <a:pt x="4670871" y="5153133"/>
                </a:cubicBezTo>
                <a:cubicBezTo>
                  <a:pt x="4650672" y="5153133"/>
                  <a:pt x="4634295" y="5136757"/>
                  <a:pt x="4634295" y="5116557"/>
                </a:cubicBezTo>
                <a:cubicBezTo>
                  <a:pt x="4634295" y="5096357"/>
                  <a:pt x="4650672" y="5079981"/>
                  <a:pt x="4670871" y="5079981"/>
                </a:cubicBezTo>
                <a:close/>
                <a:moveTo>
                  <a:pt x="4450188" y="5079981"/>
                </a:moveTo>
                <a:cubicBezTo>
                  <a:pt x="4470390" y="5079981"/>
                  <a:pt x="4486764" y="5096357"/>
                  <a:pt x="4486764" y="5116557"/>
                </a:cubicBezTo>
                <a:cubicBezTo>
                  <a:pt x="4486764" y="5136757"/>
                  <a:pt x="4470390" y="5153133"/>
                  <a:pt x="4450188" y="5153133"/>
                </a:cubicBezTo>
                <a:cubicBezTo>
                  <a:pt x="4429988" y="5153133"/>
                  <a:pt x="4413613" y="5136757"/>
                  <a:pt x="4413613" y="5116557"/>
                </a:cubicBezTo>
                <a:cubicBezTo>
                  <a:pt x="4413613" y="5096357"/>
                  <a:pt x="4429988" y="5079981"/>
                  <a:pt x="4450188" y="5079981"/>
                </a:cubicBezTo>
                <a:close/>
                <a:moveTo>
                  <a:pt x="4229507" y="5079981"/>
                </a:moveTo>
                <a:cubicBezTo>
                  <a:pt x="4249708" y="5079981"/>
                  <a:pt x="4266084" y="5096357"/>
                  <a:pt x="4266084" y="5116557"/>
                </a:cubicBezTo>
                <a:cubicBezTo>
                  <a:pt x="4266084" y="5136757"/>
                  <a:pt x="4249708" y="5153133"/>
                  <a:pt x="4229507" y="5153133"/>
                </a:cubicBezTo>
                <a:cubicBezTo>
                  <a:pt x="4209307" y="5153133"/>
                  <a:pt x="4192931" y="5136757"/>
                  <a:pt x="4192931" y="5116557"/>
                </a:cubicBezTo>
                <a:cubicBezTo>
                  <a:pt x="4192931" y="5096357"/>
                  <a:pt x="4209307" y="5079981"/>
                  <a:pt x="4229507" y="5079981"/>
                </a:cubicBezTo>
                <a:close/>
                <a:moveTo>
                  <a:pt x="4008847" y="5079981"/>
                </a:moveTo>
                <a:cubicBezTo>
                  <a:pt x="4029045" y="5079981"/>
                  <a:pt x="4045426" y="5096357"/>
                  <a:pt x="4045426" y="5116557"/>
                </a:cubicBezTo>
                <a:cubicBezTo>
                  <a:pt x="4045426" y="5136757"/>
                  <a:pt x="4029045" y="5153133"/>
                  <a:pt x="4008847" y="5153133"/>
                </a:cubicBezTo>
                <a:cubicBezTo>
                  <a:pt x="3988642" y="5153133"/>
                  <a:pt x="3972267" y="5136757"/>
                  <a:pt x="3972267" y="5116557"/>
                </a:cubicBezTo>
                <a:cubicBezTo>
                  <a:pt x="3972267" y="5096357"/>
                  <a:pt x="3988642" y="5079981"/>
                  <a:pt x="4008847" y="5079981"/>
                </a:cubicBezTo>
                <a:close/>
                <a:moveTo>
                  <a:pt x="3788165" y="5079981"/>
                </a:moveTo>
                <a:cubicBezTo>
                  <a:pt x="3808367" y="5079981"/>
                  <a:pt x="3824738" y="5096357"/>
                  <a:pt x="3824738" y="5116557"/>
                </a:cubicBezTo>
                <a:cubicBezTo>
                  <a:pt x="3824738" y="5136757"/>
                  <a:pt x="3808367" y="5153133"/>
                  <a:pt x="3788165" y="5153133"/>
                </a:cubicBezTo>
                <a:cubicBezTo>
                  <a:pt x="3767965" y="5153133"/>
                  <a:pt x="3751588" y="5136757"/>
                  <a:pt x="3751588" y="5116557"/>
                </a:cubicBezTo>
                <a:cubicBezTo>
                  <a:pt x="3751588" y="5096357"/>
                  <a:pt x="3767965" y="5079981"/>
                  <a:pt x="3788165" y="5079981"/>
                </a:cubicBezTo>
                <a:close/>
                <a:moveTo>
                  <a:pt x="3567479" y="5079981"/>
                </a:moveTo>
                <a:cubicBezTo>
                  <a:pt x="3587675" y="5079981"/>
                  <a:pt x="3604051" y="5096357"/>
                  <a:pt x="3604051" y="5116557"/>
                </a:cubicBezTo>
                <a:cubicBezTo>
                  <a:pt x="3604051" y="5136757"/>
                  <a:pt x="3587675" y="5153133"/>
                  <a:pt x="3567479" y="5153133"/>
                </a:cubicBezTo>
                <a:cubicBezTo>
                  <a:pt x="3547276" y="5153133"/>
                  <a:pt x="3530901" y="5136757"/>
                  <a:pt x="3530901" y="5116557"/>
                </a:cubicBezTo>
                <a:cubicBezTo>
                  <a:pt x="3530901" y="5096357"/>
                  <a:pt x="3547276" y="5079981"/>
                  <a:pt x="3567479" y="5079981"/>
                </a:cubicBezTo>
                <a:close/>
                <a:moveTo>
                  <a:pt x="3346801" y="5079981"/>
                </a:moveTo>
                <a:cubicBezTo>
                  <a:pt x="3367001" y="5079981"/>
                  <a:pt x="3383375" y="5096357"/>
                  <a:pt x="3383375" y="5116557"/>
                </a:cubicBezTo>
                <a:cubicBezTo>
                  <a:pt x="3383375" y="5136757"/>
                  <a:pt x="3367001" y="5153133"/>
                  <a:pt x="3346801" y="5153133"/>
                </a:cubicBezTo>
                <a:cubicBezTo>
                  <a:pt x="3326603" y="5153133"/>
                  <a:pt x="3310228" y="5136757"/>
                  <a:pt x="3310228" y="5116557"/>
                </a:cubicBezTo>
                <a:cubicBezTo>
                  <a:pt x="3310228" y="5096357"/>
                  <a:pt x="3326603" y="5079981"/>
                  <a:pt x="3346801" y="5079981"/>
                </a:cubicBezTo>
                <a:close/>
                <a:moveTo>
                  <a:pt x="3126126" y="5079981"/>
                </a:moveTo>
                <a:cubicBezTo>
                  <a:pt x="3146320" y="5079981"/>
                  <a:pt x="3162696" y="5096357"/>
                  <a:pt x="3162696" y="5116557"/>
                </a:cubicBezTo>
                <a:cubicBezTo>
                  <a:pt x="3162696" y="5136757"/>
                  <a:pt x="3146320" y="5153133"/>
                  <a:pt x="3126126" y="5153133"/>
                </a:cubicBezTo>
                <a:cubicBezTo>
                  <a:pt x="3105923" y="5153133"/>
                  <a:pt x="3089541" y="5136757"/>
                  <a:pt x="3089541" y="5116557"/>
                </a:cubicBezTo>
                <a:cubicBezTo>
                  <a:pt x="3089541" y="5096357"/>
                  <a:pt x="3105923" y="5079981"/>
                  <a:pt x="3126126" y="5079981"/>
                </a:cubicBezTo>
                <a:close/>
                <a:moveTo>
                  <a:pt x="2905436" y="5079981"/>
                </a:moveTo>
                <a:cubicBezTo>
                  <a:pt x="2925637" y="5079981"/>
                  <a:pt x="2942013" y="5096357"/>
                  <a:pt x="2942013" y="5116557"/>
                </a:cubicBezTo>
                <a:cubicBezTo>
                  <a:pt x="2942013" y="5136757"/>
                  <a:pt x="2925637" y="5153133"/>
                  <a:pt x="2905436" y="5153133"/>
                </a:cubicBezTo>
                <a:cubicBezTo>
                  <a:pt x="2885243" y="5153133"/>
                  <a:pt x="2868866" y="5136757"/>
                  <a:pt x="2868866" y="5116557"/>
                </a:cubicBezTo>
                <a:cubicBezTo>
                  <a:pt x="2868866" y="5096357"/>
                  <a:pt x="2885243" y="5079981"/>
                  <a:pt x="2905436" y="5079981"/>
                </a:cubicBezTo>
                <a:close/>
                <a:moveTo>
                  <a:pt x="2684758" y="5079981"/>
                </a:moveTo>
                <a:cubicBezTo>
                  <a:pt x="2704958" y="5079981"/>
                  <a:pt x="2721329" y="5096357"/>
                  <a:pt x="2721329" y="5116557"/>
                </a:cubicBezTo>
                <a:cubicBezTo>
                  <a:pt x="2721329" y="5136757"/>
                  <a:pt x="2704958" y="5153133"/>
                  <a:pt x="2684758" y="5153133"/>
                </a:cubicBezTo>
                <a:cubicBezTo>
                  <a:pt x="2664554" y="5153133"/>
                  <a:pt x="2648177" y="5136757"/>
                  <a:pt x="2648177" y="5116557"/>
                </a:cubicBezTo>
                <a:cubicBezTo>
                  <a:pt x="2648177" y="5096357"/>
                  <a:pt x="2664554" y="5079981"/>
                  <a:pt x="2684758" y="5079981"/>
                </a:cubicBezTo>
                <a:close/>
                <a:moveTo>
                  <a:pt x="2464071" y="5079981"/>
                </a:moveTo>
                <a:cubicBezTo>
                  <a:pt x="2484272" y="5079981"/>
                  <a:pt x="2500650" y="5096357"/>
                  <a:pt x="2500650" y="5116557"/>
                </a:cubicBezTo>
                <a:cubicBezTo>
                  <a:pt x="2500650" y="5136757"/>
                  <a:pt x="2484272" y="5153133"/>
                  <a:pt x="2464071" y="5153133"/>
                </a:cubicBezTo>
                <a:cubicBezTo>
                  <a:pt x="2443875" y="5153133"/>
                  <a:pt x="2427500" y="5136757"/>
                  <a:pt x="2427500" y="5116557"/>
                </a:cubicBezTo>
                <a:cubicBezTo>
                  <a:pt x="2427500" y="5096357"/>
                  <a:pt x="2443875" y="5079981"/>
                  <a:pt x="2464071" y="5079981"/>
                </a:cubicBezTo>
                <a:close/>
                <a:moveTo>
                  <a:pt x="2243393" y="5079981"/>
                </a:moveTo>
                <a:cubicBezTo>
                  <a:pt x="2263591" y="5079981"/>
                  <a:pt x="2279972" y="5096357"/>
                  <a:pt x="2279972" y="5116557"/>
                </a:cubicBezTo>
                <a:cubicBezTo>
                  <a:pt x="2279972" y="5136757"/>
                  <a:pt x="2263591" y="5153133"/>
                  <a:pt x="2243393" y="5153133"/>
                </a:cubicBezTo>
                <a:cubicBezTo>
                  <a:pt x="2223191" y="5153133"/>
                  <a:pt x="2206817" y="5136757"/>
                  <a:pt x="2206817" y="5116557"/>
                </a:cubicBezTo>
                <a:cubicBezTo>
                  <a:pt x="2206817" y="5096357"/>
                  <a:pt x="2223191" y="5079981"/>
                  <a:pt x="2243393" y="5079981"/>
                </a:cubicBezTo>
                <a:close/>
                <a:moveTo>
                  <a:pt x="2022713" y="5079981"/>
                </a:moveTo>
                <a:cubicBezTo>
                  <a:pt x="2042913" y="5079981"/>
                  <a:pt x="2059288" y="5096357"/>
                  <a:pt x="2059288" y="5116557"/>
                </a:cubicBezTo>
                <a:cubicBezTo>
                  <a:pt x="2059288" y="5136757"/>
                  <a:pt x="2042913" y="5153133"/>
                  <a:pt x="2022713" y="5153133"/>
                </a:cubicBezTo>
                <a:cubicBezTo>
                  <a:pt x="2002514" y="5153133"/>
                  <a:pt x="1986176" y="5136757"/>
                  <a:pt x="1986176" y="5116557"/>
                </a:cubicBezTo>
                <a:cubicBezTo>
                  <a:pt x="1986176" y="5096357"/>
                  <a:pt x="2002514" y="5079981"/>
                  <a:pt x="2022713" y="5079981"/>
                </a:cubicBezTo>
                <a:close/>
                <a:moveTo>
                  <a:pt x="1802066" y="5079981"/>
                </a:moveTo>
                <a:cubicBezTo>
                  <a:pt x="1822266" y="5079981"/>
                  <a:pt x="1838642" y="5096357"/>
                  <a:pt x="1838642" y="5116557"/>
                </a:cubicBezTo>
                <a:cubicBezTo>
                  <a:pt x="1838642" y="5136757"/>
                  <a:pt x="1822266" y="5153133"/>
                  <a:pt x="1802066" y="5153133"/>
                </a:cubicBezTo>
                <a:cubicBezTo>
                  <a:pt x="1781867" y="5153133"/>
                  <a:pt x="1765491" y="5136757"/>
                  <a:pt x="1765491" y="5116557"/>
                </a:cubicBezTo>
                <a:cubicBezTo>
                  <a:pt x="1765491" y="5096357"/>
                  <a:pt x="1781867" y="5079981"/>
                  <a:pt x="1802066" y="5079981"/>
                </a:cubicBezTo>
                <a:close/>
                <a:moveTo>
                  <a:pt x="1581381" y="5079981"/>
                </a:moveTo>
                <a:cubicBezTo>
                  <a:pt x="1601581" y="5079981"/>
                  <a:pt x="1617956" y="5096357"/>
                  <a:pt x="1617956" y="5116557"/>
                </a:cubicBezTo>
                <a:cubicBezTo>
                  <a:pt x="1617956" y="5136757"/>
                  <a:pt x="1601581" y="5153133"/>
                  <a:pt x="1581381" y="5153133"/>
                </a:cubicBezTo>
                <a:cubicBezTo>
                  <a:pt x="1561180" y="5153133"/>
                  <a:pt x="1544805" y="5136757"/>
                  <a:pt x="1544805" y="5116557"/>
                </a:cubicBezTo>
                <a:cubicBezTo>
                  <a:pt x="1544805" y="5096357"/>
                  <a:pt x="1561180" y="5079981"/>
                  <a:pt x="1581381" y="5079981"/>
                </a:cubicBezTo>
                <a:close/>
                <a:moveTo>
                  <a:pt x="1360695" y="5079981"/>
                </a:moveTo>
                <a:cubicBezTo>
                  <a:pt x="1380895" y="5079981"/>
                  <a:pt x="1397271" y="5096357"/>
                  <a:pt x="1397271" y="5116557"/>
                </a:cubicBezTo>
                <a:cubicBezTo>
                  <a:pt x="1397271" y="5136757"/>
                  <a:pt x="1380895" y="5153133"/>
                  <a:pt x="1360695" y="5153133"/>
                </a:cubicBezTo>
                <a:cubicBezTo>
                  <a:pt x="1340495" y="5153133"/>
                  <a:pt x="1324119" y="5136757"/>
                  <a:pt x="1324119" y="5116557"/>
                </a:cubicBezTo>
                <a:cubicBezTo>
                  <a:pt x="1324119" y="5096357"/>
                  <a:pt x="1340495" y="5079981"/>
                  <a:pt x="1360695" y="5079981"/>
                </a:cubicBezTo>
                <a:close/>
                <a:moveTo>
                  <a:pt x="1140009" y="5079981"/>
                </a:moveTo>
                <a:cubicBezTo>
                  <a:pt x="1160209" y="5079981"/>
                  <a:pt x="1176585" y="5096357"/>
                  <a:pt x="1176585" y="5116557"/>
                </a:cubicBezTo>
                <a:cubicBezTo>
                  <a:pt x="1176585" y="5136757"/>
                  <a:pt x="1160209" y="5153133"/>
                  <a:pt x="1140009" y="5153133"/>
                </a:cubicBezTo>
                <a:cubicBezTo>
                  <a:pt x="1119809" y="5153133"/>
                  <a:pt x="1103433" y="5136757"/>
                  <a:pt x="1103433" y="5116557"/>
                </a:cubicBezTo>
                <a:cubicBezTo>
                  <a:pt x="1103433" y="5096357"/>
                  <a:pt x="1119809" y="5079981"/>
                  <a:pt x="1140009" y="5079981"/>
                </a:cubicBezTo>
                <a:close/>
                <a:moveTo>
                  <a:pt x="919323" y="5079981"/>
                </a:moveTo>
                <a:cubicBezTo>
                  <a:pt x="939523" y="5079981"/>
                  <a:pt x="955899" y="5096357"/>
                  <a:pt x="955899" y="5116557"/>
                </a:cubicBezTo>
                <a:cubicBezTo>
                  <a:pt x="955899" y="5136757"/>
                  <a:pt x="939523" y="5153133"/>
                  <a:pt x="919323" y="5153133"/>
                </a:cubicBezTo>
                <a:cubicBezTo>
                  <a:pt x="899123" y="5153133"/>
                  <a:pt x="882747" y="5136757"/>
                  <a:pt x="882747" y="5116557"/>
                </a:cubicBezTo>
                <a:cubicBezTo>
                  <a:pt x="882747" y="5096357"/>
                  <a:pt x="899123" y="5079981"/>
                  <a:pt x="919323" y="5079981"/>
                </a:cubicBezTo>
                <a:close/>
                <a:moveTo>
                  <a:pt x="698636" y="5079981"/>
                </a:moveTo>
                <a:cubicBezTo>
                  <a:pt x="718837" y="5079981"/>
                  <a:pt x="735213" y="5096357"/>
                  <a:pt x="735213" y="5116557"/>
                </a:cubicBezTo>
                <a:cubicBezTo>
                  <a:pt x="735213" y="5136757"/>
                  <a:pt x="718837" y="5153133"/>
                  <a:pt x="698636" y="5153133"/>
                </a:cubicBezTo>
                <a:cubicBezTo>
                  <a:pt x="678437" y="5153133"/>
                  <a:pt x="662061" y="5136757"/>
                  <a:pt x="662061" y="5116557"/>
                </a:cubicBezTo>
                <a:cubicBezTo>
                  <a:pt x="662061" y="5096357"/>
                  <a:pt x="678437" y="5079981"/>
                  <a:pt x="698636" y="5079981"/>
                </a:cubicBezTo>
                <a:close/>
                <a:moveTo>
                  <a:pt x="477951" y="5079981"/>
                </a:moveTo>
                <a:cubicBezTo>
                  <a:pt x="498150" y="5079981"/>
                  <a:pt x="514526" y="5096357"/>
                  <a:pt x="514526" y="5116557"/>
                </a:cubicBezTo>
                <a:cubicBezTo>
                  <a:pt x="514526" y="5136757"/>
                  <a:pt x="498150" y="5153133"/>
                  <a:pt x="477951" y="5153133"/>
                </a:cubicBezTo>
                <a:cubicBezTo>
                  <a:pt x="457750" y="5153133"/>
                  <a:pt x="441374" y="5136757"/>
                  <a:pt x="441374" y="5116557"/>
                </a:cubicBezTo>
                <a:cubicBezTo>
                  <a:pt x="441374" y="5096357"/>
                  <a:pt x="457750" y="5079981"/>
                  <a:pt x="477951" y="5079981"/>
                </a:cubicBezTo>
                <a:close/>
                <a:moveTo>
                  <a:pt x="257264" y="5079981"/>
                </a:moveTo>
                <a:cubicBezTo>
                  <a:pt x="277464" y="5079981"/>
                  <a:pt x="293840" y="5096357"/>
                  <a:pt x="293840" y="5116557"/>
                </a:cubicBezTo>
                <a:cubicBezTo>
                  <a:pt x="293840" y="5136757"/>
                  <a:pt x="277464" y="5153133"/>
                  <a:pt x="257264" y="5153133"/>
                </a:cubicBezTo>
                <a:cubicBezTo>
                  <a:pt x="237064" y="5153133"/>
                  <a:pt x="220688" y="5136757"/>
                  <a:pt x="220688" y="5116557"/>
                </a:cubicBezTo>
                <a:cubicBezTo>
                  <a:pt x="220688" y="5096357"/>
                  <a:pt x="237064" y="5079981"/>
                  <a:pt x="257264" y="5079981"/>
                </a:cubicBezTo>
                <a:close/>
                <a:moveTo>
                  <a:pt x="36578" y="5079981"/>
                </a:moveTo>
                <a:cubicBezTo>
                  <a:pt x="56777" y="5079981"/>
                  <a:pt x="73153" y="5096357"/>
                  <a:pt x="73153" y="5116557"/>
                </a:cubicBezTo>
                <a:cubicBezTo>
                  <a:pt x="73153" y="5136757"/>
                  <a:pt x="56777" y="5153133"/>
                  <a:pt x="36578" y="5153133"/>
                </a:cubicBezTo>
                <a:cubicBezTo>
                  <a:pt x="16378" y="5153133"/>
                  <a:pt x="2" y="5136757"/>
                  <a:pt x="2" y="5116557"/>
                </a:cubicBezTo>
                <a:cubicBezTo>
                  <a:pt x="2" y="5096357"/>
                  <a:pt x="16378" y="5079981"/>
                  <a:pt x="36578" y="5079981"/>
                </a:cubicBezTo>
                <a:close/>
                <a:moveTo>
                  <a:pt x="11953343" y="4868315"/>
                </a:moveTo>
                <a:cubicBezTo>
                  <a:pt x="11973543" y="4868315"/>
                  <a:pt x="11989919" y="4884691"/>
                  <a:pt x="11989919" y="4904891"/>
                </a:cubicBezTo>
                <a:cubicBezTo>
                  <a:pt x="11989919" y="4925091"/>
                  <a:pt x="11973543" y="4941467"/>
                  <a:pt x="11953343" y="4941467"/>
                </a:cubicBezTo>
                <a:cubicBezTo>
                  <a:pt x="11933143" y="4941467"/>
                  <a:pt x="11916767" y="4925091"/>
                  <a:pt x="11916767" y="4904891"/>
                </a:cubicBezTo>
                <a:cubicBezTo>
                  <a:pt x="11916767" y="4884691"/>
                  <a:pt x="11933143" y="4868315"/>
                  <a:pt x="11953343" y="4868315"/>
                </a:cubicBezTo>
                <a:close/>
                <a:moveTo>
                  <a:pt x="11732658" y="4868315"/>
                </a:moveTo>
                <a:cubicBezTo>
                  <a:pt x="11752858" y="4868315"/>
                  <a:pt x="11769234" y="4884691"/>
                  <a:pt x="11769234" y="4904891"/>
                </a:cubicBezTo>
                <a:cubicBezTo>
                  <a:pt x="11769234" y="4925091"/>
                  <a:pt x="11752858" y="4941467"/>
                  <a:pt x="11732658" y="4941467"/>
                </a:cubicBezTo>
                <a:cubicBezTo>
                  <a:pt x="11712458" y="4941467"/>
                  <a:pt x="11696082" y="4925091"/>
                  <a:pt x="11696082" y="4904891"/>
                </a:cubicBezTo>
                <a:cubicBezTo>
                  <a:pt x="11696082" y="4884691"/>
                  <a:pt x="11712458" y="4868315"/>
                  <a:pt x="11732658" y="4868315"/>
                </a:cubicBezTo>
                <a:close/>
                <a:moveTo>
                  <a:pt x="11511977" y="4868315"/>
                </a:moveTo>
                <a:cubicBezTo>
                  <a:pt x="11532177" y="4868315"/>
                  <a:pt x="11548553" y="4884691"/>
                  <a:pt x="11548553" y="4904891"/>
                </a:cubicBezTo>
                <a:cubicBezTo>
                  <a:pt x="11548553" y="4925091"/>
                  <a:pt x="11532177" y="4941467"/>
                  <a:pt x="11511977" y="4941467"/>
                </a:cubicBezTo>
                <a:cubicBezTo>
                  <a:pt x="11491777" y="4941467"/>
                  <a:pt x="11475401" y="4925091"/>
                  <a:pt x="11475401" y="4904891"/>
                </a:cubicBezTo>
                <a:cubicBezTo>
                  <a:pt x="11475401" y="4884691"/>
                  <a:pt x="11491777" y="4868315"/>
                  <a:pt x="11511977" y="4868315"/>
                </a:cubicBezTo>
                <a:close/>
                <a:moveTo>
                  <a:pt x="11291296" y="4868315"/>
                </a:moveTo>
                <a:cubicBezTo>
                  <a:pt x="11311496" y="4868315"/>
                  <a:pt x="11327872" y="4884691"/>
                  <a:pt x="11327872" y="4904891"/>
                </a:cubicBezTo>
                <a:cubicBezTo>
                  <a:pt x="11327872" y="4925091"/>
                  <a:pt x="11311496" y="4941467"/>
                  <a:pt x="11291296" y="4941467"/>
                </a:cubicBezTo>
                <a:cubicBezTo>
                  <a:pt x="11271096" y="4941467"/>
                  <a:pt x="11254720" y="4925091"/>
                  <a:pt x="11254720" y="4904891"/>
                </a:cubicBezTo>
                <a:cubicBezTo>
                  <a:pt x="11254720" y="4884691"/>
                  <a:pt x="11271096" y="4868315"/>
                  <a:pt x="11291296" y="4868315"/>
                </a:cubicBezTo>
                <a:close/>
                <a:moveTo>
                  <a:pt x="11070615" y="4868315"/>
                </a:moveTo>
                <a:cubicBezTo>
                  <a:pt x="11090815" y="4868315"/>
                  <a:pt x="11107191" y="4884691"/>
                  <a:pt x="11107191" y="4904891"/>
                </a:cubicBezTo>
                <a:cubicBezTo>
                  <a:pt x="11107191" y="4925091"/>
                  <a:pt x="11090815" y="4941467"/>
                  <a:pt x="11070615" y="4941467"/>
                </a:cubicBezTo>
                <a:cubicBezTo>
                  <a:pt x="11050415" y="4941467"/>
                  <a:pt x="11034039" y="4925091"/>
                  <a:pt x="11034039" y="4904891"/>
                </a:cubicBezTo>
                <a:cubicBezTo>
                  <a:pt x="11034039" y="4884691"/>
                  <a:pt x="11050415" y="4868315"/>
                  <a:pt x="11070615" y="4868315"/>
                </a:cubicBezTo>
                <a:close/>
                <a:moveTo>
                  <a:pt x="10849934" y="4868315"/>
                </a:moveTo>
                <a:cubicBezTo>
                  <a:pt x="10870134" y="4868315"/>
                  <a:pt x="10886510" y="4884691"/>
                  <a:pt x="10886510" y="4904891"/>
                </a:cubicBezTo>
                <a:cubicBezTo>
                  <a:pt x="10886510" y="4925091"/>
                  <a:pt x="10870134" y="4941467"/>
                  <a:pt x="10849934" y="4941467"/>
                </a:cubicBezTo>
                <a:cubicBezTo>
                  <a:pt x="10829734" y="4941467"/>
                  <a:pt x="10813358" y="4925091"/>
                  <a:pt x="10813358" y="4904891"/>
                </a:cubicBezTo>
                <a:cubicBezTo>
                  <a:pt x="10813358" y="4884691"/>
                  <a:pt x="10829734" y="4868315"/>
                  <a:pt x="10849934" y="4868315"/>
                </a:cubicBezTo>
                <a:close/>
                <a:moveTo>
                  <a:pt x="10629253" y="4868315"/>
                </a:moveTo>
                <a:cubicBezTo>
                  <a:pt x="10649453" y="4868315"/>
                  <a:pt x="10665829" y="4884691"/>
                  <a:pt x="10665829" y="4904891"/>
                </a:cubicBezTo>
                <a:cubicBezTo>
                  <a:pt x="10665829" y="4925091"/>
                  <a:pt x="10649453" y="4941467"/>
                  <a:pt x="10629253" y="4941467"/>
                </a:cubicBezTo>
                <a:cubicBezTo>
                  <a:pt x="10609053" y="4941467"/>
                  <a:pt x="10592677" y="4925091"/>
                  <a:pt x="10592677" y="4904891"/>
                </a:cubicBezTo>
                <a:cubicBezTo>
                  <a:pt x="10592677" y="4884691"/>
                  <a:pt x="10609053" y="4868315"/>
                  <a:pt x="10629253" y="4868315"/>
                </a:cubicBezTo>
                <a:close/>
                <a:moveTo>
                  <a:pt x="10408572" y="4868315"/>
                </a:moveTo>
                <a:cubicBezTo>
                  <a:pt x="10428772" y="4868315"/>
                  <a:pt x="10445148" y="4884691"/>
                  <a:pt x="10445148" y="4904891"/>
                </a:cubicBezTo>
                <a:cubicBezTo>
                  <a:pt x="10445148" y="4925091"/>
                  <a:pt x="10428772" y="4941467"/>
                  <a:pt x="10408572" y="4941467"/>
                </a:cubicBezTo>
                <a:cubicBezTo>
                  <a:pt x="10388372" y="4941467"/>
                  <a:pt x="10371996" y="4925091"/>
                  <a:pt x="10371996" y="4904891"/>
                </a:cubicBezTo>
                <a:cubicBezTo>
                  <a:pt x="10371996" y="4884691"/>
                  <a:pt x="10388372" y="4868315"/>
                  <a:pt x="10408572" y="4868315"/>
                </a:cubicBezTo>
                <a:close/>
                <a:moveTo>
                  <a:pt x="10187891" y="4868315"/>
                </a:moveTo>
                <a:cubicBezTo>
                  <a:pt x="10208091" y="4868315"/>
                  <a:pt x="10224467" y="4884691"/>
                  <a:pt x="10224467" y="4904891"/>
                </a:cubicBezTo>
                <a:cubicBezTo>
                  <a:pt x="10224467" y="4925091"/>
                  <a:pt x="10208091" y="4941467"/>
                  <a:pt x="10187891" y="4941467"/>
                </a:cubicBezTo>
                <a:cubicBezTo>
                  <a:pt x="10167691" y="4941467"/>
                  <a:pt x="10151315" y="4925091"/>
                  <a:pt x="10151315" y="4904891"/>
                </a:cubicBezTo>
                <a:cubicBezTo>
                  <a:pt x="10151315" y="4884691"/>
                  <a:pt x="10167691" y="4868315"/>
                  <a:pt x="10187891" y="4868315"/>
                </a:cubicBezTo>
                <a:close/>
                <a:moveTo>
                  <a:pt x="9967210" y="4868315"/>
                </a:moveTo>
                <a:cubicBezTo>
                  <a:pt x="9987410" y="4868315"/>
                  <a:pt x="10003786" y="4884691"/>
                  <a:pt x="10003786" y="4904891"/>
                </a:cubicBezTo>
                <a:cubicBezTo>
                  <a:pt x="10003786" y="4925091"/>
                  <a:pt x="9987410" y="4941467"/>
                  <a:pt x="9967210" y="4941467"/>
                </a:cubicBezTo>
                <a:cubicBezTo>
                  <a:pt x="9947010" y="4941467"/>
                  <a:pt x="9930634" y="4925091"/>
                  <a:pt x="9930634" y="4904891"/>
                </a:cubicBezTo>
                <a:cubicBezTo>
                  <a:pt x="9930634" y="4884691"/>
                  <a:pt x="9947010" y="4868315"/>
                  <a:pt x="9967210" y="4868315"/>
                </a:cubicBezTo>
                <a:close/>
                <a:moveTo>
                  <a:pt x="9746529" y="4868315"/>
                </a:moveTo>
                <a:cubicBezTo>
                  <a:pt x="9766729" y="4868315"/>
                  <a:pt x="9783105" y="4884691"/>
                  <a:pt x="9783105" y="4904891"/>
                </a:cubicBezTo>
                <a:cubicBezTo>
                  <a:pt x="9783105" y="4925091"/>
                  <a:pt x="9766729" y="4941467"/>
                  <a:pt x="9746529" y="4941467"/>
                </a:cubicBezTo>
                <a:cubicBezTo>
                  <a:pt x="9726329" y="4941467"/>
                  <a:pt x="9709953" y="4925091"/>
                  <a:pt x="9709953" y="4904891"/>
                </a:cubicBezTo>
                <a:cubicBezTo>
                  <a:pt x="9709953" y="4884691"/>
                  <a:pt x="9726329" y="4868315"/>
                  <a:pt x="9746529" y="4868315"/>
                </a:cubicBezTo>
                <a:close/>
                <a:moveTo>
                  <a:pt x="9525848" y="4868315"/>
                </a:moveTo>
                <a:cubicBezTo>
                  <a:pt x="9546048" y="4868315"/>
                  <a:pt x="9562424" y="4884691"/>
                  <a:pt x="9562424" y="4904891"/>
                </a:cubicBezTo>
                <a:cubicBezTo>
                  <a:pt x="9562424" y="4925091"/>
                  <a:pt x="9546048" y="4941467"/>
                  <a:pt x="9525848" y="4941467"/>
                </a:cubicBezTo>
                <a:cubicBezTo>
                  <a:pt x="9505648" y="4941467"/>
                  <a:pt x="9489272" y="4925091"/>
                  <a:pt x="9489272" y="4904891"/>
                </a:cubicBezTo>
                <a:cubicBezTo>
                  <a:pt x="9489272" y="4884691"/>
                  <a:pt x="9505648" y="4868315"/>
                  <a:pt x="9525848" y="4868315"/>
                </a:cubicBezTo>
                <a:close/>
                <a:moveTo>
                  <a:pt x="9305167" y="4868315"/>
                </a:moveTo>
                <a:cubicBezTo>
                  <a:pt x="9325367" y="4868315"/>
                  <a:pt x="9341743" y="4884691"/>
                  <a:pt x="9341743" y="4904891"/>
                </a:cubicBezTo>
                <a:cubicBezTo>
                  <a:pt x="9341743" y="4925091"/>
                  <a:pt x="9325367" y="4941467"/>
                  <a:pt x="9305167" y="4941467"/>
                </a:cubicBezTo>
                <a:cubicBezTo>
                  <a:pt x="9284967" y="4941467"/>
                  <a:pt x="9268591" y="4925091"/>
                  <a:pt x="9268591" y="4904891"/>
                </a:cubicBezTo>
                <a:cubicBezTo>
                  <a:pt x="9268591" y="4884691"/>
                  <a:pt x="9284967" y="4868315"/>
                  <a:pt x="9305167" y="4868315"/>
                </a:cubicBezTo>
                <a:close/>
                <a:moveTo>
                  <a:pt x="9084486" y="4868315"/>
                </a:moveTo>
                <a:cubicBezTo>
                  <a:pt x="9104686" y="4868315"/>
                  <a:pt x="9121062" y="4884691"/>
                  <a:pt x="9121062" y="4904891"/>
                </a:cubicBezTo>
                <a:cubicBezTo>
                  <a:pt x="9121062" y="4925091"/>
                  <a:pt x="9104686" y="4941467"/>
                  <a:pt x="9084486" y="4941467"/>
                </a:cubicBezTo>
                <a:cubicBezTo>
                  <a:pt x="9064286" y="4941467"/>
                  <a:pt x="9047910" y="4925091"/>
                  <a:pt x="9047910" y="4904891"/>
                </a:cubicBezTo>
                <a:cubicBezTo>
                  <a:pt x="9047910" y="4884691"/>
                  <a:pt x="9064286" y="4868315"/>
                  <a:pt x="9084486" y="4868315"/>
                </a:cubicBezTo>
                <a:close/>
                <a:moveTo>
                  <a:pt x="8863805" y="4868315"/>
                </a:moveTo>
                <a:cubicBezTo>
                  <a:pt x="8884005" y="4868315"/>
                  <a:pt x="8900381" y="4884691"/>
                  <a:pt x="8900381" y="4904891"/>
                </a:cubicBezTo>
                <a:cubicBezTo>
                  <a:pt x="8900381" y="4925091"/>
                  <a:pt x="8884005" y="4941467"/>
                  <a:pt x="8863805" y="4941467"/>
                </a:cubicBezTo>
                <a:cubicBezTo>
                  <a:pt x="8843605" y="4941467"/>
                  <a:pt x="8827229" y="4925091"/>
                  <a:pt x="8827229" y="4904891"/>
                </a:cubicBezTo>
                <a:cubicBezTo>
                  <a:pt x="8827229" y="4884691"/>
                  <a:pt x="8843605" y="4868315"/>
                  <a:pt x="8863805" y="4868315"/>
                </a:cubicBezTo>
                <a:close/>
                <a:moveTo>
                  <a:pt x="8643124" y="4868315"/>
                </a:moveTo>
                <a:cubicBezTo>
                  <a:pt x="8663324" y="4868315"/>
                  <a:pt x="8679700" y="4884691"/>
                  <a:pt x="8679700" y="4904891"/>
                </a:cubicBezTo>
                <a:cubicBezTo>
                  <a:pt x="8679700" y="4925091"/>
                  <a:pt x="8663324" y="4941467"/>
                  <a:pt x="8643124" y="4941467"/>
                </a:cubicBezTo>
                <a:cubicBezTo>
                  <a:pt x="8622924" y="4941467"/>
                  <a:pt x="8606548" y="4925091"/>
                  <a:pt x="8606548" y="4904891"/>
                </a:cubicBezTo>
                <a:cubicBezTo>
                  <a:pt x="8606548" y="4884691"/>
                  <a:pt x="8622924" y="4868315"/>
                  <a:pt x="8643124" y="4868315"/>
                </a:cubicBezTo>
                <a:close/>
                <a:moveTo>
                  <a:pt x="8422443" y="4868315"/>
                </a:moveTo>
                <a:cubicBezTo>
                  <a:pt x="8442643" y="4868315"/>
                  <a:pt x="8459019" y="4884691"/>
                  <a:pt x="8459019" y="4904891"/>
                </a:cubicBezTo>
                <a:cubicBezTo>
                  <a:pt x="8459019" y="4925091"/>
                  <a:pt x="8442643" y="4941467"/>
                  <a:pt x="8422443" y="4941467"/>
                </a:cubicBezTo>
                <a:cubicBezTo>
                  <a:pt x="8402243" y="4941467"/>
                  <a:pt x="8385867" y="4925091"/>
                  <a:pt x="8385867" y="4904891"/>
                </a:cubicBezTo>
                <a:cubicBezTo>
                  <a:pt x="8385867" y="4884691"/>
                  <a:pt x="8402243" y="4868315"/>
                  <a:pt x="8422443" y="4868315"/>
                </a:cubicBezTo>
                <a:close/>
                <a:moveTo>
                  <a:pt x="8201762" y="4868315"/>
                </a:moveTo>
                <a:cubicBezTo>
                  <a:pt x="8221962" y="4868315"/>
                  <a:pt x="8238338" y="4884691"/>
                  <a:pt x="8238338" y="4904891"/>
                </a:cubicBezTo>
                <a:cubicBezTo>
                  <a:pt x="8238338" y="4925091"/>
                  <a:pt x="8221962" y="4941467"/>
                  <a:pt x="8201762" y="4941467"/>
                </a:cubicBezTo>
                <a:cubicBezTo>
                  <a:pt x="8181562" y="4941467"/>
                  <a:pt x="8165186" y="4925091"/>
                  <a:pt x="8165186" y="4904891"/>
                </a:cubicBezTo>
                <a:cubicBezTo>
                  <a:pt x="8165186" y="4884691"/>
                  <a:pt x="8181562" y="4868315"/>
                  <a:pt x="8201762" y="4868315"/>
                </a:cubicBezTo>
                <a:close/>
                <a:moveTo>
                  <a:pt x="7981081" y="4868315"/>
                </a:moveTo>
                <a:cubicBezTo>
                  <a:pt x="8001281" y="4868315"/>
                  <a:pt x="8017657" y="4884691"/>
                  <a:pt x="8017657" y="4904891"/>
                </a:cubicBezTo>
                <a:cubicBezTo>
                  <a:pt x="8017657" y="4925091"/>
                  <a:pt x="8001281" y="4941467"/>
                  <a:pt x="7981081" y="4941467"/>
                </a:cubicBezTo>
                <a:cubicBezTo>
                  <a:pt x="7960881" y="4941467"/>
                  <a:pt x="7944505" y="4925091"/>
                  <a:pt x="7944505" y="4904891"/>
                </a:cubicBezTo>
                <a:cubicBezTo>
                  <a:pt x="7944505" y="4884691"/>
                  <a:pt x="7960881" y="4868315"/>
                  <a:pt x="7981081" y="4868315"/>
                </a:cubicBezTo>
                <a:close/>
                <a:moveTo>
                  <a:pt x="7760400" y="4868315"/>
                </a:moveTo>
                <a:cubicBezTo>
                  <a:pt x="7780600" y="4868315"/>
                  <a:pt x="7796976" y="4884691"/>
                  <a:pt x="7796976" y="4904891"/>
                </a:cubicBezTo>
                <a:cubicBezTo>
                  <a:pt x="7796976" y="4925091"/>
                  <a:pt x="7780600" y="4941467"/>
                  <a:pt x="7760400" y="4941467"/>
                </a:cubicBezTo>
                <a:cubicBezTo>
                  <a:pt x="7740200" y="4941467"/>
                  <a:pt x="7723824" y="4925091"/>
                  <a:pt x="7723824" y="4904891"/>
                </a:cubicBezTo>
                <a:cubicBezTo>
                  <a:pt x="7723824" y="4884691"/>
                  <a:pt x="7740200" y="4868315"/>
                  <a:pt x="7760400" y="4868315"/>
                </a:cubicBezTo>
                <a:close/>
                <a:moveTo>
                  <a:pt x="7539719" y="4868315"/>
                </a:moveTo>
                <a:cubicBezTo>
                  <a:pt x="7559919" y="4868315"/>
                  <a:pt x="7576295" y="4884691"/>
                  <a:pt x="7576295" y="4904891"/>
                </a:cubicBezTo>
                <a:cubicBezTo>
                  <a:pt x="7576295" y="4925091"/>
                  <a:pt x="7559919" y="4941467"/>
                  <a:pt x="7539719" y="4941467"/>
                </a:cubicBezTo>
                <a:cubicBezTo>
                  <a:pt x="7519519" y="4941467"/>
                  <a:pt x="7503143" y="4925091"/>
                  <a:pt x="7503143" y="4904891"/>
                </a:cubicBezTo>
                <a:cubicBezTo>
                  <a:pt x="7503143" y="4884691"/>
                  <a:pt x="7519519" y="4868315"/>
                  <a:pt x="7539719" y="4868315"/>
                </a:cubicBezTo>
                <a:close/>
                <a:moveTo>
                  <a:pt x="7319038" y="4868315"/>
                </a:moveTo>
                <a:cubicBezTo>
                  <a:pt x="7339238" y="4868315"/>
                  <a:pt x="7355614" y="4884691"/>
                  <a:pt x="7355614" y="4904891"/>
                </a:cubicBezTo>
                <a:cubicBezTo>
                  <a:pt x="7355614" y="4925091"/>
                  <a:pt x="7339238" y="4941467"/>
                  <a:pt x="7319038" y="4941467"/>
                </a:cubicBezTo>
                <a:cubicBezTo>
                  <a:pt x="7298838" y="4941467"/>
                  <a:pt x="7282462" y="4925091"/>
                  <a:pt x="7282462" y="4904891"/>
                </a:cubicBezTo>
                <a:cubicBezTo>
                  <a:pt x="7282462" y="4884691"/>
                  <a:pt x="7298838" y="4868315"/>
                  <a:pt x="7319038" y="4868315"/>
                </a:cubicBezTo>
                <a:close/>
                <a:moveTo>
                  <a:pt x="7098357" y="4868315"/>
                </a:moveTo>
                <a:cubicBezTo>
                  <a:pt x="7118557" y="4868315"/>
                  <a:pt x="7134933" y="4884691"/>
                  <a:pt x="7134933" y="4904891"/>
                </a:cubicBezTo>
                <a:cubicBezTo>
                  <a:pt x="7134933" y="4925091"/>
                  <a:pt x="7118557" y="4941467"/>
                  <a:pt x="7098357" y="4941467"/>
                </a:cubicBezTo>
                <a:cubicBezTo>
                  <a:pt x="7078157" y="4941467"/>
                  <a:pt x="7061781" y="4925091"/>
                  <a:pt x="7061781" y="4904891"/>
                </a:cubicBezTo>
                <a:cubicBezTo>
                  <a:pt x="7061781" y="4884691"/>
                  <a:pt x="7078157" y="4868315"/>
                  <a:pt x="7098357" y="4868315"/>
                </a:cubicBezTo>
                <a:close/>
                <a:moveTo>
                  <a:pt x="6877676" y="4868315"/>
                </a:moveTo>
                <a:cubicBezTo>
                  <a:pt x="6897876" y="4868315"/>
                  <a:pt x="6914252" y="4884691"/>
                  <a:pt x="6914252" y="4904891"/>
                </a:cubicBezTo>
                <a:cubicBezTo>
                  <a:pt x="6914252" y="4925091"/>
                  <a:pt x="6897876" y="4941467"/>
                  <a:pt x="6877676" y="4941467"/>
                </a:cubicBezTo>
                <a:cubicBezTo>
                  <a:pt x="6857476" y="4941467"/>
                  <a:pt x="6841100" y="4925091"/>
                  <a:pt x="6841100" y="4904891"/>
                </a:cubicBezTo>
                <a:cubicBezTo>
                  <a:pt x="6841100" y="4884691"/>
                  <a:pt x="6857476" y="4868315"/>
                  <a:pt x="6877676" y="4868315"/>
                </a:cubicBezTo>
                <a:close/>
                <a:moveTo>
                  <a:pt x="6656995" y="4868315"/>
                </a:moveTo>
                <a:cubicBezTo>
                  <a:pt x="6677195" y="4868315"/>
                  <a:pt x="6693571" y="4884691"/>
                  <a:pt x="6693571" y="4904891"/>
                </a:cubicBezTo>
                <a:cubicBezTo>
                  <a:pt x="6693571" y="4925091"/>
                  <a:pt x="6677195" y="4941467"/>
                  <a:pt x="6656995" y="4941467"/>
                </a:cubicBezTo>
                <a:cubicBezTo>
                  <a:pt x="6636795" y="4941467"/>
                  <a:pt x="6620419" y="4925091"/>
                  <a:pt x="6620419" y="4904891"/>
                </a:cubicBezTo>
                <a:cubicBezTo>
                  <a:pt x="6620419" y="4884691"/>
                  <a:pt x="6636795" y="4868315"/>
                  <a:pt x="6656995" y="4868315"/>
                </a:cubicBezTo>
                <a:close/>
                <a:moveTo>
                  <a:pt x="6436314" y="4868315"/>
                </a:moveTo>
                <a:cubicBezTo>
                  <a:pt x="6456514" y="4868315"/>
                  <a:pt x="6472890" y="4884691"/>
                  <a:pt x="6472890" y="4904891"/>
                </a:cubicBezTo>
                <a:cubicBezTo>
                  <a:pt x="6472890" y="4925091"/>
                  <a:pt x="6456514" y="4941467"/>
                  <a:pt x="6436314" y="4941467"/>
                </a:cubicBezTo>
                <a:cubicBezTo>
                  <a:pt x="6416114" y="4941467"/>
                  <a:pt x="6399738" y="4925091"/>
                  <a:pt x="6399738" y="4904891"/>
                </a:cubicBezTo>
                <a:cubicBezTo>
                  <a:pt x="6399738" y="4884691"/>
                  <a:pt x="6416114" y="4868315"/>
                  <a:pt x="6436314" y="4868315"/>
                </a:cubicBezTo>
                <a:close/>
                <a:moveTo>
                  <a:pt x="6215633" y="4868315"/>
                </a:moveTo>
                <a:cubicBezTo>
                  <a:pt x="6235833" y="4868315"/>
                  <a:pt x="6252209" y="4884691"/>
                  <a:pt x="6252209" y="4904891"/>
                </a:cubicBezTo>
                <a:cubicBezTo>
                  <a:pt x="6252209" y="4925091"/>
                  <a:pt x="6235833" y="4941467"/>
                  <a:pt x="6215633" y="4941467"/>
                </a:cubicBezTo>
                <a:cubicBezTo>
                  <a:pt x="6195433" y="4941467"/>
                  <a:pt x="6179057" y="4925091"/>
                  <a:pt x="6179057" y="4904891"/>
                </a:cubicBezTo>
                <a:cubicBezTo>
                  <a:pt x="6179057" y="4884691"/>
                  <a:pt x="6195433" y="4868315"/>
                  <a:pt x="6215633" y="4868315"/>
                </a:cubicBezTo>
                <a:close/>
                <a:moveTo>
                  <a:pt x="5994952" y="4868315"/>
                </a:moveTo>
                <a:cubicBezTo>
                  <a:pt x="6015152" y="4868315"/>
                  <a:pt x="6031528" y="4884691"/>
                  <a:pt x="6031528" y="4904891"/>
                </a:cubicBezTo>
                <a:cubicBezTo>
                  <a:pt x="6031528" y="4925091"/>
                  <a:pt x="6015152" y="4941467"/>
                  <a:pt x="5994952" y="4941467"/>
                </a:cubicBezTo>
                <a:cubicBezTo>
                  <a:pt x="5974752" y="4941467"/>
                  <a:pt x="5958376" y="4925091"/>
                  <a:pt x="5958376" y="4904891"/>
                </a:cubicBezTo>
                <a:cubicBezTo>
                  <a:pt x="5958376" y="4884691"/>
                  <a:pt x="5974752" y="4868315"/>
                  <a:pt x="5994952" y="4868315"/>
                </a:cubicBezTo>
                <a:close/>
                <a:moveTo>
                  <a:pt x="5774272" y="4868315"/>
                </a:moveTo>
                <a:cubicBezTo>
                  <a:pt x="5794472" y="4868315"/>
                  <a:pt x="5810848" y="4884691"/>
                  <a:pt x="5810848" y="4904891"/>
                </a:cubicBezTo>
                <a:cubicBezTo>
                  <a:pt x="5810848" y="4925091"/>
                  <a:pt x="5794472" y="4941467"/>
                  <a:pt x="5774272" y="4941467"/>
                </a:cubicBezTo>
                <a:cubicBezTo>
                  <a:pt x="5754073" y="4941467"/>
                  <a:pt x="5737697" y="4925091"/>
                  <a:pt x="5737697" y="4904891"/>
                </a:cubicBezTo>
                <a:cubicBezTo>
                  <a:pt x="5737697" y="4884691"/>
                  <a:pt x="5754073" y="4868315"/>
                  <a:pt x="5774272" y="4868315"/>
                </a:cubicBezTo>
                <a:close/>
                <a:moveTo>
                  <a:pt x="5553593" y="4868315"/>
                </a:moveTo>
                <a:cubicBezTo>
                  <a:pt x="5573793" y="4868315"/>
                  <a:pt x="5590169" y="4884691"/>
                  <a:pt x="5590169" y="4904891"/>
                </a:cubicBezTo>
                <a:cubicBezTo>
                  <a:pt x="5590169" y="4925091"/>
                  <a:pt x="5573793" y="4941467"/>
                  <a:pt x="5553593" y="4941467"/>
                </a:cubicBezTo>
                <a:cubicBezTo>
                  <a:pt x="5533393" y="4941467"/>
                  <a:pt x="5517018" y="4925091"/>
                  <a:pt x="5517018" y="4904891"/>
                </a:cubicBezTo>
                <a:cubicBezTo>
                  <a:pt x="5517018" y="4884691"/>
                  <a:pt x="5533393" y="4868315"/>
                  <a:pt x="5553593" y="4868315"/>
                </a:cubicBezTo>
                <a:close/>
                <a:moveTo>
                  <a:pt x="5332913" y="4868315"/>
                </a:moveTo>
                <a:cubicBezTo>
                  <a:pt x="5353113" y="4868315"/>
                  <a:pt x="5369490" y="4884691"/>
                  <a:pt x="5369490" y="4904891"/>
                </a:cubicBezTo>
                <a:cubicBezTo>
                  <a:pt x="5369490" y="4925091"/>
                  <a:pt x="5353113" y="4941467"/>
                  <a:pt x="5332913" y="4941467"/>
                </a:cubicBezTo>
                <a:cubicBezTo>
                  <a:pt x="5312714" y="4941467"/>
                  <a:pt x="5296337" y="4925091"/>
                  <a:pt x="5296337" y="4904891"/>
                </a:cubicBezTo>
                <a:cubicBezTo>
                  <a:pt x="5296337" y="4884691"/>
                  <a:pt x="5312714" y="4868315"/>
                  <a:pt x="5332913" y="4868315"/>
                </a:cubicBezTo>
                <a:close/>
                <a:moveTo>
                  <a:pt x="5112230" y="4868315"/>
                </a:moveTo>
                <a:cubicBezTo>
                  <a:pt x="5132433" y="4868315"/>
                  <a:pt x="5148807" y="4884691"/>
                  <a:pt x="5148807" y="4904891"/>
                </a:cubicBezTo>
                <a:cubicBezTo>
                  <a:pt x="5148807" y="4925091"/>
                  <a:pt x="5132433" y="4941467"/>
                  <a:pt x="5112230" y="4941467"/>
                </a:cubicBezTo>
                <a:cubicBezTo>
                  <a:pt x="5092030" y="4941467"/>
                  <a:pt x="5075655" y="4925091"/>
                  <a:pt x="5075655" y="4904891"/>
                </a:cubicBezTo>
                <a:cubicBezTo>
                  <a:pt x="5075655" y="4884691"/>
                  <a:pt x="5092030" y="4868315"/>
                  <a:pt x="5112230" y="4868315"/>
                </a:cubicBezTo>
                <a:close/>
                <a:moveTo>
                  <a:pt x="4891552" y="4868315"/>
                </a:moveTo>
                <a:cubicBezTo>
                  <a:pt x="4911751" y="4868315"/>
                  <a:pt x="4928127" y="4884691"/>
                  <a:pt x="4928127" y="4904891"/>
                </a:cubicBezTo>
                <a:cubicBezTo>
                  <a:pt x="4928127" y="4925091"/>
                  <a:pt x="4911751" y="4941467"/>
                  <a:pt x="4891552" y="4941467"/>
                </a:cubicBezTo>
                <a:cubicBezTo>
                  <a:pt x="4871352" y="4941467"/>
                  <a:pt x="4854975" y="4925091"/>
                  <a:pt x="4854975" y="4904891"/>
                </a:cubicBezTo>
                <a:cubicBezTo>
                  <a:pt x="4854975" y="4884691"/>
                  <a:pt x="4871352" y="4868315"/>
                  <a:pt x="4891552" y="4868315"/>
                </a:cubicBezTo>
                <a:close/>
                <a:moveTo>
                  <a:pt x="4670871" y="4868315"/>
                </a:moveTo>
                <a:cubicBezTo>
                  <a:pt x="4691070" y="4868315"/>
                  <a:pt x="4707447" y="4884691"/>
                  <a:pt x="4707447" y="4904891"/>
                </a:cubicBezTo>
                <a:cubicBezTo>
                  <a:pt x="4707447" y="4925091"/>
                  <a:pt x="4691070" y="4941467"/>
                  <a:pt x="4670871" y="4941467"/>
                </a:cubicBezTo>
                <a:cubicBezTo>
                  <a:pt x="4650672" y="4941467"/>
                  <a:pt x="4634295" y="4925091"/>
                  <a:pt x="4634295" y="4904891"/>
                </a:cubicBezTo>
                <a:cubicBezTo>
                  <a:pt x="4634295" y="4884691"/>
                  <a:pt x="4650672" y="4868315"/>
                  <a:pt x="4670871" y="4868315"/>
                </a:cubicBezTo>
                <a:close/>
                <a:moveTo>
                  <a:pt x="4450188" y="4868315"/>
                </a:moveTo>
                <a:cubicBezTo>
                  <a:pt x="4470390" y="4868315"/>
                  <a:pt x="4486764" y="4884691"/>
                  <a:pt x="4486764" y="4904891"/>
                </a:cubicBezTo>
                <a:cubicBezTo>
                  <a:pt x="4486764" y="4925091"/>
                  <a:pt x="4470390" y="4941467"/>
                  <a:pt x="4450188" y="4941467"/>
                </a:cubicBezTo>
                <a:cubicBezTo>
                  <a:pt x="4429988" y="4941467"/>
                  <a:pt x="4413613" y="4925091"/>
                  <a:pt x="4413613" y="4904891"/>
                </a:cubicBezTo>
                <a:cubicBezTo>
                  <a:pt x="4413613" y="4884691"/>
                  <a:pt x="4429988" y="4868315"/>
                  <a:pt x="4450188" y="4868315"/>
                </a:cubicBezTo>
                <a:close/>
                <a:moveTo>
                  <a:pt x="4229507" y="4868315"/>
                </a:moveTo>
                <a:cubicBezTo>
                  <a:pt x="4249708" y="4868315"/>
                  <a:pt x="4266084" y="4884691"/>
                  <a:pt x="4266084" y="4904891"/>
                </a:cubicBezTo>
                <a:cubicBezTo>
                  <a:pt x="4266084" y="4925091"/>
                  <a:pt x="4249708" y="4941467"/>
                  <a:pt x="4229507" y="4941467"/>
                </a:cubicBezTo>
                <a:cubicBezTo>
                  <a:pt x="4209307" y="4941467"/>
                  <a:pt x="4192931" y="4925091"/>
                  <a:pt x="4192931" y="4904891"/>
                </a:cubicBezTo>
                <a:cubicBezTo>
                  <a:pt x="4192931" y="4884691"/>
                  <a:pt x="4209307" y="4868315"/>
                  <a:pt x="4229507" y="4868315"/>
                </a:cubicBezTo>
                <a:close/>
                <a:moveTo>
                  <a:pt x="4008847" y="4868315"/>
                </a:moveTo>
                <a:cubicBezTo>
                  <a:pt x="4029045" y="4868315"/>
                  <a:pt x="4045426" y="4884691"/>
                  <a:pt x="4045426" y="4904891"/>
                </a:cubicBezTo>
                <a:cubicBezTo>
                  <a:pt x="4045426" y="4925091"/>
                  <a:pt x="4029045" y="4941467"/>
                  <a:pt x="4008847" y="4941467"/>
                </a:cubicBezTo>
                <a:cubicBezTo>
                  <a:pt x="3988642" y="4941467"/>
                  <a:pt x="3972267" y="4925091"/>
                  <a:pt x="3972267" y="4904891"/>
                </a:cubicBezTo>
                <a:cubicBezTo>
                  <a:pt x="3972267" y="4884691"/>
                  <a:pt x="3988642" y="4868315"/>
                  <a:pt x="4008847" y="4868315"/>
                </a:cubicBezTo>
                <a:close/>
                <a:moveTo>
                  <a:pt x="3788165" y="4868315"/>
                </a:moveTo>
                <a:cubicBezTo>
                  <a:pt x="3808367" y="4868315"/>
                  <a:pt x="3824738" y="4884691"/>
                  <a:pt x="3824738" y="4904891"/>
                </a:cubicBezTo>
                <a:cubicBezTo>
                  <a:pt x="3824738" y="4925091"/>
                  <a:pt x="3808367" y="4941467"/>
                  <a:pt x="3788165" y="4941467"/>
                </a:cubicBezTo>
                <a:cubicBezTo>
                  <a:pt x="3767965" y="4941467"/>
                  <a:pt x="3751588" y="4925091"/>
                  <a:pt x="3751588" y="4904891"/>
                </a:cubicBezTo>
                <a:cubicBezTo>
                  <a:pt x="3751588" y="4884691"/>
                  <a:pt x="3767965" y="4868315"/>
                  <a:pt x="3788165" y="4868315"/>
                </a:cubicBezTo>
                <a:close/>
                <a:moveTo>
                  <a:pt x="3567479" y="4868315"/>
                </a:moveTo>
                <a:cubicBezTo>
                  <a:pt x="3587675" y="4868315"/>
                  <a:pt x="3604051" y="4884691"/>
                  <a:pt x="3604051" y="4904891"/>
                </a:cubicBezTo>
                <a:cubicBezTo>
                  <a:pt x="3604051" y="4925091"/>
                  <a:pt x="3587675" y="4941467"/>
                  <a:pt x="3567479" y="4941467"/>
                </a:cubicBezTo>
                <a:cubicBezTo>
                  <a:pt x="3547276" y="4941467"/>
                  <a:pt x="3530901" y="4925091"/>
                  <a:pt x="3530901" y="4904891"/>
                </a:cubicBezTo>
                <a:cubicBezTo>
                  <a:pt x="3530901" y="4884691"/>
                  <a:pt x="3547276" y="4868315"/>
                  <a:pt x="3567479" y="4868315"/>
                </a:cubicBezTo>
                <a:close/>
                <a:moveTo>
                  <a:pt x="3346801" y="4868315"/>
                </a:moveTo>
                <a:cubicBezTo>
                  <a:pt x="3367001" y="4868315"/>
                  <a:pt x="3383375" y="4884691"/>
                  <a:pt x="3383375" y="4904891"/>
                </a:cubicBezTo>
                <a:cubicBezTo>
                  <a:pt x="3383375" y="4925091"/>
                  <a:pt x="3367001" y="4941467"/>
                  <a:pt x="3346801" y="4941467"/>
                </a:cubicBezTo>
                <a:cubicBezTo>
                  <a:pt x="3326603" y="4941467"/>
                  <a:pt x="3310228" y="4925091"/>
                  <a:pt x="3310228" y="4904891"/>
                </a:cubicBezTo>
                <a:cubicBezTo>
                  <a:pt x="3310228" y="4884691"/>
                  <a:pt x="3326603" y="4868315"/>
                  <a:pt x="3346801" y="4868315"/>
                </a:cubicBezTo>
                <a:close/>
                <a:moveTo>
                  <a:pt x="3126126" y="4868315"/>
                </a:moveTo>
                <a:cubicBezTo>
                  <a:pt x="3146320" y="4868315"/>
                  <a:pt x="3162696" y="4884691"/>
                  <a:pt x="3162696" y="4904891"/>
                </a:cubicBezTo>
                <a:cubicBezTo>
                  <a:pt x="3162696" y="4925091"/>
                  <a:pt x="3146320" y="4941467"/>
                  <a:pt x="3126126" y="4941467"/>
                </a:cubicBezTo>
                <a:cubicBezTo>
                  <a:pt x="3105923" y="4941467"/>
                  <a:pt x="3089541" y="4925091"/>
                  <a:pt x="3089541" y="4904891"/>
                </a:cubicBezTo>
                <a:cubicBezTo>
                  <a:pt x="3089541" y="4884691"/>
                  <a:pt x="3105923" y="4868315"/>
                  <a:pt x="3126126" y="4868315"/>
                </a:cubicBezTo>
                <a:close/>
                <a:moveTo>
                  <a:pt x="2905436" y="4868315"/>
                </a:moveTo>
                <a:cubicBezTo>
                  <a:pt x="2925637" y="4868315"/>
                  <a:pt x="2942013" y="4884691"/>
                  <a:pt x="2942013" y="4904891"/>
                </a:cubicBezTo>
                <a:cubicBezTo>
                  <a:pt x="2942013" y="4925091"/>
                  <a:pt x="2925637" y="4941467"/>
                  <a:pt x="2905436" y="4941467"/>
                </a:cubicBezTo>
                <a:cubicBezTo>
                  <a:pt x="2885243" y="4941467"/>
                  <a:pt x="2868866" y="4925091"/>
                  <a:pt x="2868866" y="4904891"/>
                </a:cubicBezTo>
                <a:cubicBezTo>
                  <a:pt x="2868866" y="4884691"/>
                  <a:pt x="2885243" y="4868315"/>
                  <a:pt x="2905436" y="4868315"/>
                </a:cubicBezTo>
                <a:close/>
                <a:moveTo>
                  <a:pt x="2684758" y="4868315"/>
                </a:moveTo>
                <a:cubicBezTo>
                  <a:pt x="2704958" y="4868315"/>
                  <a:pt x="2721329" y="4884691"/>
                  <a:pt x="2721329" y="4904891"/>
                </a:cubicBezTo>
                <a:cubicBezTo>
                  <a:pt x="2721329" y="4925091"/>
                  <a:pt x="2704958" y="4941467"/>
                  <a:pt x="2684758" y="4941467"/>
                </a:cubicBezTo>
                <a:cubicBezTo>
                  <a:pt x="2664554" y="4941467"/>
                  <a:pt x="2648177" y="4925091"/>
                  <a:pt x="2648177" y="4904891"/>
                </a:cubicBezTo>
                <a:cubicBezTo>
                  <a:pt x="2648177" y="4884691"/>
                  <a:pt x="2664554" y="4868315"/>
                  <a:pt x="2684758" y="4868315"/>
                </a:cubicBezTo>
                <a:close/>
                <a:moveTo>
                  <a:pt x="2464071" y="4868315"/>
                </a:moveTo>
                <a:cubicBezTo>
                  <a:pt x="2484272" y="4868315"/>
                  <a:pt x="2500650" y="4884691"/>
                  <a:pt x="2500650" y="4904891"/>
                </a:cubicBezTo>
                <a:cubicBezTo>
                  <a:pt x="2500650" y="4925091"/>
                  <a:pt x="2484272" y="4941467"/>
                  <a:pt x="2464071" y="4941467"/>
                </a:cubicBezTo>
                <a:cubicBezTo>
                  <a:pt x="2443875" y="4941467"/>
                  <a:pt x="2427500" y="4925091"/>
                  <a:pt x="2427500" y="4904891"/>
                </a:cubicBezTo>
                <a:cubicBezTo>
                  <a:pt x="2427500" y="4884691"/>
                  <a:pt x="2443875" y="4868315"/>
                  <a:pt x="2464071" y="4868315"/>
                </a:cubicBezTo>
                <a:close/>
                <a:moveTo>
                  <a:pt x="2243393" y="4868315"/>
                </a:moveTo>
                <a:cubicBezTo>
                  <a:pt x="2263591" y="4868315"/>
                  <a:pt x="2279972" y="4884691"/>
                  <a:pt x="2279972" y="4904891"/>
                </a:cubicBezTo>
                <a:cubicBezTo>
                  <a:pt x="2279972" y="4925091"/>
                  <a:pt x="2263591" y="4941467"/>
                  <a:pt x="2243393" y="4941467"/>
                </a:cubicBezTo>
                <a:cubicBezTo>
                  <a:pt x="2223191" y="4941467"/>
                  <a:pt x="2206817" y="4925091"/>
                  <a:pt x="2206817" y="4904891"/>
                </a:cubicBezTo>
                <a:cubicBezTo>
                  <a:pt x="2206817" y="4884691"/>
                  <a:pt x="2223191" y="4868315"/>
                  <a:pt x="2243393" y="4868315"/>
                </a:cubicBezTo>
                <a:close/>
                <a:moveTo>
                  <a:pt x="2022713" y="4868315"/>
                </a:moveTo>
                <a:cubicBezTo>
                  <a:pt x="2042913" y="4868315"/>
                  <a:pt x="2059288" y="4884691"/>
                  <a:pt x="2059288" y="4904891"/>
                </a:cubicBezTo>
                <a:cubicBezTo>
                  <a:pt x="2059288" y="4925091"/>
                  <a:pt x="2042913" y="4941467"/>
                  <a:pt x="2022713" y="4941467"/>
                </a:cubicBezTo>
                <a:cubicBezTo>
                  <a:pt x="2002514" y="4941467"/>
                  <a:pt x="1986176" y="4925091"/>
                  <a:pt x="1986176" y="4904891"/>
                </a:cubicBezTo>
                <a:cubicBezTo>
                  <a:pt x="1986176" y="4884691"/>
                  <a:pt x="2002514" y="4868315"/>
                  <a:pt x="2022713" y="4868315"/>
                </a:cubicBezTo>
                <a:close/>
                <a:moveTo>
                  <a:pt x="1802067" y="4868315"/>
                </a:moveTo>
                <a:cubicBezTo>
                  <a:pt x="1822267" y="4868315"/>
                  <a:pt x="1838642" y="4884691"/>
                  <a:pt x="1838642" y="4904891"/>
                </a:cubicBezTo>
                <a:cubicBezTo>
                  <a:pt x="1838642" y="4925091"/>
                  <a:pt x="1822267" y="4941467"/>
                  <a:pt x="1802067" y="4941467"/>
                </a:cubicBezTo>
                <a:cubicBezTo>
                  <a:pt x="1781867" y="4941467"/>
                  <a:pt x="1765491" y="4925091"/>
                  <a:pt x="1765491" y="4904891"/>
                </a:cubicBezTo>
                <a:cubicBezTo>
                  <a:pt x="1765491" y="4884691"/>
                  <a:pt x="1781867" y="4868315"/>
                  <a:pt x="1802067" y="4868315"/>
                </a:cubicBezTo>
                <a:close/>
                <a:moveTo>
                  <a:pt x="1581381" y="4868315"/>
                </a:moveTo>
                <a:cubicBezTo>
                  <a:pt x="1601581" y="4868315"/>
                  <a:pt x="1617956" y="4884691"/>
                  <a:pt x="1617956" y="4904891"/>
                </a:cubicBezTo>
                <a:cubicBezTo>
                  <a:pt x="1617956" y="4925091"/>
                  <a:pt x="1601581" y="4941467"/>
                  <a:pt x="1581381" y="4941467"/>
                </a:cubicBezTo>
                <a:cubicBezTo>
                  <a:pt x="1561181" y="4941467"/>
                  <a:pt x="1544805" y="4925091"/>
                  <a:pt x="1544805" y="4904891"/>
                </a:cubicBezTo>
                <a:cubicBezTo>
                  <a:pt x="1544805" y="4884691"/>
                  <a:pt x="1561181" y="4868315"/>
                  <a:pt x="1581381" y="4868315"/>
                </a:cubicBezTo>
                <a:close/>
                <a:moveTo>
                  <a:pt x="1360695" y="4868315"/>
                </a:moveTo>
                <a:cubicBezTo>
                  <a:pt x="1380895" y="4868315"/>
                  <a:pt x="1397271" y="4884691"/>
                  <a:pt x="1397271" y="4904891"/>
                </a:cubicBezTo>
                <a:cubicBezTo>
                  <a:pt x="1397271" y="4925091"/>
                  <a:pt x="1380895" y="4941467"/>
                  <a:pt x="1360695" y="4941467"/>
                </a:cubicBezTo>
                <a:cubicBezTo>
                  <a:pt x="1340495" y="4941467"/>
                  <a:pt x="1324119" y="4925091"/>
                  <a:pt x="1324119" y="4904891"/>
                </a:cubicBezTo>
                <a:cubicBezTo>
                  <a:pt x="1324119" y="4884691"/>
                  <a:pt x="1340495" y="4868315"/>
                  <a:pt x="1360695" y="4868315"/>
                </a:cubicBezTo>
                <a:close/>
                <a:moveTo>
                  <a:pt x="1140009" y="4868315"/>
                </a:moveTo>
                <a:cubicBezTo>
                  <a:pt x="1160209" y="4868315"/>
                  <a:pt x="1176585" y="4884691"/>
                  <a:pt x="1176585" y="4904891"/>
                </a:cubicBezTo>
                <a:cubicBezTo>
                  <a:pt x="1176585" y="4925091"/>
                  <a:pt x="1160209" y="4941467"/>
                  <a:pt x="1140009" y="4941467"/>
                </a:cubicBezTo>
                <a:cubicBezTo>
                  <a:pt x="1119809" y="4941467"/>
                  <a:pt x="1103433" y="4925091"/>
                  <a:pt x="1103433" y="4904891"/>
                </a:cubicBezTo>
                <a:cubicBezTo>
                  <a:pt x="1103433" y="4884691"/>
                  <a:pt x="1119809" y="4868315"/>
                  <a:pt x="1140009" y="4868315"/>
                </a:cubicBezTo>
                <a:close/>
                <a:moveTo>
                  <a:pt x="919323" y="4868315"/>
                </a:moveTo>
                <a:cubicBezTo>
                  <a:pt x="939523" y="4868315"/>
                  <a:pt x="955899" y="4884691"/>
                  <a:pt x="955899" y="4904891"/>
                </a:cubicBezTo>
                <a:cubicBezTo>
                  <a:pt x="955899" y="4925091"/>
                  <a:pt x="939523" y="4941467"/>
                  <a:pt x="919323" y="4941467"/>
                </a:cubicBezTo>
                <a:cubicBezTo>
                  <a:pt x="899123" y="4941467"/>
                  <a:pt x="882747" y="4925091"/>
                  <a:pt x="882747" y="4904891"/>
                </a:cubicBezTo>
                <a:cubicBezTo>
                  <a:pt x="882747" y="4884691"/>
                  <a:pt x="899123" y="4868315"/>
                  <a:pt x="919323" y="4868315"/>
                </a:cubicBezTo>
                <a:close/>
                <a:moveTo>
                  <a:pt x="698637" y="4868315"/>
                </a:moveTo>
                <a:cubicBezTo>
                  <a:pt x="718837" y="4868315"/>
                  <a:pt x="735213" y="4884691"/>
                  <a:pt x="735213" y="4904891"/>
                </a:cubicBezTo>
                <a:cubicBezTo>
                  <a:pt x="735213" y="4925091"/>
                  <a:pt x="718837" y="4941467"/>
                  <a:pt x="698637" y="4941467"/>
                </a:cubicBezTo>
                <a:cubicBezTo>
                  <a:pt x="678437" y="4941467"/>
                  <a:pt x="662061" y="4925091"/>
                  <a:pt x="662061" y="4904891"/>
                </a:cubicBezTo>
                <a:cubicBezTo>
                  <a:pt x="662061" y="4884691"/>
                  <a:pt x="678437" y="4868315"/>
                  <a:pt x="698637" y="4868315"/>
                </a:cubicBezTo>
                <a:close/>
                <a:moveTo>
                  <a:pt x="477951" y="4868315"/>
                </a:moveTo>
                <a:cubicBezTo>
                  <a:pt x="498150" y="4868315"/>
                  <a:pt x="514527" y="4884691"/>
                  <a:pt x="514527" y="4904891"/>
                </a:cubicBezTo>
                <a:cubicBezTo>
                  <a:pt x="514527" y="4925091"/>
                  <a:pt x="498150" y="4941467"/>
                  <a:pt x="477951" y="4941467"/>
                </a:cubicBezTo>
                <a:cubicBezTo>
                  <a:pt x="457750" y="4941467"/>
                  <a:pt x="441375" y="4925091"/>
                  <a:pt x="441375" y="4904891"/>
                </a:cubicBezTo>
                <a:cubicBezTo>
                  <a:pt x="441375" y="4884691"/>
                  <a:pt x="457750" y="4868315"/>
                  <a:pt x="477951" y="4868315"/>
                </a:cubicBezTo>
                <a:close/>
                <a:moveTo>
                  <a:pt x="257264" y="4868315"/>
                </a:moveTo>
                <a:cubicBezTo>
                  <a:pt x="277464" y="4868315"/>
                  <a:pt x="293840" y="4884691"/>
                  <a:pt x="293840" y="4904891"/>
                </a:cubicBezTo>
                <a:cubicBezTo>
                  <a:pt x="293840" y="4925091"/>
                  <a:pt x="277464" y="4941467"/>
                  <a:pt x="257264" y="4941467"/>
                </a:cubicBezTo>
                <a:cubicBezTo>
                  <a:pt x="237064" y="4941467"/>
                  <a:pt x="220688" y="4925091"/>
                  <a:pt x="220688" y="4904891"/>
                </a:cubicBezTo>
                <a:cubicBezTo>
                  <a:pt x="220688" y="4884691"/>
                  <a:pt x="237064" y="4868315"/>
                  <a:pt x="257264" y="4868315"/>
                </a:cubicBezTo>
                <a:close/>
                <a:moveTo>
                  <a:pt x="36578" y="4868315"/>
                </a:moveTo>
                <a:cubicBezTo>
                  <a:pt x="56778" y="4868315"/>
                  <a:pt x="73154" y="4884691"/>
                  <a:pt x="73154" y="4904891"/>
                </a:cubicBezTo>
                <a:cubicBezTo>
                  <a:pt x="73154" y="4925091"/>
                  <a:pt x="56778" y="4941467"/>
                  <a:pt x="36578" y="4941467"/>
                </a:cubicBezTo>
                <a:cubicBezTo>
                  <a:pt x="16378" y="4941467"/>
                  <a:pt x="2" y="4925091"/>
                  <a:pt x="2" y="4904891"/>
                </a:cubicBezTo>
                <a:cubicBezTo>
                  <a:pt x="2" y="4884691"/>
                  <a:pt x="16378" y="4868315"/>
                  <a:pt x="36578" y="4868315"/>
                </a:cubicBezTo>
                <a:close/>
                <a:moveTo>
                  <a:pt x="11953343" y="4656649"/>
                </a:moveTo>
                <a:cubicBezTo>
                  <a:pt x="11973543" y="4656649"/>
                  <a:pt x="11989919" y="4673025"/>
                  <a:pt x="11989919" y="4693225"/>
                </a:cubicBezTo>
                <a:cubicBezTo>
                  <a:pt x="11989919" y="4713425"/>
                  <a:pt x="11973543" y="4729801"/>
                  <a:pt x="11953343" y="4729801"/>
                </a:cubicBezTo>
                <a:cubicBezTo>
                  <a:pt x="11933143" y="4729801"/>
                  <a:pt x="11916767" y="4713425"/>
                  <a:pt x="11916767" y="4693225"/>
                </a:cubicBezTo>
                <a:cubicBezTo>
                  <a:pt x="11916767" y="4673025"/>
                  <a:pt x="11933143" y="4656649"/>
                  <a:pt x="11953343" y="4656649"/>
                </a:cubicBezTo>
                <a:close/>
                <a:moveTo>
                  <a:pt x="11732658" y="4656649"/>
                </a:moveTo>
                <a:cubicBezTo>
                  <a:pt x="11752858" y="4656649"/>
                  <a:pt x="11769234" y="4673025"/>
                  <a:pt x="11769234" y="4693225"/>
                </a:cubicBezTo>
                <a:cubicBezTo>
                  <a:pt x="11769234" y="4713425"/>
                  <a:pt x="11752858" y="4729801"/>
                  <a:pt x="11732658" y="4729801"/>
                </a:cubicBezTo>
                <a:cubicBezTo>
                  <a:pt x="11712458" y="4729801"/>
                  <a:pt x="11696082" y="4713425"/>
                  <a:pt x="11696082" y="4693225"/>
                </a:cubicBezTo>
                <a:cubicBezTo>
                  <a:pt x="11696082" y="4673025"/>
                  <a:pt x="11712458" y="4656649"/>
                  <a:pt x="11732658" y="4656649"/>
                </a:cubicBezTo>
                <a:close/>
                <a:moveTo>
                  <a:pt x="11511977" y="4656649"/>
                </a:moveTo>
                <a:cubicBezTo>
                  <a:pt x="11532177" y="4656649"/>
                  <a:pt x="11548553" y="4673025"/>
                  <a:pt x="11548553" y="4693225"/>
                </a:cubicBezTo>
                <a:cubicBezTo>
                  <a:pt x="11548553" y="4713425"/>
                  <a:pt x="11532177" y="4729801"/>
                  <a:pt x="11511977" y="4729801"/>
                </a:cubicBezTo>
                <a:cubicBezTo>
                  <a:pt x="11491777" y="4729801"/>
                  <a:pt x="11475401" y="4713425"/>
                  <a:pt x="11475401" y="4693225"/>
                </a:cubicBezTo>
                <a:cubicBezTo>
                  <a:pt x="11475401" y="4673025"/>
                  <a:pt x="11491777" y="4656649"/>
                  <a:pt x="11511977" y="4656649"/>
                </a:cubicBezTo>
                <a:close/>
                <a:moveTo>
                  <a:pt x="11291296" y="4656649"/>
                </a:moveTo>
                <a:cubicBezTo>
                  <a:pt x="11311496" y="4656649"/>
                  <a:pt x="11327872" y="4673025"/>
                  <a:pt x="11327872" y="4693225"/>
                </a:cubicBezTo>
                <a:cubicBezTo>
                  <a:pt x="11327872" y="4713425"/>
                  <a:pt x="11311496" y="4729801"/>
                  <a:pt x="11291296" y="4729801"/>
                </a:cubicBezTo>
                <a:cubicBezTo>
                  <a:pt x="11271096" y="4729801"/>
                  <a:pt x="11254720" y="4713425"/>
                  <a:pt x="11254720" y="4693225"/>
                </a:cubicBezTo>
                <a:cubicBezTo>
                  <a:pt x="11254720" y="4673025"/>
                  <a:pt x="11271096" y="4656649"/>
                  <a:pt x="11291296" y="4656649"/>
                </a:cubicBezTo>
                <a:close/>
                <a:moveTo>
                  <a:pt x="11070615" y="4656649"/>
                </a:moveTo>
                <a:cubicBezTo>
                  <a:pt x="11090815" y="4656649"/>
                  <a:pt x="11107191" y="4673025"/>
                  <a:pt x="11107191" y="4693225"/>
                </a:cubicBezTo>
                <a:cubicBezTo>
                  <a:pt x="11107191" y="4713425"/>
                  <a:pt x="11090815" y="4729801"/>
                  <a:pt x="11070615" y="4729801"/>
                </a:cubicBezTo>
                <a:cubicBezTo>
                  <a:pt x="11050415" y="4729801"/>
                  <a:pt x="11034039" y="4713425"/>
                  <a:pt x="11034039" y="4693225"/>
                </a:cubicBezTo>
                <a:cubicBezTo>
                  <a:pt x="11034039" y="4673025"/>
                  <a:pt x="11050415" y="4656649"/>
                  <a:pt x="11070615" y="4656649"/>
                </a:cubicBezTo>
                <a:close/>
                <a:moveTo>
                  <a:pt x="10849934" y="4656649"/>
                </a:moveTo>
                <a:cubicBezTo>
                  <a:pt x="10870134" y="4656649"/>
                  <a:pt x="10886510" y="4673025"/>
                  <a:pt x="10886510" y="4693225"/>
                </a:cubicBezTo>
                <a:cubicBezTo>
                  <a:pt x="10886510" y="4713425"/>
                  <a:pt x="10870134" y="4729801"/>
                  <a:pt x="10849934" y="4729801"/>
                </a:cubicBezTo>
                <a:cubicBezTo>
                  <a:pt x="10829734" y="4729801"/>
                  <a:pt x="10813358" y="4713425"/>
                  <a:pt x="10813358" y="4693225"/>
                </a:cubicBezTo>
                <a:cubicBezTo>
                  <a:pt x="10813358" y="4673025"/>
                  <a:pt x="10829734" y="4656649"/>
                  <a:pt x="10849934" y="4656649"/>
                </a:cubicBezTo>
                <a:close/>
                <a:moveTo>
                  <a:pt x="10629253" y="4656649"/>
                </a:moveTo>
                <a:cubicBezTo>
                  <a:pt x="10649453" y="4656649"/>
                  <a:pt x="10665829" y="4673025"/>
                  <a:pt x="10665829" y="4693225"/>
                </a:cubicBezTo>
                <a:cubicBezTo>
                  <a:pt x="10665829" y="4713425"/>
                  <a:pt x="10649453" y="4729801"/>
                  <a:pt x="10629253" y="4729801"/>
                </a:cubicBezTo>
                <a:cubicBezTo>
                  <a:pt x="10609053" y="4729801"/>
                  <a:pt x="10592677" y="4713425"/>
                  <a:pt x="10592677" y="4693225"/>
                </a:cubicBezTo>
                <a:cubicBezTo>
                  <a:pt x="10592677" y="4673025"/>
                  <a:pt x="10609053" y="4656649"/>
                  <a:pt x="10629253" y="4656649"/>
                </a:cubicBezTo>
                <a:close/>
                <a:moveTo>
                  <a:pt x="10408572" y="4656649"/>
                </a:moveTo>
                <a:cubicBezTo>
                  <a:pt x="10428772" y="4656649"/>
                  <a:pt x="10445148" y="4673025"/>
                  <a:pt x="10445148" y="4693225"/>
                </a:cubicBezTo>
                <a:cubicBezTo>
                  <a:pt x="10445148" y="4713425"/>
                  <a:pt x="10428772" y="4729801"/>
                  <a:pt x="10408572" y="4729801"/>
                </a:cubicBezTo>
                <a:cubicBezTo>
                  <a:pt x="10388372" y="4729801"/>
                  <a:pt x="10371996" y="4713425"/>
                  <a:pt x="10371996" y="4693225"/>
                </a:cubicBezTo>
                <a:cubicBezTo>
                  <a:pt x="10371996" y="4673025"/>
                  <a:pt x="10388372" y="4656649"/>
                  <a:pt x="10408572" y="4656649"/>
                </a:cubicBezTo>
                <a:close/>
                <a:moveTo>
                  <a:pt x="10187891" y="4656649"/>
                </a:moveTo>
                <a:cubicBezTo>
                  <a:pt x="10208091" y="4656649"/>
                  <a:pt x="10224467" y="4673025"/>
                  <a:pt x="10224467" y="4693225"/>
                </a:cubicBezTo>
                <a:cubicBezTo>
                  <a:pt x="10224467" y="4713425"/>
                  <a:pt x="10208091" y="4729801"/>
                  <a:pt x="10187891" y="4729801"/>
                </a:cubicBezTo>
                <a:cubicBezTo>
                  <a:pt x="10167691" y="4729801"/>
                  <a:pt x="10151315" y="4713425"/>
                  <a:pt x="10151315" y="4693225"/>
                </a:cubicBezTo>
                <a:cubicBezTo>
                  <a:pt x="10151315" y="4673025"/>
                  <a:pt x="10167691" y="4656649"/>
                  <a:pt x="10187891" y="4656649"/>
                </a:cubicBezTo>
                <a:close/>
                <a:moveTo>
                  <a:pt x="9967210" y="4656649"/>
                </a:moveTo>
                <a:cubicBezTo>
                  <a:pt x="9987410" y="4656649"/>
                  <a:pt x="10003786" y="4673025"/>
                  <a:pt x="10003786" y="4693225"/>
                </a:cubicBezTo>
                <a:cubicBezTo>
                  <a:pt x="10003786" y="4713425"/>
                  <a:pt x="9987410" y="4729801"/>
                  <a:pt x="9967210" y="4729801"/>
                </a:cubicBezTo>
                <a:cubicBezTo>
                  <a:pt x="9947010" y="4729801"/>
                  <a:pt x="9930634" y="4713425"/>
                  <a:pt x="9930634" y="4693225"/>
                </a:cubicBezTo>
                <a:cubicBezTo>
                  <a:pt x="9930634" y="4673025"/>
                  <a:pt x="9947010" y="4656649"/>
                  <a:pt x="9967210" y="4656649"/>
                </a:cubicBezTo>
                <a:close/>
                <a:moveTo>
                  <a:pt x="9746529" y="4656649"/>
                </a:moveTo>
                <a:cubicBezTo>
                  <a:pt x="9766729" y="4656649"/>
                  <a:pt x="9783105" y="4673025"/>
                  <a:pt x="9783105" y="4693225"/>
                </a:cubicBezTo>
                <a:cubicBezTo>
                  <a:pt x="9783105" y="4713425"/>
                  <a:pt x="9766729" y="4729801"/>
                  <a:pt x="9746529" y="4729801"/>
                </a:cubicBezTo>
                <a:cubicBezTo>
                  <a:pt x="9726329" y="4729801"/>
                  <a:pt x="9709953" y="4713425"/>
                  <a:pt x="9709953" y="4693225"/>
                </a:cubicBezTo>
                <a:cubicBezTo>
                  <a:pt x="9709953" y="4673025"/>
                  <a:pt x="9726329" y="4656649"/>
                  <a:pt x="9746529" y="4656649"/>
                </a:cubicBezTo>
                <a:close/>
                <a:moveTo>
                  <a:pt x="9525848" y="4656649"/>
                </a:moveTo>
                <a:cubicBezTo>
                  <a:pt x="9546048" y="4656649"/>
                  <a:pt x="9562424" y="4673025"/>
                  <a:pt x="9562424" y="4693225"/>
                </a:cubicBezTo>
                <a:cubicBezTo>
                  <a:pt x="9562424" y="4713425"/>
                  <a:pt x="9546048" y="4729801"/>
                  <a:pt x="9525848" y="4729801"/>
                </a:cubicBezTo>
                <a:cubicBezTo>
                  <a:pt x="9505648" y="4729801"/>
                  <a:pt x="9489272" y="4713425"/>
                  <a:pt x="9489272" y="4693225"/>
                </a:cubicBezTo>
                <a:cubicBezTo>
                  <a:pt x="9489272" y="4673025"/>
                  <a:pt x="9505648" y="4656649"/>
                  <a:pt x="9525848" y="4656649"/>
                </a:cubicBezTo>
                <a:close/>
                <a:moveTo>
                  <a:pt x="9305167" y="4656649"/>
                </a:moveTo>
                <a:cubicBezTo>
                  <a:pt x="9325367" y="4656649"/>
                  <a:pt x="9341743" y="4673025"/>
                  <a:pt x="9341743" y="4693225"/>
                </a:cubicBezTo>
                <a:cubicBezTo>
                  <a:pt x="9341743" y="4713425"/>
                  <a:pt x="9325367" y="4729801"/>
                  <a:pt x="9305167" y="4729801"/>
                </a:cubicBezTo>
                <a:cubicBezTo>
                  <a:pt x="9284967" y="4729801"/>
                  <a:pt x="9268591" y="4713425"/>
                  <a:pt x="9268591" y="4693225"/>
                </a:cubicBezTo>
                <a:cubicBezTo>
                  <a:pt x="9268591" y="4673025"/>
                  <a:pt x="9284967" y="4656649"/>
                  <a:pt x="9305167" y="4656649"/>
                </a:cubicBezTo>
                <a:close/>
                <a:moveTo>
                  <a:pt x="9084486" y="4656649"/>
                </a:moveTo>
                <a:cubicBezTo>
                  <a:pt x="9104686" y="4656649"/>
                  <a:pt x="9121062" y="4673025"/>
                  <a:pt x="9121062" y="4693225"/>
                </a:cubicBezTo>
                <a:cubicBezTo>
                  <a:pt x="9121062" y="4713425"/>
                  <a:pt x="9104686" y="4729801"/>
                  <a:pt x="9084486" y="4729801"/>
                </a:cubicBezTo>
                <a:cubicBezTo>
                  <a:pt x="9064286" y="4729801"/>
                  <a:pt x="9047910" y="4713425"/>
                  <a:pt x="9047910" y="4693225"/>
                </a:cubicBezTo>
                <a:cubicBezTo>
                  <a:pt x="9047910" y="4673025"/>
                  <a:pt x="9064286" y="4656649"/>
                  <a:pt x="9084486" y="4656649"/>
                </a:cubicBezTo>
                <a:close/>
                <a:moveTo>
                  <a:pt x="8863805" y="4656649"/>
                </a:moveTo>
                <a:cubicBezTo>
                  <a:pt x="8884005" y="4656649"/>
                  <a:pt x="8900381" y="4673025"/>
                  <a:pt x="8900381" y="4693225"/>
                </a:cubicBezTo>
                <a:cubicBezTo>
                  <a:pt x="8900381" y="4713425"/>
                  <a:pt x="8884005" y="4729801"/>
                  <a:pt x="8863805" y="4729801"/>
                </a:cubicBezTo>
                <a:cubicBezTo>
                  <a:pt x="8843605" y="4729801"/>
                  <a:pt x="8827229" y="4713425"/>
                  <a:pt x="8827229" y="4693225"/>
                </a:cubicBezTo>
                <a:cubicBezTo>
                  <a:pt x="8827229" y="4673025"/>
                  <a:pt x="8843605" y="4656649"/>
                  <a:pt x="8863805" y="4656649"/>
                </a:cubicBezTo>
                <a:close/>
                <a:moveTo>
                  <a:pt x="8643124" y="4656649"/>
                </a:moveTo>
                <a:cubicBezTo>
                  <a:pt x="8663324" y="4656649"/>
                  <a:pt x="8679700" y="4673025"/>
                  <a:pt x="8679700" y="4693225"/>
                </a:cubicBezTo>
                <a:cubicBezTo>
                  <a:pt x="8679700" y="4713425"/>
                  <a:pt x="8663324" y="4729801"/>
                  <a:pt x="8643124" y="4729801"/>
                </a:cubicBezTo>
                <a:cubicBezTo>
                  <a:pt x="8622924" y="4729801"/>
                  <a:pt x="8606548" y="4713425"/>
                  <a:pt x="8606548" y="4693225"/>
                </a:cubicBezTo>
                <a:cubicBezTo>
                  <a:pt x="8606548" y="4673025"/>
                  <a:pt x="8622924" y="4656649"/>
                  <a:pt x="8643124" y="4656649"/>
                </a:cubicBezTo>
                <a:close/>
                <a:moveTo>
                  <a:pt x="8422443" y="4656649"/>
                </a:moveTo>
                <a:cubicBezTo>
                  <a:pt x="8442643" y="4656649"/>
                  <a:pt x="8459019" y="4673025"/>
                  <a:pt x="8459019" y="4693225"/>
                </a:cubicBezTo>
                <a:cubicBezTo>
                  <a:pt x="8459019" y="4713425"/>
                  <a:pt x="8442643" y="4729801"/>
                  <a:pt x="8422443" y="4729801"/>
                </a:cubicBezTo>
                <a:cubicBezTo>
                  <a:pt x="8402243" y="4729801"/>
                  <a:pt x="8385867" y="4713425"/>
                  <a:pt x="8385867" y="4693225"/>
                </a:cubicBezTo>
                <a:cubicBezTo>
                  <a:pt x="8385867" y="4673025"/>
                  <a:pt x="8402243" y="4656649"/>
                  <a:pt x="8422443" y="4656649"/>
                </a:cubicBezTo>
                <a:close/>
                <a:moveTo>
                  <a:pt x="8201762" y="4656649"/>
                </a:moveTo>
                <a:cubicBezTo>
                  <a:pt x="8221962" y="4656649"/>
                  <a:pt x="8238338" y="4673025"/>
                  <a:pt x="8238338" y="4693225"/>
                </a:cubicBezTo>
                <a:cubicBezTo>
                  <a:pt x="8238338" y="4713425"/>
                  <a:pt x="8221962" y="4729801"/>
                  <a:pt x="8201762" y="4729801"/>
                </a:cubicBezTo>
                <a:cubicBezTo>
                  <a:pt x="8181562" y="4729801"/>
                  <a:pt x="8165186" y="4713425"/>
                  <a:pt x="8165186" y="4693225"/>
                </a:cubicBezTo>
                <a:cubicBezTo>
                  <a:pt x="8165186" y="4673025"/>
                  <a:pt x="8181562" y="4656649"/>
                  <a:pt x="8201762" y="4656649"/>
                </a:cubicBezTo>
                <a:close/>
                <a:moveTo>
                  <a:pt x="7981081" y="4656649"/>
                </a:moveTo>
                <a:cubicBezTo>
                  <a:pt x="8001281" y="4656649"/>
                  <a:pt x="8017657" y="4673025"/>
                  <a:pt x="8017657" y="4693225"/>
                </a:cubicBezTo>
                <a:cubicBezTo>
                  <a:pt x="8017657" y="4713425"/>
                  <a:pt x="8001281" y="4729801"/>
                  <a:pt x="7981081" y="4729801"/>
                </a:cubicBezTo>
                <a:cubicBezTo>
                  <a:pt x="7960881" y="4729801"/>
                  <a:pt x="7944505" y="4713425"/>
                  <a:pt x="7944505" y="4693225"/>
                </a:cubicBezTo>
                <a:cubicBezTo>
                  <a:pt x="7944505" y="4673025"/>
                  <a:pt x="7960881" y="4656649"/>
                  <a:pt x="7981081" y="4656649"/>
                </a:cubicBezTo>
                <a:close/>
                <a:moveTo>
                  <a:pt x="7760400" y="4656649"/>
                </a:moveTo>
                <a:cubicBezTo>
                  <a:pt x="7780600" y="4656649"/>
                  <a:pt x="7796976" y="4673025"/>
                  <a:pt x="7796976" y="4693225"/>
                </a:cubicBezTo>
                <a:cubicBezTo>
                  <a:pt x="7796976" y="4713425"/>
                  <a:pt x="7780600" y="4729801"/>
                  <a:pt x="7760400" y="4729801"/>
                </a:cubicBezTo>
                <a:cubicBezTo>
                  <a:pt x="7740200" y="4729801"/>
                  <a:pt x="7723824" y="4713425"/>
                  <a:pt x="7723824" y="4693225"/>
                </a:cubicBezTo>
                <a:cubicBezTo>
                  <a:pt x="7723824" y="4673025"/>
                  <a:pt x="7740200" y="4656649"/>
                  <a:pt x="7760400" y="4656649"/>
                </a:cubicBezTo>
                <a:close/>
                <a:moveTo>
                  <a:pt x="7539719" y="4656649"/>
                </a:moveTo>
                <a:cubicBezTo>
                  <a:pt x="7559919" y="4656649"/>
                  <a:pt x="7576295" y="4673025"/>
                  <a:pt x="7576295" y="4693225"/>
                </a:cubicBezTo>
                <a:cubicBezTo>
                  <a:pt x="7576295" y="4713425"/>
                  <a:pt x="7559919" y="4729801"/>
                  <a:pt x="7539719" y="4729801"/>
                </a:cubicBezTo>
                <a:cubicBezTo>
                  <a:pt x="7519519" y="4729801"/>
                  <a:pt x="7503143" y="4713425"/>
                  <a:pt x="7503143" y="4693225"/>
                </a:cubicBezTo>
                <a:cubicBezTo>
                  <a:pt x="7503143" y="4673025"/>
                  <a:pt x="7519519" y="4656649"/>
                  <a:pt x="7539719" y="4656649"/>
                </a:cubicBezTo>
                <a:close/>
                <a:moveTo>
                  <a:pt x="7319038" y="4656649"/>
                </a:moveTo>
                <a:cubicBezTo>
                  <a:pt x="7339238" y="4656649"/>
                  <a:pt x="7355614" y="4673025"/>
                  <a:pt x="7355614" y="4693225"/>
                </a:cubicBezTo>
                <a:cubicBezTo>
                  <a:pt x="7355614" y="4713425"/>
                  <a:pt x="7339238" y="4729801"/>
                  <a:pt x="7319038" y="4729801"/>
                </a:cubicBezTo>
                <a:cubicBezTo>
                  <a:pt x="7298838" y="4729801"/>
                  <a:pt x="7282462" y="4713425"/>
                  <a:pt x="7282462" y="4693225"/>
                </a:cubicBezTo>
                <a:cubicBezTo>
                  <a:pt x="7282462" y="4673025"/>
                  <a:pt x="7298838" y="4656649"/>
                  <a:pt x="7319038" y="4656649"/>
                </a:cubicBezTo>
                <a:close/>
                <a:moveTo>
                  <a:pt x="7098357" y="4656649"/>
                </a:moveTo>
                <a:cubicBezTo>
                  <a:pt x="7118557" y="4656649"/>
                  <a:pt x="7134933" y="4673025"/>
                  <a:pt x="7134933" y="4693225"/>
                </a:cubicBezTo>
                <a:cubicBezTo>
                  <a:pt x="7134933" y="4713425"/>
                  <a:pt x="7118557" y="4729801"/>
                  <a:pt x="7098357" y="4729801"/>
                </a:cubicBezTo>
                <a:cubicBezTo>
                  <a:pt x="7078157" y="4729801"/>
                  <a:pt x="7061781" y="4713425"/>
                  <a:pt x="7061781" y="4693225"/>
                </a:cubicBezTo>
                <a:cubicBezTo>
                  <a:pt x="7061781" y="4673025"/>
                  <a:pt x="7078157" y="4656649"/>
                  <a:pt x="7098357" y="4656649"/>
                </a:cubicBezTo>
                <a:close/>
                <a:moveTo>
                  <a:pt x="6877676" y="4656649"/>
                </a:moveTo>
                <a:cubicBezTo>
                  <a:pt x="6897876" y="4656649"/>
                  <a:pt x="6914252" y="4673025"/>
                  <a:pt x="6914252" y="4693225"/>
                </a:cubicBezTo>
                <a:cubicBezTo>
                  <a:pt x="6914252" y="4713425"/>
                  <a:pt x="6897876" y="4729801"/>
                  <a:pt x="6877676" y="4729801"/>
                </a:cubicBezTo>
                <a:cubicBezTo>
                  <a:pt x="6857476" y="4729801"/>
                  <a:pt x="6841100" y="4713425"/>
                  <a:pt x="6841100" y="4693225"/>
                </a:cubicBezTo>
                <a:cubicBezTo>
                  <a:pt x="6841100" y="4673025"/>
                  <a:pt x="6857476" y="4656649"/>
                  <a:pt x="6877676" y="4656649"/>
                </a:cubicBezTo>
                <a:close/>
                <a:moveTo>
                  <a:pt x="6656995" y="4656649"/>
                </a:moveTo>
                <a:cubicBezTo>
                  <a:pt x="6677195" y="4656649"/>
                  <a:pt x="6693571" y="4673025"/>
                  <a:pt x="6693571" y="4693225"/>
                </a:cubicBezTo>
                <a:cubicBezTo>
                  <a:pt x="6693571" y="4713425"/>
                  <a:pt x="6677195" y="4729801"/>
                  <a:pt x="6656995" y="4729801"/>
                </a:cubicBezTo>
                <a:cubicBezTo>
                  <a:pt x="6636795" y="4729801"/>
                  <a:pt x="6620419" y="4713425"/>
                  <a:pt x="6620419" y="4693225"/>
                </a:cubicBezTo>
                <a:cubicBezTo>
                  <a:pt x="6620419" y="4673025"/>
                  <a:pt x="6636795" y="4656649"/>
                  <a:pt x="6656995" y="4656649"/>
                </a:cubicBezTo>
                <a:close/>
                <a:moveTo>
                  <a:pt x="6436314" y="4656649"/>
                </a:moveTo>
                <a:cubicBezTo>
                  <a:pt x="6456514" y="4656649"/>
                  <a:pt x="6472890" y="4673025"/>
                  <a:pt x="6472890" y="4693225"/>
                </a:cubicBezTo>
                <a:cubicBezTo>
                  <a:pt x="6472890" y="4713425"/>
                  <a:pt x="6456514" y="4729801"/>
                  <a:pt x="6436314" y="4729801"/>
                </a:cubicBezTo>
                <a:cubicBezTo>
                  <a:pt x="6416114" y="4729801"/>
                  <a:pt x="6399738" y="4713425"/>
                  <a:pt x="6399738" y="4693225"/>
                </a:cubicBezTo>
                <a:cubicBezTo>
                  <a:pt x="6399738" y="4673025"/>
                  <a:pt x="6416114" y="4656649"/>
                  <a:pt x="6436314" y="4656649"/>
                </a:cubicBezTo>
                <a:close/>
                <a:moveTo>
                  <a:pt x="6215633" y="4656649"/>
                </a:moveTo>
                <a:cubicBezTo>
                  <a:pt x="6235833" y="4656649"/>
                  <a:pt x="6252209" y="4673025"/>
                  <a:pt x="6252209" y="4693225"/>
                </a:cubicBezTo>
                <a:cubicBezTo>
                  <a:pt x="6252209" y="4713425"/>
                  <a:pt x="6235833" y="4729801"/>
                  <a:pt x="6215633" y="4729801"/>
                </a:cubicBezTo>
                <a:cubicBezTo>
                  <a:pt x="6195433" y="4729801"/>
                  <a:pt x="6179057" y="4713425"/>
                  <a:pt x="6179057" y="4693225"/>
                </a:cubicBezTo>
                <a:cubicBezTo>
                  <a:pt x="6179057" y="4673025"/>
                  <a:pt x="6195433" y="4656649"/>
                  <a:pt x="6215633" y="4656649"/>
                </a:cubicBezTo>
                <a:close/>
                <a:moveTo>
                  <a:pt x="5994952" y="4656649"/>
                </a:moveTo>
                <a:cubicBezTo>
                  <a:pt x="6015152" y="4656649"/>
                  <a:pt x="6031528" y="4673025"/>
                  <a:pt x="6031528" y="4693225"/>
                </a:cubicBezTo>
                <a:cubicBezTo>
                  <a:pt x="6031528" y="4713425"/>
                  <a:pt x="6015152" y="4729801"/>
                  <a:pt x="5994952" y="4729801"/>
                </a:cubicBezTo>
                <a:cubicBezTo>
                  <a:pt x="5974752" y="4729801"/>
                  <a:pt x="5958376" y="4713425"/>
                  <a:pt x="5958376" y="4693225"/>
                </a:cubicBezTo>
                <a:cubicBezTo>
                  <a:pt x="5958376" y="4673025"/>
                  <a:pt x="5974752" y="4656649"/>
                  <a:pt x="5994952" y="4656649"/>
                </a:cubicBezTo>
                <a:close/>
                <a:moveTo>
                  <a:pt x="5774272" y="4656649"/>
                </a:moveTo>
                <a:cubicBezTo>
                  <a:pt x="5794472" y="4656649"/>
                  <a:pt x="5810848" y="4673025"/>
                  <a:pt x="5810848" y="4693225"/>
                </a:cubicBezTo>
                <a:cubicBezTo>
                  <a:pt x="5810848" y="4713425"/>
                  <a:pt x="5794472" y="4729801"/>
                  <a:pt x="5774272" y="4729801"/>
                </a:cubicBezTo>
                <a:cubicBezTo>
                  <a:pt x="5754073" y="4729801"/>
                  <a:pt x="5737697" y="4713425"/>
                  <a:pt x="5737697" y="4693225"/>
                </a:cubicBezTo>
                <a:cubicBezTo>
                  <a:pt x="5737697" y="4673025"/>
                  <a:pt x="5754073" y="4656649"/>
                  <a:pt x="5774272" y="4656649"/>
                </a:cubicBezTo>
                <a:close/>
                <a:moveTo>
                  <a:pt x="5553593" y="4656649"/>
                </a:moveTo>
                <a:cubicBezTo>
                  <a:pt x="5573793" y="4656649"/>
                  <a:pt x="5590169" y="4673025"/>
                  <a:pt x="5590169" y="4693225"/>
                </a:cubicBezTo>
                <a:cubicBezTo>
                  <a:pt x="5590169" y="4713425"/>
                  <a:pt x="5573793" y="4729801"/>
                  <a:pt x="5553593" y="4729801"/>
                </a:cubicBezTo>
                <a:cubicBezTo>
                  <a:pt x="5533393" y="4729801"/>
                  <a:pt x="5517018" y="4713425"/>
                  <a:pt x="5517018" y="4693225"/>
                </a:cubicBezTo>
                <a:cubicBezTo>
                  <a:pt x="5517018" y="4673025"/>
                  <a:pt x="5533393" y="4656649"/>
                  <a:pt x="5553593" y="4656649"/>
                </a:cubicBezTo>
                <a:close/>
                <a:moveTo>
                  <a:pt x="5332913" y="4656649"/>
                </a:moveTo>
                <a:cubicBezTo>
                  <a:pt x="5353113" y="4656649"/>
                  <a:pt x="5369490" y="4673025"/>
                  <a:pt x="5369490" y="4693225"/>
                </a:cubicBezTo>
                <a:cubicBezTo>
                  <a:pt x="5369490" y="4713425"/>
                  <a:pt x="5353113" y="4729801"/>
                  <a:pt x="5332913" y="4729801"/>
                </a:cubicBezTo>
                <a:cubicBezTo>
                  <a:pt x="5312714" y="4729801"/>
                  <a:pt x="5296337" y="4713425"/>
                  <a:pt x="5296337" y="4693225"/>
                </a:cubicBezTo>
                <a:cubicBezTo>
                  <a:pt x="5296337" y="4673025"/>
                  <a:pt x="5312714" y="4656649"/>
                  <a:pt x="5332913" y="4656649"/>
                </a:cubicBezTo>
                <a:close/>
                <a:moveTo>
                  <a:pt x="5112230" y="4656649"/>
                </a:moveTo>
                <a:cubicBezTo>
                  <a:pt x="5132433" y="4656649"/>
                  <a:pt x="5148807" y="4673025"/>
                  <a:pt x="5148807" y="4693225"/>
                </a:cubicBezTo>
                <a:cubicBezTo>
                  <a:pt x="5148807" y="4713425"/>
                  <a:pt x="5132433" y="4729801"/>
                  <a:pt x="5112230" y="4729801"/>
                </a:cubicBezTo>
                <a:cubicBezTo>
                  <a:pt x="5092030" y="4729801"/>
                  <a:pt x="5075655" y="4713425"/>
                  <a:pt x="5075655" y="4693225"/>
                </a:cubicBezTo>
                <a:cubicBezTo>
                  <a:pt x="5075655" y="4673025"/>
                  <a:pt x="5092030" y="4656649"/>
                  <a:pt x="5112230" y="4656649"/>
                </a:cubicBezTo>
                <a:close/>
                <a:moveTo>
                  <a:pt x="4891552" y="4656649"/>
                </a:moveTo>
                <a:cubicBezTo>
                  <a:pt x="4911751" y="4656649"/>
                  <a:pt x="4928127" y="4673025"/>
                  <a:pt x="4928127" y="4693225"/>
                </a:cubicBezTo>
                <a:cubicBezTo>
                  <a:pt x="4928127" y="4713425"/>
                  <a:pt x="4911751" y="4729801"/>
                  <a:pt x="4891552" y="4729801"/>
                </a:cubicBezTo>
                <a:cubicBezTo>
                  <a:pt x="4871352" y="4729801"/>
                  <a:pt x="4854975" y="4713425"/>
                  <a:pt x="4854975" y="4693225"/>
                </a:cubicBezTo>
                <a:cubicBezTo>
                  <a:pt x="4854975" y="4673025"/>
                  <a:pt x="4871352" y="4656649"/>
                  <a:pt x="4891552" y="4656649"/>
                </a:cubicBezTo>
                <a:close/>
                <a:moveTo>
                  <a:pt x="4670871" y="4656649"/>
                </a:moveTo>
                <a:cubicBezTo>
                  <a:pt x="4691070" y="4656649"/>
                  <a:pt x="4707447" y="4673025"/>
                  <a:pt x="4707447" y="4693225"/>
                </a:cubicBezTo>
                <a:cubicBezTo>
                  <a:pt x="4707447" y="4713425"/>
                  <a:pt x="4691070" y="4729801"/>
                  <a:pt x="4670871" y="4729801"/>
                </a:cubicBezTo>
                <a:cubicBezTo>
                  <a:pt x="4650672" y="4729801"/>
                  <a:pt x="4634295" y="4713425"/>
                  <a:pt x="4634295" y="4693225"/>
                </a:cubicBezTo>
                <a:cubicBezTo>
                  <a:pt x="4634295" y="4673025"/>
                  <a:pt x="4650672" y="4656649"/>
                  <a:pt x="4670871" y="4656649"/>
                </a:cubicBezTo>
                <a:close/>
                <a:moveTo>
                  <a:pt x="4450188" y="4656649"/>
                </a:moveTo>
                <a:cubicBezTo>
                  <a:pt x="4470390" y="4656649"/>
                  <a:pt x="4486764" y="4673025"/>
                  <a:pt x="4486764" y="4693225"/>
                </a:cubicBezTo>
                <a:cubicBezTo>
                  <a:pt x="4486764" y="4713425"/>
                  <a:pt x="4470390" y="4729801"/>
                  <a:pt x="4450188" y="4729801"/>
                </a:cubicBezTo>
                <a:cubicBezTo>
                  <a:pt x="4429988" y="4729801"/>
                  <a:pt x="4413613" y="4713425"/>
                  <a:pt x="4413613" y="4693225"/>
                </a:cubicBezTo>
                <a:cubicBezTo>
                  <a:pt x="4413613" y="4673025"/>
                  <a:pt x="4429988" y="4656649"/>
                  <a:pt x="4450188" y="4656649"/>
                </a:cubicBezTo>
                <a:close/>
                <a:moveTo>
                  <a:pt x="4229507" y="4656649"/>
                </a:moveTo>
                <a:cubicBezTo>
                  <a:pt x="4249708" y="4656649"/>
                  <a:pt x="4266084" y="4673025"/>
                  <a:pt x="4266084" y="4693225"/>
                </a:cubicBezTo>
                <a:cubicBezTo>
                  <a:pt x="4266084" y="4713425"/>
                  <a:pt x="4249708" y="4729801"/>
                  <a:pt x="4229507" y="4729801"/>
                </a:cubicBezTo>
                <a:cubicBezTo>
                  <a:pt x="4209307" y="4729801"/>
                  <a:pt x="4192931" y="4713425"/>
                  <a:pt x="4192931" y="4693225"/>
                </a:cubicBezTo>
                <a:cubicBezTo>
                  <a:pt x="4192931" y="4673025"/>
                  <a:pt x="4209307" y="4656649"/>
                  <a:pt x="4229507" y="4656649"/>
                </a:cubicBezTo>
                <a:close/>
                <a:moveTo>
                  <a:pt x="4008847" y="4656649"/>
                </a:moveTo>
                <a:cubicBezTo>
                  <a:pt x="4029045" y="4656649"/>
                  <a:pt x="4045426" y="4673025"/>
                  <a:pt x="4045426" y="4693225"/>
                </a:cubicBezTo>
                <a:cubicBezTo>
                  <a:pt x="4045426" y="4713425"/>
                  <a:pt x="4029045" y="4729801"/>
                  <a:pt x="4008847" y="4729801"/>
                </a:cubicBezTo>
                <a:cubicBezTo>
                  <a:pt x="3988642" y="4729801"/>
                  <a:pt x="3972267" y="4713425"/>
                  <a:pt x="3972267" y="4693225"/>
                </a:cubicBezTo>
                <a:cubicBezTo>
                  <a:pt x="3972267" y="4673025"/>
                  <a:pt x="3988642" y="4656649"/>
                  <a:pt x="4008847" y="4656649"/>
                </a:cubicBezTo>
                <a:close/>
                <a:moveTo>
                  <a:pt x="3788165" y="4656649"/>
                </a:moveTo>
                <a:cubicBezTo>
                  <a:pt x="3808367" y="4656649"/>
                  <a:pt x="3824738" y="4673025"/>
                  <a:pt x="3824738" y="4693225"/>
                </a:cubicBezTo>
                <a:cubicBezTo>
                  <a:pt x="3824738" y="4713425"/>
                  <a:pt x="3808367" y="4729801"/>
                  <a:pt x="3788165" y="4729801"/>
                </a:cubicBezTo>
                <a:cubicBezTo>
                  <a:pt x="3767965" y="4729801"/>
                  <a:pt x="3751588" y="4713425"/>
                  <a:pt x="3751588" y="4693225"/>
                </a:cubicBezTo>
                <a:cubicBezTo>
                  <a:pt x="3751588" y="4673025"/>
                  <a:pt x="3767965" y="4656649"/>
                  <a:pt x="3788165" y="4656649"/>
                </a:cubicBezTo>
                <a:close/>
                <a:moveTo>
                  <a:pt x="3567479" y="4656649"/>
                </a:moveTo>
                <a:cubicBezTo>
                  <a:pt x="3587675" y="4656649"/>
                  <a:pt x="3604051" y="4673025"/>
                  <a:pt x="3604051" y="4693225"/>
                </a:cubicBezTo>
                <a:cubicBezTo>
                  <a:pt x="3604051" y="4713425"/>
                  <a:pt x="3587675" y="4729801"/>
                  <a:pt x="3567479" y="4729801"/>
                </a:cubicBezTo>
                <a:cubicBezTo>
                  <a:pt x="3547276" y="4729801"/>
                  <a:pt x="3530901" y="4713425"/>
                  <a:pt x="3530901" y="4693225"/>
                </a:cubicBezTo>
                <a:cubicBezTo>
                  <a:pt x="3530901" y="4673025"/>
                  <a:pt x="3547276" y="4656649"/>
                  <a:pt x="3567479" y="4656649"/>
                </a:cubicBezTo>
                <a:close/>
                <a:moveTo>
                  <a:pt x="3346801" y="4656649"/>
                </a:moveTo>
                <a:cubicBezTo>
                  <a:pt x="3367001" y="4656649"/>
                  <a:pt x="3383375" y="4673025"/>
                  <a:pt x="3383375" y="4693225"/>
                </a:cubicBezTo>
                <a:cubicBezTo>
                  <a:pt x="3383375" y="4713425"/>
                  <a:pt x="3367001" y="4729801"/>
                  <a:pt x="3346801" y="4729801"/>
                </a:cubicBezTo>
                <a:cubicBezTo>
                  <a:pt x="3326603" y="4729801"/>
                  <a:pt x="3310228" y="4713425"/>
                  <a:pt x="3310228" y="4693225"/>
                </a:cubicBezTo>
                <a:cubicBezTo>
                  <a:pt x="3310228" y="4673025"/>
                  <a:pt x="3326603" y="4656649"/>
                  <a:pt x="3346801" y="4656649"/>
                </a:cubicBezTo>
                <a:close/>
                <a:moveTo>
                  <a:pt x="3126126" y="4656649"/>
                </a:moveTo>
                <a:cubicBezTo>
                  <a:pt x="3146320" y="4656649"/>
                  <a:pt x="3162696" y="4673025"/>
                  <a:pt x="3162696" y="4693225"/>
                </a:cubicBezTo>
                <a:cubicBezTo>
                  <a:pt x="3162696" y="4713425"/>
                  <a:pt x="3146320" y="4729801"/>
                  <a:pt x="3126126" y="4729801"/>
                </a:cubicBezTo>
                <a:cubicBezTo>
                  <a:pt x="3105923" y="4729801"/>
                  <a:pt x="3089541" y="4713425"/>
                  <a:pt x="3089541" y="4693225"/>
                </a:cubicBezTo>
                <a:cubicBezTo>
                  <a:pt x="3089541" y="4673025"/>
                  <a:pt x="3105923" y="4656649"/>
                  <a:pt x="3126126" y="4656649"/>
                </a:cubicBezTo>
                <a:close/>
                <a:moveTo>
                  <a:pt x="2905436" y="4656649"/>
                </a:moveTo>
                <a:cubicBezTo>
                  <a:pt x="2925637" y="4656649"/>
                  <a:pt x="2942013" y="4673025"/>
                  <a:pt x="2942013" y="4693225"/>
                </a:cubicBezTo>
                <a:cubicBezTo>
                  <a:pt x="2942013" y="4713425"/>
                  <a:pt x="2925637" y="4729801"/>
                  <a:pt x="2905436" y="4729801"/>
                </a:cubicBezTo>
                <a:cubicBezTo>
                  <a:pt x="2885243" y="4729801"/>
                  <a:pt x="2868866" y="4713425"/>
                  <a:pt x="2868866" y="4693225"/>
                </a:cubicBezTo>
                <a:cubicBezTo>
                  <a:pt x="2868866" y="4673025"/>
                  <a:pt x="2885243" y="4656649"/>
                  <a:pt x="2905436" y="4656649"/>
                </a:cubicBezTo>
                <a:close/>
                <a:moveTo>
                  <a:pt x="2684758" y="4656649"/>
                </a:moveTo>
                <a:cubicBezTo>
                  <a:pt x="2704958" y="4656649"/>
                  <a:pt x="2721329" y="4673025"/>
                  <a:pt x="2721329" y="4693225"/>
                </a:cubicBezTo>
                <a:cubicBezTo>
                  <a:pt x="2721329" y="4713425"/>
                  <a:pt x="2704958" y="4729801"/>
                  <a:pt x="2684758" y="4729801"/>
                </a:cubicBezTo>
                <a:cubicBezTo>
                  <a:pt x="2664554" y="4729801"/>
                  <a:pt x="2648177" y="4713425"/>
                  <a:pt x="2648177" y="4693225"/>
                </a:cubicBezTo>
                <a:cubicBezTo>
                  <a:pt x="2648177" y="4673025"/>
                  <a:pt x="2664554" y="4656649"/>
                  <a:pt x="2684758" y="4656649"/>
                </a:cubicBezTo>
                <a:close/>
                <a:moveTo>
                  <a:pt x="2464071" y="4656649"/>
                </a:moveTo>
                <a:cubicBezTo>
                  <a:pt x="2484272" y="4656649"/>
                  <a:pt x="2500650" y="4673025"/>
                  <a:pt x="2500650" y="4693225"/>
                </a:cubicBezTo>
                <a:cubicBezTo>
                  <a:pt x="2500650" y="4713425"/>
                  <a:pt x="2484272" y="4729801"/>
                  <a:pt x="2464071" y="4729801"/>
                </a:cubicBezTo>
                <a:cubicBezTo>
                  <a:pt x="2443875" y="4729801"/>
                  <a:pt x="2427500" y="4713425"/>
                  <a:pt x="2427500" y="4693225"/>
                </a:cubicBezTo>
                <a:cubicBezTo>
                  <a:pt x="2427500" y="4673025"/>
                  <a:pt x="2443875" y="4656649"/>
                  <a:pt x="2464071" y="4656649"/>
                </a:cubicBezTo>
                <a:close/>
                <a:moveTo>
                  <a:pt x="2243393" y="4656649"/>
                </a:moveTo>
                <a:cubicBezTo>
                  <a:pt x="2263591" y="4656649"/>
                  <a:pt x="2279972" y="4673025"/>
                  <a:pt x="2279972" y="4693225"/>
                </a:cubicBezTo>
                <a:cubicBezTo>
                  <a:pt x="2279972" y="4713425"/>
                  <a:pt x="2263591" y="4729801"/>
                  <a:pt x="2243393" y="4729801"/>
                </a:cubicBezTo>
                <a:cubicBezTo>
                  <a:pt x="2223191" y="4729801"/>
                  <a:pt x="2206817" y="4713425"/>
                  <a:pt x="2206817" y="4693225"/>
                </a:cubicBezTo>
                <a:cubicBezTo>
                  <a:pt x="2206817" y="4673025"/>
                  <a:pt x="2223191" y="4656649"/>
                  <a:pt x="2243393" y="4656649"/>
                </a:cubicBezTo>
                <a:close/>
                <a:moveTo>
                  <a:pt x="2022713" y="4656649"/>
                </a:moveTo>
                <a:cubicBezTo>
                  <a:pt x="2042913" y="4656649"/>
                  <a:pt x="2059288" y="4673025"/>
                  <a:pt x="2059288" y="4693225"/>
                </a:cubicBezTo>
                <a:cubicBezTo>
                  <a:pt x="2059288" y="4713425"/>
                  <a:pt x="2042913" y="4729801"/>
                  <a:pt x="2022713" y="4729801"/>
                </a:cubicBezTo>
                <a:cubicBezTo>
                  <a:pt x="2002514" y="4729801"/>
                  <a:pt x="1986177" y="4713425"/>
                  <a:pt x="1986177" y="4693225"/>
                </a:cubicBezTo>
                <a:cubicBezTo>
                  <a:pt x="1986177" y="4673025"/>
                  <a:pt x="2002514" y="4656649"/>
                  <a:pt x="2022713" y="4656649"/>
                </a:cubicBezTo>
                <a:close/>
                <a:moveTo>
                  <a:pt x="1802067" y="4656649"/>
                </a:moveTo>
                <a:cubicBezTo>
                  <a:pt x="1822267" y="4656649"/>
                  <a:pt x="1838642" y="4673025"/>
                  <a:pt x="1838642" y="4693225"/>
                </a:cubicBezTo>
                <a:cubicBezTo>
                  <a:pt x="1838642" y="4713425"/>
                  <a:pt x="1822267" y="4729801"/>
                  <a:pt x="1802067" y="4729801"/>
                </a:cubicBezTo>
                <a:cubicBezTo>
                  <a:pt x="1781867" y="4729801"/>
                  <a:pt x="1765491" y="4713425"/>
                  <a:pt x="1765491" y="4693225"/>
                </a:cubicBezTo>
                <a:cubicBezTo>
                  <a:pt x="1765491" y="4673025"/>
                  <a:pt x="1781867" y="4656649"/>
                  <a:pt x="1802067" y="4656649"/>
                </a:cubicBezTo>
                <a:close/>
                <a:moveTo>
                  <a:pt x="1581381" y="4656649"/>
                </a:moveTo>
                <a:cubicBezTo>
                  <a:pt x="1601581" y="4656649"/>
                  <a:pt x="1617957" y="4673025"/>
                  <a:pt x="1617957" y="4693225"/>
                </a:cubicBezTo>
                <a:cubicBezTo>
                  <a:pt x="1617957" y="4713425"/>
                  <a:pt x="1601581" y="4729801"/>
                  <a:pt x="1581381" y="4729801"/>
                </a:cubicBezTo>
                <a:cubicBezTo>
                  <a:pt x="1561181" y="4729801"/>
                  <a:pt x="1544805" y="4713425"/>
                  <a:pt x="1544805" y="4693225"/>
                </a:cubicBezTo>
                <a:cubicBezTo>
                  <a:pt x="1544805" y="4673025"/>
                  <a:pt x="1561181" y="4656649"/>
                  <a:pt x="1581381" y="4656649"/>
                </a:cubicBezTo>
                <a:close/>
                <a:moveTo>
                  <a:pt x="1360695" y="4656649"/>
                </a:moveTo>
                <a:cubicBezTo>
                  <a:pt x="1380895" y="4656649"/>
                  <a:pt x="1397271" y="4673025"/>
                  <a:pt x="1397271" y="4693225"/>
                </a:cubicBezTo>
                <a:cubicBezTo>
                  <a:pt x="1397271" y="4713425"/>
                  <a:pt x="1380895" y="4729801"/>
                  <a:pt x="1360695" y="4729801"/>
                </a:cubicBezTo>
                <a:cubicBezTo>
                  <a:pt x="1340495" y="4729801"/>
                  <a:pt x="1324119" y="4713425"/>
                  <a:pt x="1324119" y="4693225"/>
                </a:cubicBezTo>
                <a:cubicBezTo>
                  <a:pt x="1324119" y="4673025"/>
                  <a:pt x="1340495" y="4656649"/>
                  <a:pt x="1360695" y="4656649"/>
                </a:cubicBezTo>
                <a:close/>
                <a:moveTo>
                  <a:pt x="1140010" y="4656649"/>
                </a:moveTo>
                <a:cubicBezTo>
                  <a:pt x="1160209" y="4656649"/>
                  <a:pt x="1176585" y="4673025"/>
                  <a:pt x="1176585" y="4693225"/>
                </a:cubicBezTo>
                <a:cubicBezTo>
                  <a:pt x="1176585" y="4713425"/>
                  <a:pt x="1160209" y="4729801"/>
                  <a:pt x="1140010" y="4729801"/>
                </a:cubicBezTo>
                <a:cubicBezTo>
                  <a:pt x="1119809" y="4729801"/>
                  <a:pt x="1103434" y="4713425"/>
                  <a:pt x="1103434" y="4693225"/>
                </a:cubicBezTo>
                <a:cubicBezTo>
                  <a:pt x="1103434" y="4673025"/>
                  <a:pt x="1119809" y="4656649"/>
                  <a:pt x="1140010" y="4656649"/>
                </a:cubicBezTo>
                <a:close/>
                <a:moveTo>
                  <a:pt x="919323" y="4656649"/>
                </a:moveTo>
                <a:cubicBezTo>
                  <a:pt x="939523" y="4656649"/>
                  <a:pt x="955899" y="4673025"/>
                  <a:pt x="955899" y="4693225"/>
                </a:cubicBezTo>
                <a:cubicBezTo>
                  <a:pt x="955899" y="4713425"/>
                  <a:pt x="939523" y="4729801"/>
                  <a:pt x="919323" y="4729801"/>
                </a:cubicBezTo>
                <a:cubicBezTo>
                  <a:pt x="899123" y="4729801"/>
                  <a:pt x="882747" y="4713425"/>
                  <a:pt x="882747" y="4693225"/>
                </a:cubicBezTo>
                <a:cubicBezTo>
                  <a:pt x="882747" y="4673025"/>
                  <a:pt x="899123" y="4656649"/>
                  <a:pt x="919323" y="4656649"/>
                </a:cubicBezTo>
                <a:close/>
                <a:moveTo>
                  <a:pt x="698637" y="4656649"/>
                </a:moveTo>
                <a:cubicBezTo>
                  <a:pt x="718837" y="4656649"/>
                  <a:pt x="735213" y="4673025"/>
                  <a:pt x="735213" y="4693225"/>
                </a:cubicBezTo>
                <a:cubicBezTo>
                  <a:pt x="735213" y="4713425"/>
                  <a:pt x="718837" y="4729801"/>
                  <a:pt x="698637" y="4729801"/>
                </a:cubicBezTo>
                <a:cubicBezTo>
                  <a:pt x="678437" y="4729801"/>
                  <a:pt x="662061" y="4713425"/>
                  <a:pt x="662061" y="4693225"/>
                </a:cubicBezTo>
                <a:cubicBezTo>
                  <a:pt x="662061" y="4673025"/>
                  <a:pt x="678437" y="4656649"/>
                  <a:pt x="698637" y="4656649"/>
                </a:cubicBezTo>
                <a:close/>
                <a:moveTo>
                  <a:pt x="477951" y="4656649"/>
                </a:moveTo>
                <a:cubicBezTo>
                  <a:pt x="498151" y="4656649"/>
                  <a:pt x="514527" y="4673025"/>
                  <a:pt x="514527" y="4693225"/>
                </a:cubicBezTo>
                <a:cubicBezTo>
                  <a:pt x="514527" y="4713425"/>
                  <a:pt x="498151" y="4729801"/>
                  <a:pt x="477951" y="4729801"/>
                </a:cubicBezTo>
                <a:cubicBezTo>
                  <a:pt x="457751" y="4729801"/>
                  <a:pt x="441375" y="4713425"/>
                  <a:pt x="441375" y="4693225"/>
                </a:cubicBezTo>
                <a:cubicBezTo>
                  <a:pt x="441375" y="4673025"/>
                  <a:pt x="457751" y="4656649"/>
                  <a:pt x="477951" y="4656649"/>
                </a:cubicBezTo>
                <a:close/>
                <a:moveTo>
                  <a:pt x="257264" y="4656649"/>
                </a:moveTo>
                <a:cubicBezTo>
                  <a:pt x="277464" y="4656649"/>
                  <a:pt x="293840" y="4673025"/>
                  <a:pt x="293840" y="4693225"/>
                </a:cubicBezTo>
                <a:cubicBezTo>
                  <a:pt x="293840" y="4713425"/>
                  <a:pt x="277464" y="4729801"/>
                  <a:pt x="257264" y="4729801"/>
                </a:cubicBezTo>
                <a:cubicBezTo>
                  <a:pt x="237064" y="4729801"/>
                  <a:pt x="220688" y="4713425"/>
                  <a:pt x="220688" y="4693225"/>
                </a:cubicBezTo>
                <a:cubicBezTo>
                  <a:pt x="220688" y="4673025"/>
                  <a:pt x="237064" y="4656649"/>
                  <a:pt x="257264" y="4656649"/>
                </a:cubicBezTo>
                <a:close/>
                <a:moveTo>
                  <a:pt x="36578" y="4656649"/>
                </a:moveTo>
                <a:cubicBezTo>
                  <a:pt x="56778" y="4656649"/>
                  <a:pt x="73154" y="4673025"/>
                  <a:pt x="73154" y="4693225"/>
                </a:cubicBezTo>
                <a:cubicBezTo>
                  <a:pt x="73154" y="4713425"/>
                  <a:pt x="56778" y="4729801"/>
                  <a:pt x="36578" y="4729801"/>
                </a:cubicBezTo>
                <a:cubicBezTo>
                  <a:pt x="16378" y="4729801"/>
                  <a:pt x="2" y="4713425"/>
                  <a:pt x="2" y="4693225"/>
                </a:cubicBezTo>
                <a:cubicBezTo>
                  <a:pt x="2" y="4673025"/>
                  <a:pt x="16378" y="4656649"/>
                  <a:pt x="36578" y="4656649"/>
                </a:cubicBezTo>
                <a:close/>
                <a:moveTo>
                  <a:pt x="11953343" y="4444983"/>
                </a:moveTo>
                <a:cubicBezTo>
                  <a:pt x="11973543" y="4444983"/>
                  <a:pt x="11989919" y="4461359"/>
                  <a:pt x="11989919" y="4481559"/>
                </a:cubicBezTo>
                <a:cubicBezTo>
                  <a:pt x="11989919" y="4501759"/>
                  <a:pt x="11973543" y="4518135"/>
                  <a:pt x="11953343" y="4518135"/>
                </a:cubicBezTo>
                <a:cubicBezTo>
                  <a:pt x="11933143" y="4518135"/>
                  <a:pt x="11916767" y="4501759"/>
                  <a:pt x="11916767" y="4481559"/>
                </a:cubicBezTo>
                <a:cubicBezTo>
                  <a:pt x="11916767" y="4461359"/>
                  <a:pt x="11933143" y="4444983"/>
                  <a:pt x="11953343" y="4444983"/>
                </a:cubicBezTo>
                <a:close/>
                <a:moveTo>
                  <a:pt x="11732658" y="4444983"/>
                </a:moveTo>
                <a:cubicBezTo>
                  <a:pt x="11752858" y="4444983"/>
                  <a:pt x="11769234" y="4461359"/>
                  <a:pt x="11769234" y="4481559"/>
                </a:cubicBezTo>
                <a:cubicBezTo>
                  <a:pt x="11769234" y="4501759"/>
                  <a:pt x="11752858" y="4518135"/>
                  <a:pt x="11732658" y="4518135"/>
                </a:cubicBezTo>
                <a:cubicBezTo>
                  <a:pt x="11712458" y="4518135"/>
                  <a:pt x="11696082" y="4501759"/>
                  <a:pt x="11696082" y="4481559"/>
                </a:cubicBezTo>
                <a:cubicBezTo>
                  <a:pt x="11696082" y="4461359"/>
                  <a:pt x="11712458" y="4444983"/>
                  <a:pt x="11732658" y="4444983"/>
                </a:cubicBezTo>
                <a:close/>
                <a:moveTo>
                  <a:pt x="11511977" y="4444983"/>
                </a:moveTo>
                <a:cubicBezTo>
                  <a:pt x="11532177" y="4444983"/>
                  <a:pt x="11548553" y="4461359"/>
                  <a:pt x="11548553" y="4481559"/>
                </a:cubicBezTo>
                <a:cubicBezTo>
                  <a:pt x="11548553" y="4501759"/>
                  <a:pt x="11532177" y="4518135"/>
                  <a:pt x="11511977" y="4518135"/>
                </a:cubicBezTo>
                <a:cubicBezTo>
                  <a:pt x="11491777" y="4518135"/>
                  <a:pt x="11475401" y="4501759"/>
                  <a:pt x="11475401" y="4481559"/>
                </a:cubicBezTo>
                <a:cubicBezTo>
                  <a:pt x="11475401" y="4461359"/>
                  <a:pt x="11491777" y="4444983"/>
                  <a:pt x="11511977" y="4444983"/>
                </a:cubicBezTo>
                <a:close/>
                <a:moveTo>
                  <a:pt x="11291296" y="4444983"/>
                </a:moveTo>
                <a:cubicBezTo>
                  <a:pt x="11311496" y="4444983"/>
                  <a:pt x="11327872" y="4461359"/>
                  <a:pt x="11327872" y="4481559"/>
                </a:cubicBezTo>
                <a:cubicBezTo>
                  <a:pt x="11327872" y="4501759"/>
                  <a:pt x="11311496" y="4518135"/>
                  <a:pt x="11291296" y="4518135"/>
                </a:cubicBezTo>
                <a:cubicBezTo>
                  <a:pt x="11271096" y="4518135"/>
                  <a:pt x="11254720" y="4501759"/>
                  <a:pt x="11254720" y="4481559"/>
                </a:cubicBezTo>
                <a:cubicBezTo>
                  <a:pt x="11254720" y="4461359"/>
                  <a:pt x="11271096" y="4444983"/>
                  <a:pt x="11291296" y="4444983"/>
                </a:cubicBezTo>
                <a:close/>
                <a:moveTo>
                  <a:pt x="11070615" y="4444983"/>
                </a:moveTo>
                <a:cubicBezTo>
                  <a:pt x="11090815" y="4444983"/>
                  <a:pt x="11107191" y="4461359"/>
                  <a:pt x="11107191" y="4481559"/>
                </a:cubicBezTo>
                <a:cubicBezTo>
                  <a:pt x="11107191" y="4501759"/>
                  <a:pt x="11090815" y="4518135"/>
                  <a:pt x="11070615" y="4518135"/>
                </a:cubicBezTo>
                <a:cubicBezTo>
                  <a:pt x="11050415" y="4518135"/>
                  <a:pt x="11034039" y="4501759"/>
                  <a:pt x="11034039" y="4481559"/>
                </a:cubicBezTo>
                <a:cubicBezTo>
                  <a:pt x="11034039" y="4461359"/>
                  <a:pt x="11050415" y="4444983"/>
                  <a:pt x="11070615" y="4444983"/>
                </a:cubicBezTo>
                <a:close/>
                <a:moveTo>
                  <a:pt x="10849934" y="4444983"/>
                </a:moveTo>
                <a:cubicBezTo>
                  <a:pt x="10870134" y="4444983"/>
                  <a:pt x="10886510" y="4461359"/>
                  <a:pt x="10886510" y="4481559"/>
                </a:cubicBezTo>
                <a:cubicBezTo>
                  <a:pt x="10886510" y="4501759"/>
                  <a:pt x="10870134" y="4518135"/>
                  <a:pt x="10849934" y="4518135"/>
                </a:cubicBezTo>
                <a:cubicBezTo>
                  <a:pt x="10829734" y="4518135"/>
                  <a:pt x="10813358" y="4501759"/>
                  <a:pt x="10813358" y="4481559"/>
                </a:cubicBezTo>
                <a:cubicBezTo>
                  <a:pt x="10813358" y="4461359"/>
                  <a:pt x="10829734" y="4444983"/>
                  <a:pt x="10849934" y="4444983"/>
                </a:cubicBezTo>
                <a:close/>
                <a:moveTo>
                  <a:pt x="10629253" y="4444983"/>
                </a:moveTo>
                <a:cubicBezTo>
                  <a:pt x="10649453" y="4444983"/>
                  <a:pt x="10665829" y="4461359"/>
                  <a:pt x="10665829" y="4481559"/>
                </a:cubicBezTo>
                <a:cubicBezTo>
                  <a:pt x="10665829" y="4501759"/>
                  <a:pt x="10649453" y="4518135"/>
                  <a:pt x="10629253" y="4518135"/>
                </a:cubicBezTo>
                <a:cubicBezTo>
                  <a:pt x="10609053" y="4518135"/>
                  <a:pt x="10592677" y="4501759"/>
                  <a:pt x="10592677" y="4481559"/>
                </a:cubicBezTo>
                <a:cubicBezTo>
                  <a:pt x="10592677" y="4461359"/>
                  <a:pt x="10609053" y="4444983"/>
                  <a:pt x="10629253" y="4444983"/>
                </a:cubicBezTo>
                <a:close/>
                <a:moveTo>
                  <a:pt x="10408572" y="4444983"/>
                </a:moveTo>
                <a:cubicBezTo>
                  <a:pt x="10428772" y="4444983"/>
                  <a:pt x="10445148" y="4461359"/>
                  <a:pt x="10445148" y="4481559"/>
                </a:cubicBezTo>
                <a:cubicBezTo>
                  <a:pt x="10445148" y="4501759"/>
                  <a:pt x="10428772" y="4518135"/>
                  <a:pt x="10408572" y="4518135"/>
                </a:cubicBezTo>
                <a:cubicBezTo>
                  <a:pt x="10388372" y="4518135"/>
                  <a:pt x="10371996" y="4501759"/>
                  <a:pt x="10371996" y="4481559"/>
                </a:cubicBezTo>
                <a:cubicBezTo>
                  <a:pt x="10371996" y="4461359"/>
                  <a:pt x="10388372" y="4444983"/>
                  <a:pt x="10408572" y="4444983"/>
                </a:cubicBezTo>
                <a:close/>
                <a:moveTo>
                  <a:pt x="10187891" y="4444983"/>
                </a:moveTo>
                <a:cubicBezTo>
                  <a:pt x="10208091" y="4444983"/>
                  <a:pt x="10224467" y="4461359"/>
                  <a:pt x="10224467" y="4481559"/>
                </a:cubicBezTo>
                <a:cubicBezTo>
                  <a:pt x="10224467" y="4501759"/>
                  <a:pt x="10208091" y="4518135"/>
                  <a:pt x="10187891" y="4518135"/>
                </a:cubicBezTo>
                <a:cubicBezTo>
                  <a:pt x="10167691" y="4518135"/>
                  <a:pt x="10151315" y="4501759"/>
                  <a:pt x="10151315" y="4481559"/>
                </a:cubicBezTo>
                <a:cubicBezTo>
                  <a:pt x="10151315" y="4461359"/>
                  <a:pt x="10167691" y="4444983"/>
                  <a:pt x="10187891" y="4444983"/>
                </a:cubicBezTo>
                <a:close/>
                <a:moveTo>
                  <a:pt x="9967210" y="4444983"/>
                </a:moveTo>
                <a:cubicBezTo>
                  <a:pt x="9987410" y="4444983"/>
                  <a:pt x="10003786" y="4461359"/>
                  <a:pt x="10003786" y="4481559"/>
                </a:cubicBezTo>
                <a:cubicBezTo>
                  <a:pt x="10003786" y="4501759"/>
                  <a:pt x="9987410" y="4518135"/>
                  <a:pt x="9967210" y="4518135"/>
                </a:cubicBezTo>
                <a:cubicBezTo>
                  <a:pt x="9947010" y="4518135"/>
                  <a:pt x="9930634" y="4501759"/>
                  <a:pt x="9930634" y="4481559"/>
                </a:cubicBezTo>
                <a:cubicBezTo>
                  <a:pt x="9930634" y="4461359"/>
                  <a:pt x="9947010" y="4444983"/>
                  <a:pt x="9967210" y="4444983"/>
                </a:cubicBezTo>
                <a:close/>
                <a:moveTo>
                  <a:pt x="9746529" y="4444983"/>
                </a:moveTo>
                <a:cubicBezTo>
                  <a:pt x="9766729" y="4444983"/>
                  <a:pt x="9783105" y="4461359"/>
                  <a:pt x="9783105" y="4481559"/>
                </a:cubicBezTo>
                <a:cubicBezTo>
                  <a:pt x="9783105" y="4501759"/>
                  <a:pt x="9766729" y="4518135"/>
                  <a:pt x="9746529" y="4518135"/>
                </a:cubicBezTo>
                <a:cubicBezTo>
                  <a:pt x="9726329" y="4518135"/>
                  <a:pt x="9709953" y="4501759"/>
                  <a:pt x="9709953" y="4481559"/>
                </a:cubicBezTo>
                <a:cubicBezTo>
                  <a:pt x="9709953" y="4461359"/>
                  <a:pt x="9726329" y="4444983"/>
                  <a:pt x="9746529" y="4444983"/>
                </a:cubicBezTo>
                <a:close/>
                <a:moveTo>
                  <a:pt x="9525848" y="4444983"/>
                </a:moveTo>
                <a:cubicBezTo>
                  <a:pt x="9546048" y="4444983"/>
                  <a:pt x="9562424" y="4461359"/>
                  <a:pt x="9562424" y="4481559"/>
                </a:cubicBezTo>
                <a:cubicBezTo>
                  <a:pt x="9562424" y="4501759"/>
                  <a:pt x="9546048" y="4518135"/>
                  <a:pt x="9525848" y="4518135"/>
                </a:cubicBezTo>
                <a:cubicBezTo>
                  <a:pt x="9505648" y="4518135"/>
                  <a:pt x="9489272" y="4501759"/>
                  <a:pt x="9489272" y="4481559"/>
                </a:cubicBezTo>
                <a:cubicBezTo>
                  <a:pt x="9489272" y="4461359"/>
                  <a:pt x="9505648" y="4444983"/>
                  <a:pt x="9525848" y="4444983"/>
                </a:cubicBezTo>
                <a:close/>
                <a:moveTo>
                  <a:pt x="9305167" y="4444983"/>
                </a:moveTo>
                <a:cubicBezTo>
                  <a:pt x="9325367" y="4444983"/>
                  <a:pt x="9341743" y="4461359"/>
                  <a:pt x="9341743" y="4481559"/>
                </a:cubicBezTo>
                <a:cubicBezTo>
                  <a:pt x="9341743" y="4501759"/>
                  <a:pt x="9325367" y="4518135"/>
                  <a:pt x="9305167" y="4518135"/>
                </a:cubicBezTo>
                <a:cubicBezTo>
                  <a:pt x="9284967" y="4518135"/>
                  <a:pt x="9268591" y="4501759"/>
                  <a:pt x="9268591" y="4481559"/>
                </a:cubicBezTo>
                <a:cubicBezTo>
                  <a:pt x="9268591" y="4461359"/>
                  <a:pt x="9284967" y="4444983"/>
                  <a:pt x="9305167" y="4444983"/>
                </a:cubicBezTo>
                <a:close/>
                <a:moveTo>
                  <a:pt x="9084486" y="4444983"/>
                </a:moveTo>
                <a:cubicBezTo>
                  <a:pt x="9104686" y="4444983"/>
                  <a:pt x="9121062" y="4461359"/>
                  <a:pt x="9121062" y="4481559"/>
                </a:cubicBezTo>
                <a:cubicBezTo>
                  <a:pt x="9121062" y="4501759"/>
                  <a:pt x="9104686" y="4518135"/>
                  <a:pt x="9084486" y="4518135"/>
                </a:cubicBezTo>
                <a:cubicBezTo>
                  <a:pt x="9064286" y="4518135"/>
                  <a:pt x="9047910" y="4501759"/>
                  <a:pt x="9047910" y="4481559"/>
                </a:cubicBezTo>
                <a:cubicBezTo>
                  <a:pt x="9047910" y="4461359"/>
                  <a:pt x="9064286" y="4444983"/>
                  <a:pt x="9084486" y="4444983"/>
                </a:cubicBezTo>
                <a:close/>
                <a:moveTo>
                  <a:pt x="8863805" y="4444983"/>
                </a:moveTo>
                <a:cubicBezTo>
                  <a:pt x="8884005" y="4444983"/>
                  <a:pt x="8900381" y="4461359"/>
                  <a:pt x="8900381" y="4481559"/>
                </a:cubicBezTo>
                <a:cubicBezTo>
                  <a:pt x="8900381" y="4501759"/>
                  <a:pt x="8884005" y="4518135"/>
                  <a:pt x="8863805" y="4518135"/>
                </a:cubicBezTo>
                <a:cubicBezTo>
                  <a:pt x="8843605" y="4518135"/>
                  <a:pt x="8827229" y="4501759"/>
                  <a:pt x="8827229" y="4481559"/>
                </a:cubicBezTo>
                <a:cubicBezTo>
                  <a:pt x="8827229" y="4461359"/>
                  <a:pt x="8843605" y="4444983"/>
                  <a:pt x="8863805" y="4444983"/>
                </a:cubicBezTo>
                <a:close/>
                <a:moveTo>
                  <a:pt x="8643124" y="4444983"/>
                </a:moveTo>
                <a:cubicBezTo>
                  <a:pt x="8663324" y="4444983"/>
                  <a:pt x="8679700" y="4461359"/>
                  <a:pt x="8679700" y="4481559"/>
                </a:cubicBezTo>
                <a:cubicBezTo>
                  <a:pt x="8679700" y="4501759"/>
                  <a:pt x="8663324" y="4518135"/>
                  <a:pt x="8643124" y="4518135"/>
                </a:cubicBezTo>
                <a:cubicBezTo>
                  <a:pt x="8622924" y="4518135"/>
                  <a:pt x="8606548" y="4501759"/>
                  <a:pt x="8606548" y="4481559"/>
                </a:cubicBezTo>
                <a:cubicBezTo>
                  <a:pt x="8606548" y="4461359"/>
                  <a:pt x="8622924" y="4444983"/>
                  <a:pt x="8643124" y="4444983"/>
                </a:cubicBezTo>
                <a:close/>
                <a:moveTo>
                  <a:pt x="8422443" y="4444983"/>
                </a:moveTo>
                <a:cubicBezTo>
                  <a:pt x="8442643" y="4444983"/>
                  <a:pt x="8459019" y="4461359"/>
                  <a:pt x="8459019" y="4481559"/>
                </a:cubicBezTo>
                <a:cubicBezTo>
                  <a:pt x="8459019" y="4501759"/>
                  <a:pt x="8442643" y="4518135"/>
                  <a:pt x="8422443" y="4518135"/>
                </a:cubicBezTo>
                <a:cubicBezTo>
                  <a:pt x="8402243" y="4518135"/>
                  <a:pt x="8385867" y="4501759"/>
                  <a:pt x="8385867" y="4481559"/>
                </a:cubicBezTo>
                <a:cubicBezTo>
                  <a:pt x="8385867" y="4461359"/>
                  <a:pt x="8402243" y="4444983"/>
                  <a:pt x="8422443" y="4444983"/>
                </a:cubicBezTo>
                <a:close/>
                <a:moveTo>
                  <a:pt x="8201762" y="4444983"/>
                </a:moveTo>
                <a:cubicBezTo>
                  <a:pt x="8221962" y="4444983"/>
                  <a:pt x="8238338" y="4461359"/>
                  <a:pt x="8238338" y="4481559"/>
                </a:cubicBezTo>
                <a:cubicBezTo>
                  <a:pt x="8238338" y="4501759"/>
                  <a:pt x="8221962" y="4518135"/>
                  <a:pt x="8201762" y="4518135"/>
                </a:cubicBezTo>
                <a:cubicBezTo>
                  <a:pt x="8181562" y="4518135"/>
                  <a:pt x="8165186" y="4501759"/>
                  <a:pt x="8165186" y="4481559"/>
                </a:cubicBezTo>
                <a:cubicBezTo>
                  <a:pt x="8165186" y="4461359"/>
                  <a:pt x="8181562" y="4444983"/>
                  <a:pt x="8201762" y="4444983"/>
                </a:cubicBezTo>
                <a:close/>
                <a:moveTo>
                  <a:pt x="7981081" y="4444983"/>
                </a:moveTo>
                <a:cubicBezTo>
                  <a:pt x="8001281" y="4444983"/>
                  <a:pt x="8017657" y="4461359"/>
                  <a:pt x="8017657" y="4481559"/>
                </a:cubicBezTo>
                <a:cubicBezTo>
                  <a:pt x="8017657" y="4501759"/>
                  <a:pt x="8001281" y="4518135"/>
                  <a:pt x="7981081" y="4518135"/>
                </a:cubicBezTo>
                <a:cubicBezTo>
                  <a:pt x="7960881" y="4518135"/>
                  <a:pt x="7944505" y="4501759"/>
                  <a:pt x="7944505" y="4481559"/>
                </a:cubicBezTo>
                <a:cubicBezTo>
                  <a:pt x="7944505" y="4461359"/>
                  <a:pt x="7960881" y="4444983"/>
                  <a:pt x="7981081" y="4444983"/>
                </a:cubicBezTo>
                <a:close/>
                <a:moveTo>
                  <a:pt x="7760400" y="4444983"/>
                </a:moveTo>
                <a:cubicBezTo>
                  <a:pt x="7780600" y="4444983"/>
                  <a:pt x="7796976" y="4461359"/>
                  <a:pt x="7796976" y="4481559"/>
                </a:cubicBezTo>
                <a:cubicBezTo>
                  <a:pt x="7796976" y="4501759"/>
                  <a:pt x="7780600" y="4518135"/>
                  <a:pt x="7760400" y="4518135"/>
                </a:cubicBezTo>
                <a:cubicBezTo>
                  <a:pt x="7740200" y="4518135"/>
                  <a:pt x="7723824" y="4501759"/>
                  <a:pt x="7723824" y="4481559"/>
                </a:cubicBezTo>
                <a:cubicBezTo>
                  <a:pt x="7723824" y="4461359"/>
                  <a:pt x="7740200" y="4444983"/>
                  <a:pt x="7760400" y="4444983"/>
                </a:cubicBezTo>
                <a:close/>
                <a:moveTo>
                  <a:pt x="7539719" y="4444983"/>
                </a:moveTo>
                <a:cubicBezTo>
                  <a:pt x="7559919" y="4444983"/>
                  <a:pt x="7576295" y="4461359"/>
                  <a:pt x="7576295" y="4481559"/>
                </a:cubicBezTo>
                <a:cubicBezTo>
                  <a:pt x="7576295" y="4501759"/>
                  <a:pt x="7559919" y="4518135"/>
                  <a:pt x="7539719" y="4518135"/>
                </a:cubicBezTo>
                <a:cubicBezTo>
                  <a:pt x="7519519" y="4518135"/>
                  <a:pt x="7503143" y="4501759"/>
                  <a:pt x="7503143" y="4481559"/>
                </a:cubicBezTo>
                <a:cubicBezTo>
                  <a:pt x="7503143" y="4461359"/>
                  <a:pt x="7519519" y="4444983"/>
                  <a:pt x="7539719" y="4444983"/>
                </a:cubicBezTo>
                <a:close/>
                <a:moveTo>
                  <a:pt x="7319038" y="4444983"/>
                </a:moveTo>
                <a:cubicBezTo>
                  <a:pt x="7339238" y="4444983"/>
                  <a:pt x="7355614" y="4461359"/>
                  <a:pt x="7355614" y="4481559"/>
                </a:cubicBezTo>
                <a:cubicBezTo>
                  <a:pt x="7355614" y="4501759"/>
                  <a:pt x="7339238" y="4518135"/>
                  <a:pt x="7319038" y="4518135"/>
                </a:cubicBezTo>
                <a:cubicBezTo>
                  <a:pt x="7298838" y="4518135"/>
                  <a:pt x="7282462" y="4501759"/>
                  <a:pt x="7282462" y="4481559"/>
                </a:cubicBezTo>
                <a:cubicBezTo>
                  <a:pt x="7282462" y="4461359"/>
                  <a:pt x="7298838" y="4444983"/>
                  <a:pt x="7319038" y="4444983"/>
                </a:cubicBezTo>
                <a:close/>
                <a:moveTo>
                  <a:pt x="7098357" y="4444983"/>
                </a:moveTo>
                <a:cubicBezTo>
                  <a:pt x="7118557" y="4444983"/>
                  <a:pt x="7134933" y="4461359"/>
                  <a:pt x="7134933" y="4481559"/>
                </a:cubicBezTo>
                <a:cubicBezTo>
                  <a:pt x="7134933" y="4501759"/>
                  <a:pt x="7118557" y="4518135"/>
                  <a:pt x="7098357" y="4518135"/>
                </a:cubicBezTo>
                <a:cubicBezTo>
                  <a:pt x="7078157" y="4518135"/>
                  <a:pt x="7061781" y="4501759"/>
                  <a:pt x="7061781" y="4481559"/>
                </a:cubicBezTo>
                <a:cubicBezTo>
                  <a:pt x="7061781" y="4461359"/>
                  <a:pt x="7078157" y="4444983"/>
                  <a:pt x="7098357" y="4444983"/>
                </a:cubicBezTo>
                <a:close/>
                <a:moveTo>
                  <a:pt x="6877676" y="4444983"/>
                </a:moveTo>
                <a:cubicBezTo>
                  <a:pt x="6897876" y="4444983"/>
                  <a:pt x="6914252" y="4461359"/>
                  <a:pt x="6914252" y="4481559"/>
                </a:cubicBezTo>
                <a:cubicBezTo>
                  <a:pt x="6914252" y="4501759"/>
                  <a:pt x="6897876" y="4518135"/>
                  <a:pt x="6877676" y="4518135"/>
                </a:cubicBezTo>
                <a:cubicBezTo>
                  <a:pt x="6857476" y="4518135"/>
                  <a:pt x="6841100" y="4501759"/>
                  <a:pt x="6841100" y="4481559"/>
                </a:cubicBezTo>
                <a:cubicBezTo>
                  <a:pt x="6841100" y="4461359"/>
                  <a:pt x="6857476" y="4444983"/>
                  <a:pt x="6877676" y="4444983"/>
                </a:cubicBezTo>
                <a:close/>
                <a:moveTo>
                  <a:pt x="6656995" y="4444983"/>
                </a:moveTo>
                <a:cubicBezTo>
                  <a:pt x="6677195" y="4444983"/>
                  <a:pt x="6693571" y="4461359"/>
                  <a:pt x="6693571" y="4481559"/>
                </a:cubicBezTo>
                <a:cubicBezTo>
                  <a:pt x="6693571" y="4501759"/>
                  <a:pt x="6677195" y="4518135"/>
                  <a:pt x="6656995" y="4518135"/>
                </a:cubicBezTo>
                <a:cubicBezTo>
                  <a:pt x="6636795" y="4518135"/>
                  <a:pt x="6620419" y="4501759"/>
                  <a:pt x="6620419" y="4481559"/>
                </a:cubicBezTo>
                <a:cubicBezTo>
                  <a:pt x="6620419" y="4461359"/>
                  <a:pt x="6636795" y="4444983"/>
                  <a:pt x="6656995" y="4444983"/>
                </a:cubicBezTo>
                <a:close/>
                <a:moveTo>
                  <a:pt x="6436314" y="4444983"/>
                </a:moveTo>
                <a:cubicBezTo>
                  <a:pt x="6456514" y="4444983"/>
                  <a:pt x="6472890" y="4461359"/>
                  <a:pt x="6472890" y="4481559"/>
                </a:cubicBezTo>
                <a:cubicBezTo>
                  <a:pt x="6472890" y="4501759"/>
                  <a:pt x="6456514" y="4518135"/>
                  <a:pt x="6436314" y="4518135"/>
                </a:cubicBezTo>
                <a:cubicBezTo>
                  <a:pt x="6416114" y="4518135"/>
                  <a:pt x="6399738" y="4501759"/>
                  <a:pt x="6399738" y="4481559"/>
                </a:cubicBezTo>
                <a:cubicBezTo>
                  <a:pt x="6399738" y="4461359"/>
                  <a:pt x="6416114" y="4444983"/>
                  <a:pt x="6436314" y="4444983"/>
                </a:cubicBezTo>
                <a:close/>
                <a:moveTo>
                  <a:pt x="6215633" y="4444983"/>
                </a:moveTo>
                <a:cubicBezTo>
                  <a:pt x="6235833" y="4444983"/>
                  <a:pt x="6252209" y="4461359"/>
                  <a:pt x="6252209" y="4481559"/>
                </a:cubicBezTo>
                <a:cubicBezTo>
                  <a:pt x="6252209" y="4501759"/>
                  <a:pt x="6235833" y="4518135"/>
                  <a:pt x="6215633" y="4518135"/>
                </a:cubicBezTo>
                <a:cubicBezTo>
                  <a:pt x="6195433" y="4518135"/>
                  <a:pt x="6179057" y="4501759"/>
                  <a:pt x="6179057" y="4481559"/>
                </a:cubicBezTo>
                <a:cubicBezTo>
                  <a:pt x="6179057" y="4461359"/>
                  <a:pt x="6195433" y="4444983"/>
                  <a:pt x="6215633" y="4444983"/>
                </a:cubicBezTo>
                <a:close/>
                <a:moveTo>
                  <a:pt x="5994952" y="4444983"/>
                </a:moveTo>
                <a:cubicBezTo>
                  <a:pt x="6015152" y="4444983"/>
                  <a:pt x="6031528" y="4461359"/>
                  <a:pt x="6031528" y="4481559"/>
                </a:cubicBezTo>
                <a:cubicBezTo>
                  <a:pt x="6031528" y="4501759"/>
                  <a:pt x="6015152" y="4518135"/>
                  <a:pt x="5994952" y="4518135"/>
                </a:cubicBezTo>
                <a:cubicBezTo>
                  <a:pt x="5974752" y="4518135"/>
                  <a:pt x="5958376" y="4501759"/>
                  <a:pt x="5958376" y="4481559"/>
                </a:cubicBezTo>
                <a:cubicBezTo>
                  <a:pt x="5958376" y="4461359"/>
                  <a:pt x="5974752" y="4444983"/>
                  <a:pt x="5994952" y="4444983"/>
                </a:cubicBezTo>
                <a:close/>
                <a:moveTo>
                  <a:pt x="5774272" y="4444983"/>
                </a:moveTo>
                <a:cubicBezTo>
                  <a:pt x="5794472" y="4444983"/>
                  <a:pt x="5810848" y="4461359"/>
                  <a:pt x="5810848" y="4481559"/>
                </a:cubicBezTo>
                <a:cubicBezTo>
                  <a:pt x="5810848" y="4501759"/>
                  <a:pt x="5794472" y="4518135"/>
                  <a:pt x="5774272" y="4518135"/>
                </a:cubicBezTo>
                <a:cubicBezTo>
                  <a:pt x="5754073" y="4518135"/>
                  <a:pt x="5737697" y="4501759"/>
                  <a:pt x="5737697" y="4481559"/>
                </a:cubicBezTo>
                <a:cubicBezTo>
                  <a:pt x="5737697" y="4461359"/>
                  <a:pt x="5754073" y="4444983"/>
                  <a:pt x="5774272" y="4444983"/>
                </a:cubicBezTo>
                <a:close/>
                <a:moveTo>
                  <a:pt x="5553593" y="4444983"/>
                </a:moveTo>
                <a:cubicBezTo>
                  <a:pt x="5573793" y="4444983"/>
                  <a:pt x="5590169" y="4461359"/>
                  <a:pt x="5590169" y="4481559"/>
                </a:cubicBezTo>
                <a:cubicBezTo>
                  <a:pt x="5590169" y="4501759"/>
                  <a:pt x="5573793" y="4518135"/>
                  <a:pt x="5553593" y="4518135"/>
                </a:cubicBezTo>
                <a:cubicBezTo>
                  <a:pt x="5533393" y="4518135"/>
                  <a:pt x="5517018" y="4501759"/>
                  <a:pt x="5517018" y="4481559"/>
                </a:cubicBezTo>
                <a:cubicBezTo>
                  <a:pt x="5517018" y="4461359"/>
                  <a:pt x="5533393" y="4444983"/>
                  <a:pt x="5553593" y="4444983"/>
                </a:cubicBezTo>
                <a:close/>
                <a:moveTo>
                  <a:pt x="5332913" y="4444983"/>
                </a:moveTo>
                <a:cubicBezTo>
                  <a:pt x="5353113" y="4444983"/>
                  <a:pt x="5369490" y="4461359"/>
                  <a:pt x="5369490" y="4481559"/>
                </a:cubicBezTo>
                <a:cubicBezTo>
                  <a:pt x="5369490" y="4501759"/>
                  <a:pt x="5353113" y="4518135"/>
                  <a:pt x="5332913" y="4518135"/>
                </a:cubicBezTo>
                <a:cubicBezTo>
                  <a:pt x="5312714" y="4518135"/>
                  <a:pt x="5296337" y="4501759"/>
                  <a:pt x="5296337" y="4481559"/>
                </a:cubicBezTo>
                <a:cubicBezTo>
                  <a:pt x="5296337" y="4461359"/>
                  <a:pt x="5312714" y="4444983"/>
                  <a:pt x="5332913" y="4444983"/>
                </a:cubicBezTo>
                <a:close/>
                <a:moveTo>
                  <a:pt x="5112230" y="4444983"/>
                </a:moveTo>
                <a:cubicBezTo>
                  <a:pt x="5132433" y="4444983"/>
                  <a:pt x="5148807" y="4461359"/>
                  <a:pt x="5148807" y="4481559"/>
                </a:cubicBezTo>
                <a:cubicBezTo>
                  <a:pt x="5148807" y="4501759"/>
                  <a:pt x="5132433" y="4518135"/>
                  <a:pt x="5112230" y="4518135"/>
                </a:cubicBezTo>
                <a:cubicBezTo>
                  <a:pt x="5092030" y="4518135"/>
                  <a:pt x="5075655" y="4501759"/>
                  <a:pt x="5075655" y="4481559"/>
                </a:cubicBezTo>
                <a:cubicBezTo>
                  <a:pt x="5075655" y="4461359"/>
                  <a:pt x="5092030" y="4444983"/>
                  <a:pt x="5112230" y="4444983"/>
                </a:cubicBezTo>
                <a:close/>
                <a:moveTo>
                  <a:pt x="4891552" y="4444983"/>
                </a:moveTo>
                <a:cubicBezTo>
                  <a:pt x="4911751" y="4444983"/>
                  <a:pt x="4928127" y="4461359"/>
                  <a:pt x="4928127" y="4481559"/>
                </a:cubicBezTo>
                <a:cubicBezTo>
                  <a:pt x="4928127" y="4501759"/>
                  <a:pt x="4911751" y="4518135"/>
                  <a:pt x="4891552" y="4518135"/>
                </a:cubicBezTo>
                <a:cubicBezTo>
                  <a:pt x="4871352" y="4518135"/>
                  <a:pt x="4854975" y="4501759"/>
                  <a:pt x="4854975" y="4481559"/>
                </a:cubicBezTo>
                <a:cubicBezTo>
                  <a:pt x="4854975" y="4461359"/>
                  <a:pt x="4871352" y="4444983"/>
                  <a:pt x="4891552" y="4444983"/>
                </a:cubicBezTo>
                <a:close/>
                <a:moveTo>
                  <a:pt x="4670871" y="4444983"/>
                </a:moveTo>
                <a:cubicBezTo>
                  <a:pt x="4691070" y="4444983"/>
                  <a:pt x="4707447" y="4461359"/>
                  <a:pt x="4707447" y="4481559"/>
                </a:cubicBezTo>
                <a:cubicBezTo>
                  <a:pt x="4707447" y="4501759"/>
                  <a:pt x="4691070" y="4518135"/>
                  <a:pt x="4670871" y="4518135"/>
                </a:cubicBezTo>
                <a:cubicBezTo>
                  <a:pt x="4650672" y="4518135"/>
                  <a:pt x="4634295" y="4501759"/>
                  <a:pt x="4634295" y="4481559"/>
                </a:cubicBezTo>
                <a:cubicBezTo>
                  <a:pt x="4634295" y="4461359"/>
                  <a:pt x="4650672" y="4444983"/>
                  <a:pt x="4670871" y="4444983"/>
                </a:cubicBezTo>
                <a:close/>
                <a:moveTo>
                  <a:pt x="4450188" y="4444983"/>
                </a:moveTo>
                <a:cubicBezTo>
                  <a:pt x="4470390" y="4444983"/>
                  <a:pt x="4486764" y="4461359"/>
                  <a:pt x="4486764" y="4481559"/>
                </a:cubicBezTo>
                <a:cubicBezTo>
                  <a:pt x="4486764" y="4501759"/>
                  <a:pt x="4470390" y="4518135"/>
                  <a:pt x="4450188" y="4518135"/>
                </a:cubicBezTo>
                <a:cubicBezTo>
                  <a:pt x="4429988" y="4518135"/>
                  <a:pt x="4413613" y="4501759"/>
                  <a:pt x="4413613" y="4481559"/>
                </a:cubicBezTo>
                <a:cubicBezTo>
                  <a:pt x="4413613" y="4461359"/>
                  <a:pt x="4429988" y="4444983"/>
                  <a:pt x="4450188" y="4444983"/>
                </a:cubicBezTo>
                <a:close/>
                <a:moveTo>
                  <a:pt x="4229507" y="4444983"/>
                </a:moveTo>
                <a:cubicBezTo>
                  <a:pt x="4249708" y="4444983"/>
                  <a:pt x="4266084" y="4461359"/>
                  <a:pt x="4266084" y="4481559"/>
                </a:cubicBezTo>
                <a:cubicBezTo>
                  <a:pt x="4266084" y="4501759"/>
                  <a:pt x="4249708" y="4518135"/>
                  <a:pt x="4229507" y="4518135"/>
                </a:cubicBezTo>
                <a:cubicBezTo>
                  <a:pt x="4209307" y="4518135"/>
                  <a:pt x="4192931" y="4501759"/>
                  <a:pt x="4192931" y="4481559"/>
                </a:cubicBezTo>
                <a:cubicBezTo>
                  <a:pt x="4192931" y="4461359"/>
                  <a:pt x="4209307" y="4444983"/>
                  <a:pt x="4229507" y="4444983"/>
                </a:cubicBezTo>
                <a:close/>
                <a:moveTo>
                  <a:pt x="4008847" y="4444983"/>
                </a:moveTo>
                <a:cubicBezTo>
                  <a:pt x="4029045" y="4444983"/>
                  <a:pt x="4045426" y="4461359"/>
                  <a:pt x="4045426" y="4481559"/>
                </a:cubicBezTo>
                <a:cubicBezTo>
                  <a:pt x="4045426" y="4501759"/>
                  <a:pt x="4029045" y="4518135"/>
                  <a:pt x="4008847" y="4518135"/>
                </a:cubicBezTo>
                <a:cubicBezTo>
                  <a:pt x="3988642" y="4518135"/>
                  <a:pt x="3972267" y="4501759"/>
                  <a:pt x="3972267" y="4481559"/>
                </a:cubicBezTo>
                <a:cubicBezTo>
                  <a:pt x="3972267" y="4461359"/>
                  <a:pt x="3988642" y="4444983"/>
                  <a:pt x="4008847" y="4444983"/>
                </a:cubicBezTo>
                <a:close/>
                <a:moveTo>
                  <a:pt x="3788165" y="4444983"/>
                </a:moveTo>
                <a:cubicBezTo>
                  <a:pt x="3808367" y="4444983"/>
                  <a:pt x="3824738" y="4461359"/>
                  <a:pt x="3824738" y="4481559"/>
                </a:cubicBezTo>
                <a:cubicBezTo>
                  <a:pt x="3824738" y="4501759"/>
                  <a:pt x="3808367" y="4518135"/>
                  <a:pt x="3788165" y="4518135"/>
                </a:cubicBezTo>
                <a:cubicBezTo>
                  <a:pt x="3767965" y="4518135"/>
                  <a:pt x="3751588" y="4501759"/>
                  <a:pt x="3751588" y="4481559"/>
                </a:cubicBezTo>
                <a:cubicBezTo>
                  <a:pt x="3751588" y="4461359"/>
                  <a:pt x="3767965" y="4444983"/>
                  <a:pt x="3788165" y="4444983"/>
                </a:cubicBezTo>
                <a:close/>
                <a:moveTo>
                  <a:pt x="3567479" y="4444983"/>
                </a:moveTo>
                <a:cubicBezTo>
                  <a:pt x="3587675" y="4444983"/>
                  <a:pt x="3604051" y="4461359"/>
                  <a:pt x="3604051" y="4481559"/>
                </a:cubicBezTo>
                <a:cubicBezTo>
                  <a:pt x="3604051" y="4501759"/>
                  <a:pt x="3587675" y="4518135"/>
                  <a:pt x="3567479" y="4518135"/>
                </a:cubicBezTo>
                <a:cubicBezTo>
                  <a:pt x="3547276" y="4518135"/>
                  <a:pt x="3530901" y="4501759"/>
                  <a:pt x="3530901" y="4481559"/>
                </a:cubicBezTo>
                <a:cubicBezTo>
                  <a:pt x="3530901" y="4461359"/>
                  <a:pt x="3547276" y="4444983"/>
                  <a:pt x="3567479" y="4444983"/>
                </a:cubicBezTo>
                <a:close/>
                <a:moveTo>
                  <a:pt x="3346801" y="4444983"/>
                </a:moveTo>
                <a:cubicBezTo>
                  <a:pt x="3367001" y="4444983"/>
                  <a:pt x="3383375" y="4461359"/>
                  <a:pt x="3383375" y="4481559"/>
                </a:cubicBezTo>
                <a:cubicBezTo>
                  <a:pt x="3383375" y="4501759"/>
                  <a:pt x="3367001" y="4518135"/>
                  <a:pt x="3346801" y="4518135"/>
                </a:cubicBezTo>
                <a:cubicBezTo>
                  <a:pt x="3326603" y="4518135"/>
                  <a:pt x="3310228" y="4501759"/>
                  <a:pt x="3310228" y="4481559"/>
                </a:cubicBezTo>
                <a:cubicBezTo>
                  <a:pt x="3310228" y="4461359"/>
                  <a:pt x="3326603" y="4444983"/>
                  <a:pt x="3346801" y="4444983"/>
                </a:cubicBezTo>
                <a:close/>
                <a:moveTo>
                  <a:pt x="3126126" y="4444983"/>
                </a:moveTo>
                <a:cubicBezTo>
                  <a:pt x="3146320" y="4444983"/>
                  <a:pt x="3162696" y="4461359"/>
                  <a:pt x="3162696" y="4481559"/>
                </a:cubicBezTo>
                <a:cubicBezTo>
                  <a:pt x="3162696" y="4501759"/>
                  <a:pt x="3146320" y="4518135"/>
                  <a:pt x="3126126" y="4518135"/>
                </a:cubicBezTo>
                <a:cubicBezTo>
                  <a:pt x="3105923" y="4518135"/>
                  <a:pt x="3089541" y="4501759"/>
                  <a:pt x="3089541" y="4481559"/>
                </a:cubicBezTo>
                <a:cubicBezTo>
                  <a:pt x="3089541" y="4461359"/>
                  <a:pt x="3105923" y="4444983"/>
                  <a:pt x="3126126" y="4444983"/>
                </a:cubicBezTo>
                <a:close/>
                <a:moveTo>
                  <a:pt x="2905436" y="4444983"/>
                </a:moveTo>
                <a:cubicBezTo>
                  <a:pt x="2925637" y="4444983"/>
                  <a:pt x="2942013" y="4461359"/>
                  <a:pt x="2942013" y="4481559"/>
                </a:cubicBezTo>
                <a:cubicBezTo>
                  <a:pt x="2942013" y="4501759"/>
                  <a:pt x="2925637" y="4518135"/>
                  <a:pt x="2905436" y="4518135"/>
                </a:cubicBezTo>
                <a:cubicBezTo>
                  <a:pt x="2885243" y="4518135"/>
                  <a:pt x="2868866" y="4501759"/>
                  <a:pt x="2868866" y="4481559"/>
                </a:cubicBezTo>
                <a:cubicBezTo>
                  <a:pt x="2868866" y="4461359"/>
                  <a:pt x="2885243" y="4444983"/>
                  <a:pt x="2905436" y="4444983"/>
                </a:cubicBezTo>
                <a:close/>
                <a:moveTo>
                  <a:pt x="2684758" y="4444983"/>
                </a:moveTo>
                <a:cubicBezTo>
                  <a:pt x="2704958" y="4444983"/>
                  <a:pt x="2721329" y="4461359"/>
                  <a:pt x="2721329" y="4481559"/>
                </a:cubicBezTo>
                <a:cubicBezTo>
                  <a:pt x="2721329" y="4501759"/>
                  <a:pt x="2704958" y="4518135"/>
                  <a:pt x="2684758" y="4518135"/>
                </a:cubicBezTo>
                <a:cubicBezTo>
                  <a:pt x="2664554" y="4518135"/>
                  <a:pt x="2648177" y="4501759"/>
                  <a:pt x="2648177" y="4481559"/>
                </a:cubicBezTo>
                <a:cubicBezTo>
                  <a:pt x="2648177" y="4461359"/>
                  <a:pt x="2664554" y="4444983"/>
                  <a:pt x="2684758" y="4444983"/>
                </a:cubicBezTo>
                <a:close/>
                <a:moveTo>
                  <a:pt x="2464071" y="4444983"/>
                </a:moveTo>
                <a:cubicBezTo>
                  <a:pt x="2484272" y="4444983"/>
                  <a:pt x="2500650" y="4461359"/>
                  <a:pt x="2500650" y="4481559"/>
                </a:cubicBezTo>
                <a:cubicBezTo>
                  <a:pt x="2500650" y="4501759"/>
                  <a:pt x="2484272" y="4518135"/>
                  <a:pt x="2464071" y="4518135"/>
                </a:cubicBezTo>
                <a:cubicBezTo>
                  <a:pt x="2443875" y="4518135"/>
                  <a:pt x="2427500" y="4501759"/>
                  <a:pt x="2427500" y="4481559"/>
                </a:cubicBezTo>
                <a:cubicBezTo>
                  <a:pt x="2427500" y="4461359"/>
                  <a:pt x="2443875" y="4444983"/>
                  <a:pt x="2464071" y="4444983"/>
                </a:cubicBezTo>
                <a:close/>
                <a:moveTo>
                  <a:pt x="2243393" y="4444983"/>
                </a:moveTo>
                <a:cubicBezTo>
                  <a:pt x="2263591" y="4444983"/>
                  <a:pt x="2279972" y="4461359"/>
                  <a:pt x="2279972" y="4481559"/>
                </a:cubicBezTo>
                <a:cubicBezTo>
                  <a:pt x="2279972" y="4501759"/>
                  <a:pt x="2263591" y="4518135"/>
                  <a:pt x="2243393" y="4518135"/>
                </a:cubicBezTo>
                <a:cubicBezTo>
                  <a:pt x="2223191" y="4518135"/>
                  <a:pt x="2206817" y="4501759"/>
                  <a:pt x="2206817" y="4481559"/>
                </a:cubicBezTo>
                <a:cubicBezTo>
                  <a:pt x="2206817" y="4461359"/>
                  <a:pt x="2223191" y="4444983"/>
                  <a:pt x="2243393" y="4444983"/>
                </a:cubicBezTo>
                <a:close/>
                <a:moveTo>
                  <a:pt x="2022713" y="4444983"/>
                </a:moveTo>
                <a:cubicBezTo>
                  <a:pt x="2042913" y="4444983"/>
                  <a:pt x="2059288" y="4461359"/>
                  <a:pt x="2059288" y="4481559"/>
                </a:cubicBezTo>
                <a:cubicBezTo>
                  <a:pt x="2059288" y="4501759"/>
                  <a:pt x="2042913" y="4518135"/>
                  <a:pt x="2022713" y="4518135"/>
                </a:cubicBezTo>
                <a:cubicBezTo>
                  <a:pt x="2002514" y="4518135"/>
                  <a:pt x="1986177" y="4501759"/>
                  <a:pt x="1986177" y="4481559"/>
                </a:cubicBezTo>
                <a:cubicBezTo>
                  <a:pt x="1986177" y="4461359"/>
                  <a:pt x="2002514" y="4444983"/>
                  <a:pt x="2022713" y="4444983"/>
                </a:cubicBezTo>
                <a:close/>
                <a:moveTo>
                  <a:pt x="1802067" y="4444983"/>
                </a:moveTo>
                <a:cubicBezTo>
                  <a:pt x="1822267" y="4444983"/>
                  <a:pt x="1838643" y="4461359"/>
                  <a:pt x="1838643" y="4481559"/>
                </a:cubicBezTo>
                <a:cubicBezTo>
                  <a:pt x="1838643" y="4501759"/>
                  <a:pt x="1822267" y="4518135"/>
                  <a:pt x="1802067" y="4518135"/>
                </a:cubicBezTo>
                <a:cubicBezTo>
                  <a:pt x="1781867" y="4518135"/>
                  <a:pt x="1765491" y="4501759"/>
                  <a:pt x="1765491" y="4481559"/>
                </a:cubicBezTo>
                <a:cubicBezTo>
                  <a:pt x="1765491" y="4461359"/>
                  <a:pt x="1781867" y="4444983"/>
                  <a:pt x="1802067" y="4444983"/>
                </a:cubicBezTo>
                <a:close/>
                <a:moveTo>
                  <a:pt x="1581382" y="4444983"/>
                </a:moveTo>
                <a:cubicBezTo>
                  <a:pt x="1601581" y="4444983"/>
                  <a:pt x="1617957" y="4461359"/>
                  <a:pt x="1617957" y="4481559"/>
                </a:cubicBezTo>
                <a:cubicBezTo>
                  <a:pt x="1617957" y="4501759"/>
                  <a:pt x="1601581" y="4518135"/>
                  <a:pt x="1581382" y="4518135"/>
                </a:cubicBezTo>
                <a:cubicBezTo>
                  <a:pt x="1561181" y="4518135"/>
                  <a:pt x="1544805" y="4501759"/>
                  <a:pt x="1544805" y="4481559"/>
                </a:cubicBezTo>
                <a:cubicBezTo>
                  <a:pt x="1544805" y="4461359"/>
                  <a:pt x="1561181" y="4444983"/>
                  <a:pt x="1581382" y="4444983"/>
                </a:cubicBezTo>
                <a:close/>
                <a:moveTo>
                  <a:pt x="1360695" y="4444983"/>
                </a:moveTo>
                <a:cubicBezTo>
                  <a:pt x="1380895" y="4444983"/>
                  <a:pt x="1397271" y="4461359"/>
                  <a:pt x="1397271" y="4481559"/>
                </a:cubicBezTo>
                <a:cubicBezTo>
                  <a:pt x="1397271" y="4501759"/>
                  <a:pt x="1380895" y="4518135"/>
                  <a:pt x="1360695" y="4518135"/>
                </a:cubicBezTo>
                <a:cubicBezTo>
                  <a:pt x="1340495" y="4518135"/>
                  <a:pt x="1324119" y="4501759"/>
                  <a:pt x="1324119" y="4481559"/>
                </a:cubicBezTo>
                <a:cubicBezTo>
                  <a:pt x="1324119" y="4461359"/>
                  <a:pt x="1340495" y="4444983"/>
                  <a:pt x="1360695" y="4444983"/>
                </a:cubicBezTo>
                <a:close/>
                <a:moveTo>
                  <a:pt x="1140010" y="4444983"/>
                </a:moveTo>
                <a:cubicBezTo>
                  <a:pt x="1160209" y="4444983"/>
                  <a:pt x="1176585" y="4461359"/>
                  <a:pt x="1176585" y="4481559"/>
                </a:cubicBezTo>
                <a:cubicBezTo>
                  <a:pt x="1176585" y="4501759"/>
                  <a:pt x="1160209" y="4518135"/>
                  <a:pt x="1140010" y="4518135"/>
                </a:cubicBezTo>
                <a:cubicBezTo>
                  <a:pt x="1119809" y="4518135"/>
                  <a:pt x="1103434" y="4501759"/>
                  <a:pt x="1103434" y="4481559"/>
                </a:cubicBezTo>
                <a:cubicBezTo>
                  <a:pt x="1103434" y="4461359"/>
                  <a:pt x="1119809" y="4444983"/>
                  <a:pt x="1140010" y="4444983"/>
                </a:cubicBezTo>
                <a:close/>
                <a:moveTo>
                  <a:pt x="919323" y="4444983"/>
                </a:moveTo>
                <a:cubicBezTo>
                  <a:pt x="939524" y="4444983"/>
                  <a:pt x="955899" y="4461359"/>
                  <a:pt x="955899" y="4481559"/>
                </a:cubicBezTo>
                <a:cubicBezTo>
                  <a:pt x="955899" y="4501759"/>
                  <a:pt x="939524" y="4518135"/>
                  <a:pt x="919323" y="4518135"/>
                </a:cubicBezTo>
                <a:cubicBezTo>
                  <a:pt x="899123" y="4518135"/>
                  <a:pt x="882747" y="4501759"/>
                  <a:pt x="882747" y="4481559"/>
                </a:cubicBezTo>
                <a:cubicBezTo>
                  <a:pt x="882747" y="4461359"/>
                  <a:pt x="899123" y="4444983"/>
                  <a:pt x="919323" y="4444983"/>
                </a:cubicBezTo>
                <a:close/>
                <a:moveTo>
                  <a:pt x="698637" y="4444983"/>
                </a:moveTo>
                <a:cubicBezTo>
                  <a:pt x="718837" y="4444983"/>
                  <a:pt x="735213" y="4461359"/>
                  <a:pt x="735213" y="4481559"/>
                </a:cubicBezTo>
                <a:cubicBezTo>
                  <a:pt x="735213" y="4501759"/>
                  <a:pt x="718837" y="4518135"/>
                  <a:pt x="698637" y="4518135"/>
                </a:cubicBezTo>
                <a:cubicBezTo>
                  <a:pt x="678437" y="4518135"/>
                  <a:pt x="662061" y="4501759"/>
                  <a:pt x="662061" y="4481559"/>
                </a:cubicBezTo>
                <a:cubicBezTo>
                  <a:pt x="662061" y="4461359"/>
                  <a:pt x="678437" y="4444983"/>
                  <a:pt x="698637" y="4444983"/>
                </a:cubicBezTo>
                <a:close/>
                <a:moveTo>
                  <a:pt x="477951" y="4444983"/>
                </a:moveTo>
                <a:cubicBezTo>
                  <a:pt x="498151" y="4444983"/>
                  <a:pt x="514527" y="4461359"/>
                  <a:pt x="514527" y="4481559"/>
                </a:cubicBezTo>
                <a:cubicBezTo>
                  <a:pt x="514527" y="4501759"/>
                  <a:pt x="498151" y="4518135"/>
                  <a:pt x="477951" y="4518135"/>
                </a:cubicBezTo>
                <a:cubicBezTo>
                  <a:pt x="457751" y="4518135"/>
                  <a:pt x="441375" y="4501759"/>
                  <a:pt x="441375" y="4481559"/>
                </a:cubicBezTo>
                <a:cubicBezTo>
                  <a:pt x="441375" y="4461359"/>
                  <a:pt x="457751" y="4444983"/>
                  <a:pt x="477951" y="4444983"/>
                </a:cubicBezTo>
                <a:close/>
                <a:moveTo>
                  <a:pt x="257264" y="4444983"/>
                </a:moveTo>
                <a:cubicBezTo>
                  <a:pt x="277464" y="4444983"/>
                  <a:pt x="293841" y="4461359"/>
                  <a:pt x="293841" y="4481559"/>
                </a:cubicBezTo>
                <a:cubicBezTo>
                  <a:pt x="293841" y="4501759"/>
                  <a:pt x="277464" y="4518135"/>
                  <a:pt x="257264" y="4518135"/>
                </a:cubicBezTo>
                <a:cubicBezTo>
                  <a:pt x="237065" y="4518135"/>
                  <a:pt x="220689" y="4501759"/>
                  <a:pt x="220689" y="4481559"/>
                </a:cubicBezTo>
                <a:cubicBezTo>
                  <a:pt x="220689" y="4461359"/>
                  <a:pt x="237065" y="4444983"/>
                  <a:pt x="257264" y="4444983"/>
                </a:cubicBezTo>
                <a:close/>
                <a:moveTo>
                  <a:pt x="36578" y="4444983"/>
                </a:moveTo>
                <a:cubicBezTo>
                  <a:pt x="56778" y="4444983"/>
                  <a:pt x="73154" y="4461359"/>
                  <a:pt x="73154" y="4481559"/>
                </a:cubicBezTo>
                <a:cubicBezTo>
                  <a:pt x="73154" y="4501759"/>
                  <a:pt x="56778" y="4518135"/>
                  <a:pt x="36578" y="4518135"/>
                </a:cubicBezTo>
                <a:cubicBezTo>
                  <a:pt x="16378" y="4518135"/>
                  <a:pt x="2" y="4501759"/>
                  <a:pt x="2" y="4481559"/>
                </a:cubicBezTo>
                <a:cubicBezTo>
                  <a:pt x="2" y="4461359"/>
                  <a:pt x="16378" y="4444983"/>
                  <a:pt x="36578" y="4444983"/>
                </a:cubicBezTo>
                <a:close/>
                <a:moveTo>
                  <a:pt x="11953343" y="4233317"/>
                </a:moveTo>
                <a:cubicBezTo>
                  <a:pt x="11973543" y="4233317"/>
                  <a:pt x="11989919" y="4249693"/>
                  <a:pt x="11989919" y="4269893"/>
                </a:cubicBezTo>
                <a:cubicBezTo>
                  <a:pt x="11989919" y="4290093"/>
                  <a:pt x="11973543" y="4306469"/>
                  <a:pt x="11953343" y="4306469"/>
                </a:cubicBezTo>
                <a:cubicBezTo>
                  <a:pt x="11933143" y="4306469"/>
                  <a:pt x="11916767" y="4290093"/>
                  <a:pt x="11916767" y="4269893"/>
                </a:cubicBezTo>
                <a:cubicBezTo>
                  <a:pt x="11916767" y="4249693"/>
                  <a:pt x="11933143" y="4233317"/>
                  <a:pt x="11953343" y="4233317"/>
                </a:cubicBezTo>
                <a:close/>
                <a:moveTo>
                  <a:pt x="11732658" y="4233317"/>
                </a:moveTo>
                <a:cubicBezTo>
                  <a:pt x="11752858" y="4233317"/>
                  <a:pt x="11769234" y="4249693"/>
                  <a:pt x="11769234" y="4269893"/>
                </a:cubicBezTo>
                <a:cubicBezTo>
                  <a:pt x="11769234" y="4290093"/>
                  <a:pt x="11752858" y="4306469"/>
                  <a:pt x="11732658" y="4306469"/>
                </a:cubicBezTo>
                <a:cubicBezTo>
                  <a:pt x="11712458" y="4306469"/>
                  <a:pt x="11696082" y="4290093"/>
                  <a:pt x="11696082" y="4269893"/>
                </a:cubicBezTo>
                <a:cubicBezTo>
                  <a:pt x="11696082" y="4249693"/>
                  <a:pt x="11712458" y="4233317"/>
                  <a:pt x="11732658" y="4233317"/>
                </a:cubicBezTo>
                <a:close/>
                <a:moveTo>
                  <a:pt x="11511977" y="4233317"/>
                </a:moveTo>
                <a:cubicBezTo>
                  <a:pt x="11532177" y="4233317"/>
                  <a:pt x="11548553" y="4249693"/>
                  <a:pt x="11548553" y="4269893"/>
                </a:cubicBezTo>
                <a:cubicBezTo>
                  <a:pt x="11548553" y="4290093"/>
                  <a:pt x="11532177" y="4306469"/>
                  <a:pt x="11511977" y="4306469"/>
                </a:cubicBezTo>
                <a:cubicBezTo>
                  <a:pt x="11491777" y="4306469"/>
                  <a:pt x="11475401" y="4290093"/>
                  <a:pt x="11475401" y="4269893"/>
                </a:cubicBezTo>
                <a:cubicBezTo>
                  <a:pt x="11475401" y="4249693"/>
                  <a:pt x="11491777" y="4233317"/>
                  <a:pt x="11511977" y="4233317"/>
                </a:cubicBezTo>
                <a:close/>
                <a:moveTo>
                  <a:pt x="11291296" y="4233317"/>
                </a:moveTo>
                <a:cubicBezTo>
                  <a:pt x="11311496" y="4233317"/>
                  <a:pt x="11327872" y="4249693"/>
                  <a:pt x="11327872" y="4269893"/>
                </a:cubicBezTo>
                <a:cubicBezTo>
                  <a:pt x="11327872" y="4290093"/>
                  <a:pt x="11311496" y="4306469"/>
                  <a:pt x="11291296" y="4306469"/>
                </a:cubicBezTo>
                <a:cubicBezTo>
                  <a:pt x="11271096" y="4306469"/>
                  <a:pt x="11254720" y="4290093"/>
                  <a:pt x="11254720" y="4269893"/>
                </a:cubicBezTo>
                <a:cubicBezTo>
                  <a:pt x="11254720" y="4249693"/>
                  <a:pt x="11271096" y="4233317"/>
                  <a:pt x="11291296" y="4233317"/>
                </a:cubicBezTo>
                <a:close/>
                <a:moveTo>
                  <a:pt x="11070615" y="4233317"/>
                </a:moveTo>
                <a:cubicBezTo>
                  <a:pt x="11090815" y="4233317"/>
                  <a:pt x="11107191" y="4249693"/>
                  <a:pt x="11107191" y="4269893"/>
                </a:cubicBezTo>
                <a:cubicBezTo>
                  <a:pt x="11107191" y="4290093"/>
                  <a:pt x="11090815" y="4306469"/>
                  <a:pt x="11070615" y="4306469"/>
                </a:cubicBezTo>
                <a:cubicBezTo>
                  <a:pt x="11050415" y="4306469"/>
                  <a:pt x="11034039" y="4290093"/>
                  <a:pt x="11034039" y="4269893"/>
                </a:cubicBezTo>
                <a:cubicBezTo>
                  <a:pt x="11034039" y="4249693"/>
                  <a:pt x="11050415" y="4233317"/>
                  <a:pt x="11070615" y="4233317"/>
                </a:cubicBezTo>
                <a:close/>
                <a:moveTo>
                  <a:pt x="10849934" y="4233317"/>
                </a:moveTo>
                <a:cubicBezTo>
                  <a:pt x="10870134" y="4233317"/>
                  <a:pt x="10886510" y="4249693"/>
                  <a:pt x="10886510" y="4269893"/>
                </a:cubicBezTo>
                <a:cubicBezTo>
                  <a:pt x="10886510" y="4290093"/>
                  <a:pt x="10870134" y="4306469"/>
                  <a:pt x="10849934" y="4306469"/>
                </a:cubicBezTo>
                <a:cubicBezTo>
                  <a:pt x="10829734" y="4306469"/>
                  <a:pt x="10813358" y="4290093"/>
                  <a:pt x="10813358" y="4269893"/>
                </a:cubicBezTo>
                <a:cubicBezTo>
                  <a:pt x="10813358" y="4249693"/>
                  <a:pt x="10829734" y="4233317"/>
                  <a:pt x="10849934" y="4233317"/>
                </a:cubicBezTo>
                <a:close/>
                <a:moveTo>
                  <a:pt x="10629253" y="4233317"/>
                </a:moveTo>
                <a:cubicBezTo>
                  <a:pt x="10649453" y="4233317"/>
                  <a:pt x="10665829" y="4249693"/>
                  <a:pt x="10665829" y="4269893"/>
                </a:cubicBezTo>
                <a:cubicBezTo>
                  <a:pt x="10665829" y="4290093"/>
                  <a:pt x="10649453" y="4306469"/>
                  <a:pt x="10629253" y="4306469"/>
                </a:cubicBezTo>
                <a:cubicBezTo>
                  <a:pt x="10609053" y="4306469"/>
                  <a:pt x="10592677" y="4290093"/>
                  <a:pt x="10592677" y="4269893"/>
                </a:cubicBezTo>
                <a:cubicBezTo>
                  <a:pt x="10592677" y="4249693"/>
                  <a:pt x="10609053" y="4233317"/>
                  <a:pt x="10629253" y="4233317"/>
                </a:cubicBezTo>
                <a:close/>
                <a:moveTo>
                  <a:pt x="10408572" y="4233317"/>
                </a:moveTo>
                <a:cubicBezTo>
                  <a:pt x="10428772" y="4233317"/>
                  <a:pt x="10445148" y="4249693"/>
                  <a:pt x="10445148" y="4269893"/>
                </a:cubicBezTo>
                <a:cubicBezTo>
                  <a:pt x="10445148" y="4290093"/>
                  <a:pt x="10428772" y="4306469"/>
                  <a:pt x="10408572" y="4306469"/>
                </a:cubicBezTo>
                <a:cubicBezTo>
                  <a:pt x="10388372" y="4306469"/>
                  <a:pt x="10371996" y="4290093"/>
                  <a:pt x="10371996" y="4269893"/>
                </a:cubicBezTo>
                <a:cubicBezTo>
                  <a:pt x="10371996" y="4249693"/>
                  <a:pt x="10388372" y="4233317"/>
                  <a:pt x="10408572" y="4233317"/>
                </a:cubicBezTo>
                <a:close/>
                <a:moveTo>
                  <a:pt x="10187891" y="4233317"/>
                </a:moveTo>
                <a:cubicBezTo>
                  <a:pt x="10208091" y="4233317"/>
                  <a:pt x="10224467" y="4249693"/>
                  <a:pt x="10224467" y="4269893"/>
                </a:cubicBezTo>
                <a:cubicBezTo>
                  <a:pt x="10224467" y="4290093"/>
                  <a:pt x="10208091" y="4306469"/>
                  <a:pt x="10187891" y="4306469"/>
                </a:cubicBezTo>
                <a:cubicBezTo>
                  <a:pt x="10167691" y="4306469"/>
                  <a:pt x="10151315" y="4290093"/>
                  <a:pt x="10151315" y="4269893"/>
                </a:cubicBezTo>
                <a:cubicBezTo>
                  <a:pt x="10151315" y="4249693"/>
                  <a:pt x="10167691" y="4233317"/>
                  <a:pt x="10187891" y="4233317"/>
                </a:cubicBezTo>
                <a:close/>
                <a:moveTo>
                  <a:pt x="9967210" y="4233317"/>
                </a:moveTo>
                <a:cubicBezTo>
                  <a:pt x="9987410" y="4233317"/>
                  <a:pt x="10003786" y="4249693"/>
                  <a:pt x="10003786" y="4269893"/>
                </a:cubicBezTo>
                <a:cubicBezTo>
                  <a:pt x="10003786" y="4290093"/>
                  <a:pt x="9987410" y="4306469"/>
                  <a:pt x="9967210" y="4306469"/>
                </a:cubicBezTo>
                <a:cubicBezTo>
                  <a:pt x="9947010" y="4306469"/>
                  <a:pt x="9930634" y="4290093"/>
                  <a:pt x="9930634" y="4269893"/>
                </a:cubicBezTo>
                <a:cubicBezTo>
                  <a:pt x="9930634" y="4249693"/>
                  <a:pt x="9947010" y="4233317"/>
                  <a:pt x="9967210" y="4233317"/>
                </a:cubicBezTo>
                <a:close/>
                <a:moveTo>
                  <a:pt x="9746529" y="4233317"/>
                </a:moveTo>
                <a:cubicBezTo>
                  <a:pt x="9766729" y="4233317"/>
                  <a:pt x="9783105" y="4249693"/>
                  <a:pt x="9783105" y="4269893"/>
                </a:cubicBezTo>
                <a:cubicBezTo>
                  <a:pt x="9783105" y="4290093"/>
                  <a:pt x="9766729" y="4306469"/>
                  <a:pt x="9746529" y="4306469"/>
                </a:cubicBezTo>
                <a:cubicBezTo>
                  <a:pt x="9726329" y="4306469"/>
                  <a:pt x="9709953" y="4290093"/>
                  <a:pt x="9709953" y="4269893"/>
                </a:cubicBezTo>
                <a:cubicBezTo>
                  <a:pt x="9709953" y="4249693"/>
                  <a:pt x="9726329" y="4233317"/>
                  <a:pt x="9746529" y="4233317"/>
                </a:cubicBezTo>
                <a:close/>
                <a:moveTo>
                  <a:pt x="9525848" y="4233317"/>
                </a:moveTo>
                <a:cubicBezTo>
                  <a:pt x="9546048" y="4233317"/>
                  <a:pt x="9562424" y="4249693"/>
                  <a:pt x="9562424" y="4269893"/>
                </a:cubicBezTo>
                <a:cubicBezTo>
                  <a:pt x="9562424" y="4290093"/>
                  <a:pt x="9546048" y="4306469"/>
                  <a:pt x="9525848" y="4306469"/>
                </a:cubicBezTo>
                <a:cubicBezTo>
                  <a:pt x="9505648" y="4306469"/>
                  <a:pt x="9489272" y="4290093"/>
                  <a:pt x="9489272" y="4269893"/>
                </a:cubicBezTo>
                <a:cubicBezTo>
                  <a:pt x="9489272" y="4249693"/>
                  <a:pt x="9505648" y="4233317"/>
                  <a:pt x="9525848" y="4233317"/>
                </a:cubicBezTo>
                <a:close/>
                <a:moveTo>
                  <a:pt x="9305167" y="4233317"/>
                </a:moveTo>
                <a:cubicBezTo>
                  <a:pt x="9325367" y="4233317"/>
                  <a:pt x="9341743" y="4249693"/>
                  <a:pt x="9341743" y="4269893"/>
                </a:cubicBezTo>
                <a:cubicBezTo>
                  <a:pt x="9341743" y="4290093"/>
                  <a:pt x="9325367" y="4306469"/>
                  <a:pt x="9305167" y="4306469"/>
                </a:cubicBezTo>
                <a:cubicBezTo>
                  <a:pt x="9284967" y="4306469"/>
                  <a:pt x="9268591" y="4290093"/>
                  <a:pt x="9268591" y="4269893"/>
                </a:cubicBezTo>
                <a:cubicBezTo>
                  <a:pt x="9268591" y="4249693"/>
                  <a:pt x="9284967" y="4233317"/>
                  <a:pt x="9305167" y="4233317"/>
                </a:cubicBezTo>
                <a:close/>
                <a:moveTo>
                  <a:pt x="9084486" y="4233317"/>
                </a:moveTo>
                <a:cubicBezTo>
                  <a:pt x="9104686" y="4233317"/>
                  <a:pt x="9121062" y="4249693"/>
                  <a:pt x="9121062" y="4269893"/>
                </a:cubicBezTo>
                <a:cubicBezTo>
                  <a:pt x="9121062" y="4290093"/>
                  <a:pt x="9104686" y="4306469"/>
                  <a:pt x="9084486" y="4306469"/>
                </a:cubicBezTo>
                <a:cubicBezTo>
                  <a:pt x="9064286" y="4306469"/>
                  <a:pt x="9047910" y="4290093"/>
                  <a:pt x="9047910" y="4269893"/>
                </a:cubicBezTo>
                <a:cubicBezTo>
                  <a:pt x="9047910" y="4249693"/>
                  <a:pt x="9064286" y="4233317"/>
                  <a:pt x="9084486" y="4233317"/>
                </a:cubicBezTo>
                <a:close/>
                <a:moveTo>
                  <a:pt x="8863805" y="4233317"/>
                </a:moveTo>
                <a:cubicBezTo>
                  <a:pt x="8884005" y="4233317"/>
                  <a:pt x="8900381" y="4249693"/>
                  <a:pt x="8900381" y="4269893"/>
                </a:cubicBezTo>
                <a:cubicBezTo>
                  <a:pt x="8900381" y="4290093"/>
                  <a:pt x="8884005" y="4306469"/>
                  <a:pt x="8863805" y="4306469"/>
                </a:cubicBezTo>
                <a:cubicBezTo>
                  <a:pt x="8843605" y="4306469"/>
                  <a:pt x="8827229" y="4290093"/>
                  <a:pt x="8827229" y="4269893"/>
                </a:cubicBezTo>
                <a:cubicBezTo>
                  <a:pt x="8827229" y="4249693"/>
                  <a:pt x="8843605" y="4233317"/>
                  <a:pt x="8863805" y="4233317"/>
                </a:cubicBezTo>
                <a:close/>
                <a:moveTo>
                  <a:pt x="8643124" y="4233317"/>
                </a:moveTo>
                <a:cubicBezTo>
                  <a:pt x="8663324" y="4233317"/>
                  <a:pt x="8679700" y="4249693"/>
                  <a:pt x="8679700" y="4269893"/>
                </a:cubicBezTo>
                <a:cubicBezTo>
                  <a:pt x="8679700" y="4290093"/>
                  <a:pt x="8663324" y="4306469"/>
                  <a:pt x="8643124" y="4306469"/>
                </a:cubicBezTo>
                <a:cubicBezTo>
                  <a:pt x="8622924" y="4306469"/>
                  <a:pt x="8606548" y="4290093"/>
                  <a:pt x="8606548" y="4269893"/>
                </a:cubicBezTo>
                <a:cubicBezTo>
                  <a:pt x="8606548" y="4249693"/>
                  <a:pt x="8622924" y="4233317"/>
                  <a:pt x="8643124" y="4233317"/>
                </a:cubicBezTo>
                <a:close/>
                <a:moveTo>
                  <a:pt x="8422443" y="4233317"/>
                </a:moveTo>
                <a:cubicBezTo>
                  <a:pt x="8442643" y="4233317"/>
                  <a:pt x="8459019" y="4249693"/>
                  <a:pt x="8459019" y="4269893"/>
                </a:cubicBezTo>
                <a:cubicBezTo>
                  <a:pt x="8459019" y="4290093"/>
                  <a:pt x="8442643" y="4306469"/>
                  <a:pt x="8422443" y="4306469"/>
                </a:cubicBezTo>
                <a:cubicBezTo>
                  <a:pt x="8402243" y="4306469"/>
                  <a:pt x="8385867" y="4290093"/>
                  <a:pt x="8385867" y="4269893"/>
                </a:cubicBezTo>
                <a:cubicBezTo>
                  <a:pt x="8385867" y="4249693"/>
                  <a:pt x="8402243" y="4233317"/>
                  <a:pt x="8422443" y="4233317"/>
                </a:cubicBezTo>
                <a:close/>
                <a:moveTo>
                  <a:pt x="8201762" y="4233317"/>
                </a:moveTo>
                <a:cubicBezTo>
                  <a:pt x="8221962" y="4233317"/>
                  <a:pt x="8238338" y="4249693"/>
                  <a:pt x="8238338" y="4269893"/>
                </a:cubicBezTo>
                <a:cubicBezTo>
                  <a:pt x="8238338" y="4290093"/>
                  <a:pt x="8221962" y="4306469"/>
                  <a:pt x="8201762" y="4306469"/>
                </a:cubicBezTo>
                <a:cubicBezTo>
                  <a:pt x="8181562" y="4306469"/>
                  <a:pt x="8165186" y="4290093"/>
                  <a:pt x="8165186" y="4269893"/>
                </a:cubicBezTo>
                <a:cubicBezTo>
                  <a:pt x="8165186" y="4249693"/>
                  <a:pt x="8181562" y="4233317"/>
                  <a:pt x="8201762" y="4233317"/>
                </a:cubicBezTo>
                <a:close/>
                <a:moveTo>
                  <a:pt x="7981081" y="4233317"/>
                </a:moveTo>
                <a:cubicBezTo>
                  <a:pt x="8001281" y="4233317"/>
                  <a:pt x="8017657" y="4249693"/>
                  <a:pt x="8017657" y="4269893"/>
                </a:cubicBezTo>
                <a:cubicBezTo>
                  <a:pt x="8017657" y="4290093"/>
                  <a:pt x="8001281" y="4306469"/>
                  <a:pt x="7981081" y="4306469"/>
                </a:cubicBezTo>
                <a:cubicBezTo>
                  <a:pt x="7960881" y="4306469"/>
                  <a:pt x="7944505" y="4290093"/>
                  <a:pt x="7944505" y="4269893"/>
                </a:cubicBezTo>
                <a:cubicBezTo>
                  <a:pt x="7944505" y="4249693"/>
                  <a:pt x="7960881" y="4233317"/>
                  <a:pt x="7981081" y="4233317"/>
                </a:cubicBezTo>
                <a:close/>
                <a:moveTo>
                  <a:pt x="7760400" y="4233317"/>
                </a:moveTo>
                <a:cubicBezTo>
                  <a:pt x="7780600" y="4233317"/>
                  <a:pt x="7796976" y="4249693"/>
                  <a:pt x="7796976" y="4269893"/>
                </a:cubicBezTo>
                <a:cubicBezTo>
                  <a:pt x="7796976" y="4290093"/>
                  <a:pt x="7780600" y="4306469"/>
                  <a:pt x="7760400" y="4306469"/>
                </a:cubicBezTo>
                <a:cubicBezTo>
                  <a:pt x="7740200" y="4306469"/>
                  <a:pt x="7723824" y="4290093"/>
                  <a:pt x="7723824" y="4269893"/>
                </a:cubicBezTo>
                <a:cubicBezTo>
                  <a:pt x="7723824" y="4249693"/>
                  <a:pt x="7740200" y="4233317"/>
                  <a:pt x="7760400" y="4233317"/>
                </a:cubicBezTo>
                <a:close/>
                <a:moveTo>
                  <a:pt x="7539719" y="4233317"/>
                </a:moveTo>
                <a:cubicBezTo>
                  <a:pt x="7559919" y="4233317"/>
                  <a:pt x="7576295" y="4249693"/>
                  <a:pt x="7576295" y="4269893"/>
                </a:cubicBezTo>
                <a:cubicBezTo>
                  <a:pt x="7576295" y="4290093"/>
                  <a:pt x="7559919" y="4306469"/>
                  <a:pt x="7539719" y="4306469"/>
                </a:cubicBezTo>
                <a:cubicBezTo>
                  <a:pt x="7519519" y="4306469"/>
                  <a:pt x="7503143" y="4290093"/>
                  <a:pt x="7503143" y="4269893"/>
                </a:cubicBezTo>
                <a:cubicBezTo>
                  <a:pt x="7503143" y="4249693"/>
                  <a:pt x="7519519" y="4233317"/>
                  <a:pt x="7539719" y="4233317"/>
                </a:cubicBezTo>
                <a:close/>
                <a:moveTo>
                  <a:pt x="7319038" y="4233317"/>
                </a:moveTo>
                <a:cubicBezTo>
                  <a:pt x="7339238" y="4233317"/>
                  <a:pt x="7355614" y="4249693"/>
                  <a:pt x="7355614" y="4269893"/>
                </a:cubicBezTo>
                <a:cubicBezTo>
                  <a:pt x="7355614" y="4290093"/>
                  <a:pt x="7339238" y="4306469"/>
                  <a:pt x="7319038" y="4306469"/>
                </a:cubicBezTo>
                <a:cubicBezTo>
                  <a:pt x="7298838" y="4306469"/>
                  <a:pt x="7282462" y="4290093"/>
                  <a:pt x="7282462" y="4269893"/>
                </a:cubicBezTo>
                <a:cubicBezTo>
                  <a:pt x="7282462" y="4249693"/>
                  <a:pt x="7298838" y="4233317"/>
                  <a:pt x="7319038" y="4233317"/>
                </a:cubicBezTo>
                <a:close/>
                <a:moveTo>
                  <a:pt x="7098357" y="4233317"/>
                </a:moveTo>
                <a:cubicBezTo>
                  <a:pt x="7118557" y="4233317"/>
                  <a:pt x="7134933" y="4249693"/>
                  <a:pt x="7134933" y="4269893"/>
                </a:cubicBezTo>
                <a:cubicBezTo>
                  <a:pt x="7134933" y="4290093"/>
                  <a:pt x="7118557" y="4306469"/>
                  <a:pt x="7098357" y="4306469"/>
                </a:cubicBezTo>
                <a:cubicBezTo>
                  <a:pt x="7078157" y="4306469"/>
                  <a:pt x="7061781" y="4290093"/>
                  <a:pt x="7061781" y="4269893"/>
                </a:cubicBezTo>
                <a:cubicBezTo>
                  <a:pt x="7061781" y="4249693"/>
                  <a:pt x="7078157" y="4233317"/>
                  <a:pt x="7098357" y="4233317"/>
                </a:cubicBezTo>
                <a:close/>
                <a:moveTo>
                  <a:pt x="6877676" y="4233317"/>
                </a:moveTo>
                <a:cubicBezTo>
                  <a:pt x="6897876" y="4233317"/>
                  <a:pt x="6914252" y="4249693"/>
                  <a:pt x="6914252" y="4269893"/>
                </a:cubicBezTo>
                <a:cubicBezTo>
                  <a:pt x="6914252" y="4290093"/>
                  <a:pt x="6897876" y="4306469"/>
                  <a:pt x="6877676" y="4306469"/>
                </a:cubicBezTo>
                <a:cubicBezTo>
                  <a:pt x="6857476" y="4306469"/>
                  <a:pt x="6841100" y="4290093"/>
                  <a:pt x="6841100" y="4269893"/>
                </a:cubicBezTo>
                <a:cubicBezTo>
                  <a:pt x="6841100" y="4249693"/>
                  <a:pt x="6857476" y="4233317"/>
                  <a:pt x="6877676" y="4233317"/>
                </a:cubicBezTo>
                <a:close/>
                <a:moveTo>
                  <a:pt x="6656995" y="4233317"/>
                </a:moveTo>
                <a:cubicBezTo>
                  <a:pt x="6677195" y="4233317"/>
                  <a:pt x="6693571" y="4249693"/>
                  <a:pt x="6693571" y="4269893"/>
                </a:cubicBezTo>
                <a:cubicBezTo>
                  <a:pt x="6693571" y="4290093"/>
                  <a:pt x="6677195" y="4306469"/>
                  <a:pt x="6656995" y="4306469"/>
                </a:cubicBezTo>
                <a:cubicBezTo>
                  <a:pt x="6636795" y="4306469"/>
                  <a:pt x="6620419" y="4290093"/>
                  <a:pt x="6620419" y="4269893"/>
                </a:cubicBezTo>
                <a:cubicBezTo>
                  <a:pt x="6620419" y="4249693"/>
                  <a:pt x="6636795" y="4233317"/>
                  <a:pt x="6656995" y="4233317"/>
                </a:cubicBezTo>
                <a:close/>
                <a:moveTo>
                  <a:pt x="6436314" y="4233317"/>
                </a:moveTo>
                <a:cubicBezTo>
                  <a:pt x="6456514" y="4233317"/>
                  <a:pt x="6472890" y="4249693"/>
                  <a:pt x="6472890" y="4269893"/>
                </a:cubicBezTo>
                <a:cubicBezTo>
                  <a:pt x="6472890" y="4290093"/>
                  <a:pt x="6456514" y="4306469"/>
                  <a:pt x="6436314" y="4306469"/>
                </a:cubicBezTo>
                <a:cubicBezTo>
                  <a:pt x="6416114" y="4306469"/>
                  <a:pt x="6399738" y="4290093"/>
                  <a:pt x="6399738" y="4269893"/>
                </a:cubicBezTo>
                <a:cubicBezTo>
                  <a:pt x="6399738" y="4249693"/>
                  <a:pt x="6416114" y="4233317"/>
                  <a:pt x="6436314" y="4233317"/>
                </a:cubicBezTo>
                <a:close/>
                <a:moveTo>
                  <a:pt x="6215633" y="4233317"/>
                </a:moveTo>
                <a:cubicBezTo>
                  <a:pt x="6235833" y="4233317"/>
                  <a:pt x="6252209" y="4249693"/>
                  <a:pt x="6252209" y="4269893"/>
                </a:cubicBezTo>
                <a:cubicBezTo>
                  <a:pt x="6252209" y="4290093"/>
                  <a:pt x="6235833" y="4306469"/>
                  <a:pt x="6215633" y="4306469"/>
                </a:cubicBezTo>
                <a:cubicBezTo>
                  <a:pt x="6195433" y="4306469"/>
                  <a:pt x="6179057" y="4290093"/>
                  <a:pt x="6179057" y="4269893"/>
                </a:cubicBezTo>
                <a:cubicBezTo>
                  <a:pt x="6179057" y="4249693"/>
                  <a:pt x="6195433" y="4233317"/>
                  <a:pt x="6215633" y="4233317"/>
                </a:cubicBezTo>
                <a:close/>
                <a:moveTo>
                  <a:pt x="5994952" y="4233317"/>
                </a:moveTo>
                <a:cubicBezTo>
                  <a:pt x="6015152" y="4233317"/>
                  <a:pt x="6031528" y="4249693"/>
                  <a:pt x="6031528" y="4269893"/>
                </a:cubicBezTo>
                <a:cubicBezTo>
                  <a:pt x="6031528" y="4290093"/>
                  <a:pt x="6015152" y="4306469"/>
                  <a:pt x="5994952" y="4306469"/>
                </a:cubicBezTo>
                <a:cubicBezTo>
                  <a:pt x="5974752" y="4306469"/>
                  <a:pt x="5958376" y="4290093"/>
                  <a:pt x="5958376" y="4269893"/>
                </a:cubicBezTo>
                <a:cubicBezTo>
                  <a:pt x="5958376" y="4249693"/>
                  <a:pt x="5974752" y="4233317"/>
                  <a:pt x="5994952" y="4233317"/>
                </a:cubicBezTo>
                <a:close/>
                <a:moveTo>
                  <a:pt x="5774272" y="4233317"/>
                </a:moveTo>
                <a:cubicBezTo>
                  <a:pt x="5794472" y="4233317"/>
                  <a:pt x="5810848" y="4249693"/>
                  <a:pt x="5810848" y="4269893"/>
                </a:cubicBezTo>
                <a:cubicBezTo>
                  <a:pt x="5810848" y="4290093"/>
                  <a:pt x="5794472" y="4306469"/>
                  <a:pt x="5774272" y="4306469"/>
                </a:cubicBezTo>
                <a:cubicBezTo>
                  <a:pt x="5754073" y="4306469"/>
                  <a:pt x="5737697" y="4290093"/>
                  <a:pt x="5737697" y="4269893"/>
                </a:cubicBezTo>
                <a:cubicBezTo>
                  <a:pt x="5737697" y="4249693"/>
                  <a:pt x="5754073" y="4233317"/>
                  <a:pt x="5774272" y="4233317"/>
                </a:cubicBezTo>
                <a:close/>
                <a:moveTo>
                  <a:pt x="5553593" y="4233317"/>
                </a:moveTo>
                <a:cubicBezTo>
                  <a:pt x="5573793" y="4233317"/>
                  <a:pt x="5590169" y="4249693"/>
                  <a:pt x="5590169" y="4269893"/>
                </a:cubicBezTo>
                <a:cubicBezTo>
                  <a:pt x="5590169" y="4290093"/>
                  <a:pt x="5573793" y="4306469"/>
                  <a:pt x="5553593" y="4306469"/>
                </a:cubicBezTo>
                <a:cubicBezTo>
                  <a:pt x="5533393" y="4306469"/>
                  <a:pt x="5517018" y="4290093"/>
                  <a:pt x="5517018" y="4269893"/>
                </a:cubicBezTo>
                <a:cubicBezTo>
                  <a:pt x="5517018" y="4249693"/>
                  <a:pt x="5533393" y="4233317"/>
                  <a:pt x="5553593" y="4233317"/>
                </a:cubicBezTo>
                <a:close/>
                <a:moveTo>
                  <a:pt x="5332913" y="4233317"/>
                </a:moveTo>
                <a:cubicBezTo>
                  <a:pt x="5353113" y="4233317"/>
                  <a:pt x="5369490" y="4249693"/>
                  <a:pt x="5369490" y="4269893"/>
                </a:cubicBezTo>
                <a:cubicBezTo>
                  <a:pt x="5369490" y="4290093"/>
                  <a:pt x="5353113" y="4306469"/>
                  <a:pt x="5332913" y="4306469"/>
                </a:cubicBezTo>
                <a:cubicBezTo>
                  <a:pt x="5312714" y="4306469"/>
                  <a:pt x="5296337" y="4290093"/>
                  <a:pt x="5296337" y="4269893"/>
                </a:cubicBezTo>
                <a:cubicBezTo>
                  <a:pt x="5296337" y="4249693"/>
                  <a:pt x="5312714" y="4233317"/>
                  <a:pt x="5332913" y="4233317"/>
                </a:cubicBezTo>
                <a:close/>
                <a:moveTo>
                  <a:pt x="5112230" y="4233317"/>
                </a:moveTo>
                <a:cubicBezTo>
                  <a:pt x="5132433" y="4233317"/>
                  <a:pt x="5148807" y="4249693"/>
                  <a:pt x="5148807" y="4269893"/>
                </a:cubicBezTo>
                <a:cubicBezTo>
                  <a:pt x="5148807" y="4290093"/>
                  <a:pt x="5132433" y="4306469"/>
                  <a:pt x="5112230" y="4306469"/>
                </a:cubicBezTo>
                <a:cubicBezTo>
                  <a:pt x="5092030" y="4306469"/>
                  <a:pt x="5075655" y="4290093"/>
                  <a:pt x="5075655" y="4269893"/>
                </a:cubicBezTo>
                <a:cubicBezTo>
                  <a:pt x="5075655" y="4249693"/>
                  <a:pt x="5092030" y="4233317"/>
                  <a:pt x="5112230" y="4233317"/>
                </a:cubicBezTo>
                <a:close/>
                <a:moveTo>
                  <a:pt x="4891552" y="4233317"/>
                </a:moveTo>
                <a:cubicBezTo>
                  <a:pt x="4911751" y="4233317"/>
                  <a:pt x="4928127" y="4249693"/>
                  <a:pt x="4928127" y="4269893"/>
                </a:cubicBezTo>
                <a:cubicBezTo>
                  <a:pt x="4928127" y="4290093"/>
                  <a:pt x="4911751" y="4306469"/>
                  <a:pt x="4891552" y="4306469"/>
                </a:cubicBezTo>
                <a:cubicBezTo>
                  <a:pt x="4871352" y="4306469"/>
                  <a:pt x="4854975" y="4290093"/>
                  <a:pt x="4854975" y="4269893"/>
                </a:cubicBezTo>
                <a:cubicBezTo>
                  <a:pt x="4854975" y="4249693"/>
                  <a:pt x="4871352" y="4233317"/>
                  <a:pt x="4891552" y="4233317"/>
                </a:cubicBezTo>
                <a:close/>
                <a:moveTo>
                  <a:pt x="4670871" y="4233317"/>
                </a:moveTo>
                <a:cubicBezTo>
                  <a:pt x="4691070" y="4233317"/>
                  <a:pt x="4707447" y="4249693"/>
                  <a:pt x="4707447" y="4269893"/>
                </a:cubicBezTo>
                <a:cubicBezTo>
                  <a:pt x="4707447" y="4290093"/>
                  <a:pt x="4691070" y="4306469"/>
                  <a:pt x="4670871" y="4306469"/>
                </a:cubicBezTo>
                <a:cubicBezTo>
                  <a:pt x="4650672" y="4306469"/>
                  <a:pt x="4634295" y="4290093"/>
                  <a:pt x="4634295" y="4269893"/>
                </a:cubicBezTo>
                <a:cubicBezTo>
                  <a:pt x="4634295" y="4249693"/>
                  <a:pt x="4650672" y="4233317"/>
                  <a:pt x="4670871" y="4233317"/>
                </a:cubicBezTo>
                <a:close/>
                <a:moveTo>
                  <a:pt x="4450188" y="4233317"/>
                </a:moveTo>
                <a:cubicBezTo>
                  <a:pt x="4470390" y="4233317"/>
                  <a:pt x="4486764" y="4249693"/>
                  <a:pt x="4486764" y="4269893"/>
                </a:cubicBezTo>
                <a:cubicBezTo>
                  <a:pt x="4486764" y="4290093"/>
                  <a:pt x="4470390" y="4306469"/>
                  <a:pt x="4450188" y="4306469"/>
                </a:cubicBezTo>
                <a:cubicBezTo>
                  <a:pt x="4429988" y="4306469"/>
                  <a:pt x="4413613" y="4290093"/>
                  <a:pt x="4413613" y="4269893"/>
                </a:cubicBezTo>
                <a:cubicBezTo>
                  <a:pt x="4413613" y="4249693"/>
                  <a:pt x="4429988" y="4233317"/>
                  <a:pt x="4450188" y="4233317"/>
                </a:cubicBezTo>
                <a:close/>
                <a:moveTo>
                  <a:pt x="4229507" y="4233317"/>
                </a:moveTo>
                <a:cubicBezTo>
                  <a:pt x="4249708" y="4233317"/>
                  <a:pt x="4266084" y="4249693"/>
                  <a:pt x="4266084" y="4269893"/>
                </a:cubicBezTo>
                <a:cubicBezTo>
                  <a:pt x="4266084" y="4290093"/>
                  <a:pt x="4249708" y="4306469"/>
                  <a:pt x="4229507" y="4306469"/>
                </a:cubicBezTo>
                <a:cubicBezTo>
                  <a:pt x="4209307" y="4306469"/>
                  <a:pt x="4192931" y="4290093"/>
                  <a:pt x="4192931" y="4269893"/>
                </a:cubicBezTo>
                <a:cubicBezTo>
                  <a:pt x="4192931" y="4249693"/>
                  <a:pt x="4209307" y="4233317"/>
                  <a:pt x="4229507" y="4233317"/>
                </a:cubicBezTo>
                <a:close/>
                <a:moveTo>
                  <a:pt x="4008847" y="4233317"/>
                </a:moveTo>
                <a:cubicBezTo>
                  <a:pt x="4029045" y="4233317"/>
                  <a:pt x="4045426" y="4249693"/>
                  <a:pt x="4045426" y="4269893"/>
                </a:cubicBezTo>
                <a:cubicBezTo>
                  <a:pt x="4045426" y="4290093"/>
                  <a:pt x="4029045" y="4306469"/>
                  <a:pt x="4008847" y="4306469"/>
                </a:cubicBezTo>
                <a:cubicBezTo>
                  <a:pt x="3988642" y="4306469"/>
                  <a:pt x="3972267" y="4290093"/>
                  <a:pt x="3972267" y="4269893"/>
                </a:cubicBezTo>
                <a:cubicBezTo>
                  <a:pt x="3972267" y="4249693"/>
                  <a:pt x="3988642" y="4233317"/>
                  <a:pt x="4008847" y="4233317"/>
                </a:cubicBezTo>
                <a:close/>
                <a:moveTo>
                  <a:pt x="3788165" y="4233317"/>
                </a:moveTo>
                <a:cubicBezTo>
                  <a:pt x="3808367" y="4233317"/>
                  <a:pt x="3824738" y="4249693"/>
                  <a:pt x="3824738" y="4269893"/>
                </a:cubicBezTo>
                <a:cubicBezTo>
                  <a:pt x="3824738" y="4290093"/>
                  <a:pt x="3808367" y="4306469"/>
                  <a:pt x="3788165" y="4306469"/>
                </a:cubicBezTo>
                <a:cubicBezTo>
                  <a:pt x="3767965" y="4306469"/>
                  <a:pt x="3751588" y="4290093"/>
                  <a:pt x="3751588" y="4269893"/>
                </a:cubicBezTo>
                <a:cubicBezTo>
                  <a:pt x="3751588" y="4249693"/>
                  <a:pt x="3767965" y="4233317"/>
                  <a:pt x="3788165" y="4233317"/>
                </a:cubicBezTo>
                <a:close/>
                <a:moveTo>
                  <a:pt x="3567479" y="4233317"/>
                </a:moveTo>
                <a:cubicBezTo>
                  <a:pt x="3587675" y="4233317"/>
                  <a:pt x="3604051" y="4249693"/>
                  <a:pt x="3604051" y="4269893"/>
                </a:cubicBezTo>
                <a:cubicBezTo>
                  <a:pt x="3604051" y="4290093"/>
                  <a:pt x="3587675" y="4306469"/>
                  <a:pt x="3567479" y="4306469"/>
                </a:cubicBezTo>
                <a:cubicBezTo>
                  <a:pt x="3547276" y="4306469"/>
                  <a:pt x="3530901" y="4290093"/>
                  <a:pt x="3530901" y="4269893"/>
                </a:cubicBezTo>
                <a:cubicBezTo>
                  <a:pt x="3530901" y="4249693"/>
                  <a:pt x="3547276" y="4233317"/>
                  <a:pt x="3567479" y="4233317"/>
                </a:cubicBezTo>
                <a:close/>
                <a:moveTo>
                  <a:pt x="3346801" y="4233317"/>
                </a:moveTo>
                <a:cubicBezTo>
                  <a:pt x="3367001" y="4233317"/>
                  <a:pt x="3383375" y="4249693"/>
                  <a:pt x="3383375" y="4269893"/>
                </a:cubicBezTo>
                <a:cubicBezTo>
                  <a:pt x="3383375" y="4290093"/>
                  <a:pt x="3367001" y="4306469"/>
                  <a:pt x="3346801" y="4306469"/>
                </a:cubicBezTo>
                <a:cubicBezTo>
                  <a:pt x="3326603" y="4306469"/>
                  <a:pt x="3310228" y="4290093"/>
                  <a:pt x="3310228" y="4269893"/>
                </a:cubicBezTo>
                <a:cubicBezTo>
                  <a:pt x="3310228" y="4249693"/>
                  <a:pt x="3326603" y="4233317"/>
                  <a:pt x="3346801" y="4233317"/>
                </a:cubicBezTo>
                <a:close/>
                <a:moveTo>
                  <a:pt x="3126126" y="4233317"/>
                </a:moveTo>
                <a:cubicBezTo>
                  <a:pt x="3146320" y="4233317"/>
                  <a:pt x="3162696" y="4249693"/>
                  <a:pt x="3162696" y="4269893"/>
                </a:cubicBezTo>
                <a:cubicBezTo>
                  <a:pt x="3162696" y="4290093"/>
                  <a:pt x="3146320" y="4306469"/>
                  <a:pt x="3126126" y="4306469"/>
                </a:cubicBezTo>
                <a:cubicBezTo>
                  <a:pt x="3105923" y="4306469"/>
                  <a:pt x="3089541" y="4290093"/>
                  <a:pt x="3089541" y="4269893"/>
                </a:cubicBezTo>
                <a:cubicBezTo>
                  <a:pt x="3089541" y="4249693"/>
                  <a:pt x="3105923" y="4233317"/>
                  <a:pt x="3126126" y="4233317"/>
                </a:cubicBezTo>
                <a:close/>
                <a:moveTo>
                  <a:pt x="2905436" y="4233317"/>
                </a:moveTo>
                <a:cubicBezTo>
                  <a:pt x="2925637" y="4233317"/>
                  <a:pt x="2942013" y="4249693"/>
                  <a:pt x="2942013" y="4269893"/>
                </a:cubicBezTo>
                <a:cubicBezTo>
                  <a:pt x="2942013" y="4290093"/>
                  <a:pt x="2925637" y="4306469"/>
                  <a:pt x="2905436" y="4306469"/>
                </a:cubicBezTo>
                <a:cubicBezTo>
                  <a:pt x="2885243" y="4306469"/>
                  <a:pt x="2868866" y="4290093"/>
                  <a:pt x="2868866" y="4269893"/>
                </a:cubicBezTo>
                <a:cubicBezTo>
                  <a:pt x="2868866" y="4249693"/>
                  <a:pt x="2885243" y="4233317"/>
                  <a:pt x="2905436" y="4233317"/>
                </a:cubicBezTo>
                <a:close/>
                <a:moveTo>
                  <a:pt x="2684758" y="4233317"/>
                </a:moveTo>
                <a:cubicBezTo>
                  <a:pt x="2704958" y="4233317"/>
                  <a:pt x="2721329" y="4249693"/>
                  <a:pt x="2721329" y="4269893"/>
                </a:cubicBezTo>
                <a:cubicBezTo>
                  <a:pt x="2721329" y="4290093"/>
                  <a:pt x="2704958" y="4306469"/>
                  <a:pt x="2684758" y="4306469"/>
                </a:cubicBezTo>
                <a:cubicBezTo>
                  <a:pt x="2664554" y="4306469"/>
                  <a:pt x="2648177" y="4290093"/>
                  <a:pt x="2648177" y="4269893"/>
                </a:cubicBezTo>
                <a:cubicBezTo>
                  <a:pt x="2648177" y="4249693"/>
                  <a:pt x="2664554" y="4233317"/>
                  <a:pt x="2684758" y="4233317"/>
                </a:cubicBezTo>
                <a:close/>
                <a:moveTo>
                  <a:pt x="2464071" y="4233317"/>
                </a:moveTo>
                <a:cubicBezTo>
                  <a:pt x="2484272" y="4233317"/>
                  <a:pt x="2500650" y="4249693"/>
                  <a:pt x="2500650" y="4269893"/>
                </a:cubicBezTo>
                <a:cubicBezTo>
                  <a:pt x="2500650" y="4290093"/>
                  <a:pt x="2484272" y="4306469"/>
                  <a:pt x="2464071" y="4306469"/>
                </a:cubicBezTo>
                <a:cubicBezTo>
                  <a:pt x="2443875" y="4306469"/>
                  <a:pt x="2427500" y="4290093"/>
                  <a:pt x="2427500" y="4269893"/>
                </a:cubicBezTo>
                <a:cubicBezTo>
                  <a:pt x="2427500" y="4249693"/>
                  <a:pt x="2443875" y="4233317"/>
                  <a:pt x="2464071" y="4233317"/>
                </a:cubicBezTo>
                <a:close/>
                <a:moveTo>
                  <a:pt x="2243393" y="4233317"/>
                </a:moveTo>
                <a:cubicBezTo>
                  <a:pt x="2263591" y="4233317"/>
                  <a:pt x="2279972" y="4249693"/>
                  <a:pt x="2279972" y="4269893"/>
                </a:cubicBezTo>
                <a:cubicBezTo>
                  <a:pt x="2279972" y="4290093"/>
                  <a:pt x="2263591" y="4306469"/>
                  <a:pt x="2243393" y="4306469"/>
                </a:cubicBezTo>
                <a:cubicBezTo>
                  <a:pt x="2223191" y="4306469"/>
                  <a:pt x="2206817" y="4290093"/>
                  <a:pt x="2206817" y="4269893"/>
                </a:cubicBezTo>
                <a:cubicBezTo>
                  <a:pt x="2206817" y="4249693"/>
                  <a:pt x="2223191" y="4233317"/>
                  <a:pt x="2243393" y="4233317"/>
                </a:cubicBezTo>
                <a:close/>
                <a:moveTo>
                  <a:pt x="2022713" y="4233317"/>
                </a:moveTo>
                <a:cubicBezTo>
                  <a:pt x="2042913" y="4233317"/>
                  <a:pt x="2059288" y="4249693"/>
                  <a:pt x="2059288" y="4269893"/>
                </a:cubicBezTo>
                <a:cubicBezTo>
                  <a:pt x="2059288" y="4290093"/>
                  <a:pt x="2042913" y="4306469"/>
                  <a:pt x="2022713" y="4306469"/>
                </a:cubicBezTo>
                <a:cubicBezTo>
                  <a:pt x="2002514" y="4306469"/>
                  <a:pt x="1986177" y="4290093"/>
                  <a:pt x="1986177" y="4269893"/>
                </a:cubicBezTo>
                <a:cubicBezTo>
                  <a:pt x="1986177" y="4249693"/>
                  <a:pt x="2002514" y="4233317"/>
                  <a:pt x="2022713" y="4233317"/>
                </a:cubicBezTo>
                <a:close/>
                <a:moveTo>
                  <a:pt x="1802067" y="4233317"/>
                </a:moveTo>
                <a:cubicBezTo>
                  <a:pt x="1822267" y="4233317"/>
                  <a:pt x="1838643" y="4249693"/>
                  <a:pt x="1838643" y="4269893"/>
                </a:cubicBezTo>
                <a:cubicBezTo>
                  <a:pt x="1838643" y="4290093"/>
                  <a:pt x="1822267" y="4306469"/>
                  <a:pt x="1802067" y="4306469"/>
                </a:cubicBezTo>
                <a:cubicBezTo>
                  <a:pt x="1781867" y="4306469"/>
                  <a:pt x="1765491" y="4290093"/>
                  <a:pt x="1765491" y="4269893"/>
                </a:cubicBezTo>
                <a:cubicBezTo>
                  <a:pt x="1765491" y="4249693"/>
                  <a:pt x="1781867" y="4233317"/>
                  <a:pt x="1802067" y="4233317"/>
                </a:cubicBezTo>
                <a:close/>
                <a:moveTo>
                  <a:pt x="1581382" y="4233317"/>
                </a:moveTo>
                <a:cubicBezTo>
                  <a:pt x="1601581" y="4233317"/>
                  <a:pt x="1617957" y="4249693"/>
                  <a:pt x="1617957" y="4269893"/>
                </a:cubicBezTo>
                <a:cubicBezTo>
                  <a:pt x="1617957" y="4290093"/>
                  <a:pt x="1601581" y="4306469"/>
                  <a:pt x="1581382" y="4306469"/>
                </a:cubicBezTo>
                <a:cubicBezTo>
                  <a:pt x="1561181" y="4306469"/>
                  <a:pt x="1544805" y="4290093"/>
                  <a:pt x="1544805" y="4269893"/>
                </a:cubicBezTo>
                <a:cubicBezTo>
                  <a:pt x="1544805" y="4249693"/>
                  <a:pt x="1561181" y="4233317"/>
                  <a:pt x="1581382" y="4233317"/>
                </a:cubicBezTo>
                <a:close/>
                <a:moveTo>
                  <a:pt x="1360696" y="4233317"/>
                </a:moveTo>
                <a:cubicBezTo>
                  <a:pt x="1380895" y="4233317"/>
                  <a:pt x="1397271" y="4249693"/>
                  <a:pt x="1397271" y="4269893"/>
                </a:cubicBezTo>
                <a:cubicBezTo>
                  <a:pt x="1397271" y="4290093"/>
                  <a:pt x="1380895" y="4306469"/>
                  <a:pt x="1360696" y="4306469"/>
                </a:cubicBezTo>
                <a:cubicBezTo>
                  <a:pt x="1340496" y="4306469"/>
                  <a:pt x="1324120" y="4290093"/>
                  <a:pt x="1324120" y="4269893"/>
                </a:cubicBezTo>
                <a:cubicBezTo>
                  <a:pt x="1324120" y="4249693"/>
                  <a:pt x="1340496" y="4233317"/>
                  <a:pt x="1360696" y="4233317"/>
                </a:cubicBezTo>
                <a:close/>
                <a:moveTo>
                  <a:pt x="1140010" y="4233317"/>
                </a:moveTo>
                <a:cubicBezTo>
                  <a:pt x="1160210" y="4233317"/>
                  <a:pt x="1176585" y="4249693"/>
                  <a:pt x="1176585" y="4269893"/>
                </a:cubicBezTo>
                <a:cubicBezTo>
                  <a:pt x="1176585" y="4290093"/>
                  <a:pt x="1160210" y="4306469"/>
                  <a:pt x="1140010" y="4306469"/>
                </a:cubicBezTo>
                <a:cubicBezTo>
                  <a:pt x="1119809" y="4306469"/>
                  <a:pt x="1103434" y="4290093"/>
                  <a:pt x="1103434" y="4269893"/>
                </a:cubicBezTo>
                <a:cubicBezTo>
                  <a:pt x="1103434" y="4249693"/>
                  <a:pt x="1119809" y="4233317"/>
                  <a:pt x="1140010" y="4233317"/>
                </a:cubicBezTo>
                <a:close/>
                <a:moveTo>
                  <a:pt x="919324" y="4233317"/>
                </a:moveTo>
                <a:cubicBezTo>
                  <a:pt x="939524" y="4233317"/>
                  <a:pt x="955899" y="4249693"/>
                  <a:pt x="955899" y="4269893"/>
                </a:cubicBezTo>
                <a:cubicBezTo>
                  <a:pt x="955899" y="4290093"/>
                  <a:pt x="939524" y="4306469"/>
                  <a:pt x="919324" y="4306469"/>
                </a:cubicBezTo>
                <a:cubicBezTo>
                  <a:pt x="899124" y="4306469"/>
                  <a:pt x="882747" y="4290093"/>
                  <a:pt x="882747" y="4269893"/>
                </a:cubicBezTo>
                <a:cubicBezTo>
                  <a:pt x="882747" y="4249693"/>
                  <a:pt x="899124" y="4233317"/>
                  <a:pt x="919324" y="4233317"/>
                </a:cubicBezTo>
                <a:close/>
                <a:moveTo>
                  <a:pt x="698637" y="4233317"/>
                </a:moveTo>
                <a:cubicBezTo>
                  <a:pt x="718837" y="4233317"/>
                  <a:pt x="735213" y="4249693"/>
                  <a:pt x="735213" y="4269893"/>
                </a:cubicBezTo>
                <a:cubicBezTo>
                  <a:pt x="735213" y="4290093"/>
                  <a:pt x="718837" y="4306469"/>
                  <a:pt x="698637" y="4306469"/>
                </a:cubicBezTo>
                <a:cubicBezTo>
                  <a:pt x="678437" y="4306469"/>
                  <a:pt x="662061" y="4290093"/>
                  <a:pt x="662061" y="4269893"/>
                </a:cubicBezTo>
                <a:cubicBezTo>
                  <a:pt x="662061" y="4249693"/>
                  <a:pt x="678437" y="4233317"/>
                  <a:pt x="698637" y="4233317"/>
                </a:cubicBezTo>
                <a:close/>
                <a:moveTo>
                  <a:pt x="477951" y="4233317"/>
                </a:moveTo>
                <a:cubicBezTo>
                  <a:pt x="498151" y="4233317"/>
                  <a:pt x="514527" y="4249693"/>
                  <a:pt x="514527" y="4269893"/>
                </a:cubicBezTo>
                <a:cubicBezTo>
                  <a:pt x="514527" y="4290093"/>
                  <a:pt x="498151" y="4306469"/>
                  <a:pt x="477951" y="4306469"/>
                </a:cubicBezTo>
                <a:cubicBezTo>
                  <a:pt x="457751" y="4306469"/>
                  <a:pt x="441375" y="4290093"/>
                  <a:pt x="441375" y="4269893"/>
                </a:cubicBezTo>
                <a:cubicBezTo>
                  <a:pt x="441375" y="4249693"/>
                  <a:pt x="457751" y="4233317"/>
                  <a:pt x="477951" y="4233317"/>
                </a:cubicBezTo>
                <a:close/>
                <a:moveTo>
                  <a:pt x="257265" y="4233317"/>
                </a:moveTo>
                <a:cubicBezTo>
                  <a:pt x="277465" y="4233317"/>
                  <a:pt x="293841" y="4249693"/>
                  <a:pt x="293841" y="4269893"/>
                </a:cubicBezTo>
                <a:cubicBezTo>
                  <a:pt x="293841" y="4290093"/>
                  <a:pt x="277465" y="4306469"/>
                  <a:pt x="257265" y="4306469"/>
                </a:cubicBezTo>
                <a:cubicBezTo>
                  <a:pt x="237065" y="4306469"/>
                  <a:pt x="220689" y="4290093"/>
                  <a:pt x="220689" y="4269893"/>
                </a:cubicBezTo>
                <a:cubicBezTo>
                  <a:pt x="220689" y="4249693"/>
                  <a:pt x="237065" y="4233317"/>
                  <a:pt x="257265" y="4233317"/>
                </a:cubicBezTo>
                <a:close/>
                <a:moveTo>
                  <a:pt x="36578" y="4233317"/>
                </a:moveTo>
                <a:cubicBezTo>
                  <a:pt x="56778" y="4233317"/>
                  <a:pt x="73154" y="4249693"/>
                  <a:pt x="73154" y="4269893"/>
                </a:cubicBezTo>
                <a:cubicBezTo>
                  <a:pt x="73154" y="4290093"/>
                  <a:pt x="56778" y="4306469"/>
                  <a:pt x="36578" y="4306469"/>
                </a:cubicBezTo>
                <a:cubicBezTo>
                  <a:pt x="16378" y="4306469"/>
                  <a:pt x="2" y="4290093"/>
                  <a:pt x="2" y="4269893"/>
                </a:cubicBezTo>
                <a:cubicBezTo>
                  <a:pt x="2" y="4249693"/>
                  <a:pt x="16378" y="4233317"/>
                  <a:pt x="36578" y="4233317"/>
                </a:cubicBezTo>
                <a:close/>
                <a:moveTo>
                  <a:pt x="11953343" y="4021651"/>
                </a:moveTo>
                <a:cubicBezTo>
                  <a:pt x="11973543" y="4021651"/>
                  <a:pt x="11989919" y="4038027"/>
                  <a:pt x="11989919" y="4058227"/>
                </a:cubicBezTo>
                <a:cubicBezTo>
                  <a:pt x="11989919" y="4078427"/>
                  <a:pt x="11973543" y="4094803"/>
                  <a:pt x="11953343" y="4094803"/>
                </a:cubicBezTo>
                <a:cubicBezTo>
                  <a:pt x="11933143" y="4094803"/>
                  <a:pt x="11916767" y="4078427"/>
                  <a:pt x="11916767" y="4058227"/>
                </a:cubicBezTo>
                <a:cubicBezTo>
                  <a:pt x="11916767" y="4038027"/>
                  <a:pt x="11933143" y="4021651"/>
                  <a:pt x="11953343" y="4021651"/>
                </a:cubicBezTo>
                <a:close/>
                <a:moveTo>
                  <a:pt x="11732658" y="4021651"/>
                </a:moveTo>
                <a:cubicBezTo>
                  <a:pt x="11752858" y="4021651"/>
                  <a:pt x="11769234" y="4038027"/>
                  <a:pt x="11769234" y="4058227"/>
                </a:cubicBezTo>
                <a:cubicBezTo>
                  <a:pt x="11769234" y="4078427"/>
                  <a:pt x="11752858" y="4094803"/>
                  <a:pt x="11732658" y="4094803"/>
                </a:cubicBezTo>
                <a:cubicBezTo>
                  <a:pt x="11712458" y="4094803"/>
                  <a:pt x="11696082" y="4078427"/>
                  <a:pt x="11696082" y="4058227"/>
                </a:cubicBezTo>
                <a:cubicBezTo>
                  <a:pt x="11696082" y="4038027"/>
                  <a:pt x="11712458" y="4021651"/>
                  <a:pt x="11732658" y="4021651"/>
                </a:cubicBezTo>
                <a:close/>
                <a:moveTo>
                  <a:pt x="11511977" y="4021651"/>
                </a:moveTo>
                <a:cubicBezTo>
                  <a:pt x="11532177" y="4021651"/>
                  <a:pt x="11548553" y="4038027"/>
                  <a:pt x="11548553" y="4058227"/>
                </a:cubicBezTo>
                <a:cubicBezTo>
                  <a:pt x="11548553" y="4078427"/>
                  <a:pt x="11532177" y="4094803"/>
                  <a:pt x="11511977" y="4094803"/>
                </a:cubicBezTo>
                <a:cubicBezTo>
                  <a:pt x="11491777" y="4094803"/>
                  <a:pt x="11475401" y="4078427"/>
                  <a:pt x="11475401" y="4058227"/>
                </a:cubicBezTo>
                <a:cubicBezTo>
                  <a:pt x="11475401" y="4038027"/>
                  <a:pt x="11491777" y="4021651"/>
                  <a:pt x="11511977" y="4021651"/>
                </a:cubicBezTo>
                <a:close/>
                <a:moveTo>
                  <a:pt x="11291296" y="4021651"/>
                </a:moveTo>
                <a:cubicBezTo>
                  <a:pt x="11311496" y="4021651"/>
                  <a:pt x="11327872" y="4038027"/>
                  <a:pt x="11327872" y="4058227"/>
                </a:cubicBezTo>
                <a:cubicBezTo>
                  <a:pt x="11327872" y="4078427"/>
                  <a:pt x="11311496" y="4094803"/>
                  <a:pt x="11291296" y="4094803"/>
                </a:cubicBezTo>
                <a:cubicBezTo>
                  <a:pt x="11271096" y="4094803"/>
                  <a:pt x="11254720" y="4078427"/>
                  <a:pt x="11254720" y="4058227"/>
                </a:cubicBezTo>
                <a:cubicBezTo>
                  <a:pt x="11254720" y="4038027"/>
                  <a:pt x="11271096" y="4021651"/>
                  <a:pt x="11291296" y="4021651"/>
                </a:cubicBezTo>
                <a:close/>
                <a:moveTo>
                  <a:pt x="11070615" y="4021651"/>
                </a:moveTo>
                <a:cubicBezTo>
                  <a:pt x="11090815" y="4021651"/>
                  <a:pt x="11107191" y="4038027"/>
                  <a:pt x="11107191" y="4058227"/>
                </a:cubicBezTo>
                <a:cubicBezTo>
                  <a:pt x="11107191" y="4078427"/>
                  <a:pt x="11090815" y="4094803"/>
                  <a:pt x="11070615" y="4094803"/>
                </a:cubicBezTo>
                <a:cubicBezTo>
                  <a:pt x="11050415" y="4094803"/>
                  <a:pt x="11034039" y="4078427"/>
                  <a:pt x="11034039" y="4058227"/>
                </a:cubicBezTo>
                <a:cubicBezTo>
                  <a:pt x="11034039" y="4038027"/>
                  <a:pt x="11050415" y="4021651"/>
                  <a:pt x="11070615" y="4021651"/>
                </a:cubicBezTo>
                <a:close/>
                <a:moveTo>
                  <a:pt x="10849934" y="4021651"/>
                </a:moveTo>
                <a:cubicBezTo>
                  <a:pt x="10870134" y="4021651"/>
                  <a:pt x="10886510" y="4038027"/>
                  <a:pt x="10886510" y="4058227"/>
                </a:cubicBezTo>
                <a:cubicBezTo>
                  <a:pt x="10886510" y="4078427"/>
                  <a:pt x="10870134" y="4094803"/>
                  <a:pt x="10849934" y="4094803"/>
                </a:cubicBezTo>
                <a:cubicBezTo>
                  <a:pt x="10829734" y="4094803"/>
                  <a:pt x="10813358" y="4078427"/>
                  <a:pt x="10813358" y="4058227"/>
                </a:cubicBezTo>
                <a:cubicBezTo>
                  <a:pt x="10813358" y="4038027"/>
                  <a:pt x="10829734" y="4021651"/>
                  <a:pt x="10849934" y="4021651"/>
                </a:cubicBezTo>
                <a:close/>
                <a:moveTo>
                  <a:pt x="10629253" y="4021651"/>
                </a:moveTo>
                <a:cubicBezTo>
                  <a:pt x="10649453" y="4021651"/>
                  <a:pt x="10665829" y="4038027"/>
                  <a:pt x="10665829" y="4058227"/>
                </a:cubicBezTo>
                <a:cubicBezTo>
                  <a:pt x="10665829" y="4078427"/>
                  <a:pt x="10649453" y="4094803"/>
                  <a:pt x="10629253" y="4094803"/>
                </a:cubicBezTo>
                <a:cubicBezTo>
                  <a:pt x="10609053" y="4094803"/>
                  <a:pt x="10592677" y="4078427"/>
                  <a:pt x="10592677" y="4058227"/>
                </a:cubicBezTo>
                <a:cubicBezTo>
                  <a:pt x="10592677" y="4038027"/>
                  <a:pt x="10609053" y="4021651"/>
                  <a:pt x="10629253" y="4021651"/>
                </a:cubicBezTo>
                <a:close/>
                <a:moveTo>
                  <a:pt x="10408572" y="4021651"/>
                </a:moveTo>
                <a:cubicBezTo>
                  <a:pt x="10428772" y="4021651"/>
                  <a:pt x="10445148" y="4038027"/>
                  <a:pt x="10445148" y="4058227"/>
                </a:cubicBezTo>
                <a:cubicBezTo>
                  <a:pt x="10445148" y="4078427"/>
                  <a:pt x="10428772" y="4094803"/>
                  <a:pt x="10408572" y="4094803"/>
                </a:cubicBezTo>
                <a:cubicBezTo>
                  <a:pt x="10388372" y="4094803"/>
                  <a:pt x="10371996" y="4078427"/>
                  <a:pt x="10371996" y="4058227"/>
                </a:cubicBezTo>
                <a:cubicBezTo>
                  <a:pt x="10371996" y="4038027"/>
                  <a:pt x="10388372" y="4021651"/>
                  <a:pt x="10408572" y="4021651"/>
                </a:cubicBezTo>
                <a:close/>
                <a:moveTo>
                  <a:pt x="10187891" y="4021651"/>
                </a:moveTo>
                <a:cubicBezTo>
                  <a:pt x="10208091" y="4021651"/>
                  <a:pt x="10224467" y="4038027"/>
                  <a:pt x="10224467" y="4058227"/>
                </a:cubicBezTo>
                <a:cubicBezTo>
                  <a:pt x="10224467" y="4078427"/>
                  <a:pt x="10208091" y="4094803"/>
                  <a:pt x="10187891" y="4094803"/>
                </a:cubicBezTo>
                <a:cubicBezTo>
                  <a:pt x="10167691" y="4094803"/>
                  <a:pt x="10151315" y="4078427"/>
                  <a:pt x="10151315" y="4058227"/>
                </a:cubicBezTo>
                <a:cubicBezTo>
                  <a:pt x="10151315" y="4038027"/>
                  <a:pt x="10167691" y="4021651"/>
                  <a:pt x="10187891" y="4021651"/>
                </a:cubicBezTo>
                <a:close/>
                <a:moveTo>
                  <a:pt x="9967210" y="4021651"/>
                </a:moveTo>
                <a:cubicBezTo>
                  <a:pt x="9987410" y="4021651"/>
                  <a:pt x="10003786" y="4038027"/>
                  <a:pt x="10003786" y="4058227"/>
                </a:cubicBezTo>
                <a:cubicBezTo>
                  <a:pt x="10003786" y="4078427"/>
                  <a:pt x="9987410" y="4094803"/>
                  <a:pt x="9967210" y="4094803"/>
                </a:cubicBezTo>
                <a:cubicBezTo>
                  <a:pt x="9947010" y="4094803"/>
                  <a:pt x="9930634" y="4078427"/>
                  <a:pt x="9930634" y="4058227"/>
                </a:cubicBezTo>
                <a:cubicBezTo>
                  <a:pt x="9930634" y="4038027"/>
                  <a:pt x="9947010" y="4021651"/>
                  <a:pt x="9967210" y="4021651"/>
                </a:cubicBezTo>
                <a:close/>
                <a:moveTo>
                  <a:pt x="9746529" y="4021651"/>
                </a:moveTo>
                <a:cubicBezTo>
                  <a:pt x="9766729" y="4021651"/>
                  <a:pt x="9783105" y="4038027"/>
                  <a:pt x="9783105" y="4058227"/>
                </a:cubicBezTo>
                <a:cubicBezTo>
                  <a:pt x="9783105" y="4078427"/>
                  <a:pt x="9766729" y="4094803"/>
                  <a:pt x="9746529" y="4094803"/>
                </a:cubicBezTo>
                <a:cubicBezTo>
                  <a:pt x="9726329" y="4094803"/>
                  <a:pt x="9709953" y="4078427"/>
                  <a:pt x="9709953" y="4058227"/>
                </a:cubicBezTo>
                <a:cubicBezTo>
                  <a:pt x="9709953" y="4038027"/>
                  <a:pt x="9726329" y="4021651"/>
                  <a:pt x="9746529" y="4021651"/>
                </a:cubicBezTo>
                <a:close/>
                <a:moveTo>
                  <a:pt x="9525848" y="4021651"/>
                </a:moveTo>
                <a:cubicBezTo>
                  <a:pt x="9546048" y="4021651"/>
                  <a:pt x="9562424" y="4038027"/>
                  <a:pt x="9562424" y="4058227"/>
                </a:cubicBezTo>
                <a:cubicBezTo>
                  <a:pt x="9562424" y="4078427"/>
                  <a:pt x="9546048" y="4094803"/>
                  <a:pt x="9525848" y="4094803"/>
                </a:cubicBezTo>
                <a:cubicBezTo>
                  <a:pt x="9505648" y="4094803"/>
                  <a:pt x="9489272" y="4078427"/>
                  <a:pt x="9489272" y="4058227"/>
                </a:cubicBezTo>
                <a:cubicBezTo>
                  <a:pt x="9489272" y="4038027"/>
                  <a:pt x="9505648" y="4021651"/>
                  <a:pt x="9525848" y="4021651"/>
                </a:cubicBezTo>
                <a:close/>
                <a:moveTo>
                  <a:pt x="9305167" y="4021651"/>
                </a:moveTo>
                <a:cubicBezTo>
                  <a:pt x="9325367" y="4021651"/>
                  <a:pt x="9341743" y="4038027"/>
                  <a:pt x="9341743" y="4058227"/>
                </a:cubicBezTo>
                <a:cubicBezTo>
                  <a:pt x="9341743" y="4078427"/>
                  <a:pt x="9325367" y="4094803"/>
                  <a:pt x="9305167" y="4094803"/>
                </a:cubicBezTo>
                <a:cubicBezTo>
                  <a:pt x="9284967" y="4094803"/>
                  <a:pt x="9268591" y="4078427"/>
                  <a:pt x="9268591" y="4058227"/>
                </a:cubicBezTo>
                <a:cubicBezTo>
                  <a:pt x="9268591" y="4038027"/>
                  <a:pt x="9284967" y="4021651"/>
                  <a:pt x="9305167" y="4021651"/>
                </a:cubicBezTo>
                <a:close/>
                <a:moveTo>
                  <a:pt x="9084486" y="4021651"/>
                </a:moveTo>
                <a:cubicBezTo>
                  <a:pt x="9104686" y="4021651"/>
                  <a:pt x="9121062" y="4038027"/>
                  <a:pt x="9121062" y="4058227"/>
                </a:cubicBezTo>
                <a:cubicBezTo>
                  <a:pt x="9121062" y="4078427"/>
                  <a:pt x="9104686" y="4094803"/>
                  <a:pt x="9084486" y="4094803"/>
                </a:cubicBezTo>
                <a:cubicBezTo>
                  <a:pt x="9064286" y="4094803"/>
                  <a:pt x="9047910" y="4078427"/>
                  <a:pt x="9047910" y="4058227"/>
                </a:cubicBezTo>
                <a:cubicBezTo>
                  <a:pt x="9047910" y="4038027"/>
                  <a:pt x="9064286" y="4021651"/>
                  <a:pt x="9084486" y="4021651"/>
                </a:cubicBezTo>
                <a:close/>
                <a:moveTo>
                  <a:pt x="8863805" y="4021651"/>
                </a:moveTo>
                <a:cubicBezTo>
                  <a:pt x="8884005" y="4021651"/>
                  <a:pt x="8900381" y="4038027"/>
                  <a:pt x="8900381" y="4058227"/>
                </a:cubicBezTo>
                <a:cubicBezTo>
                  <a:pt x="8900381" y="4078427"/>
                  <a:pt x="8884005" y="4094803"/>
                  <a:pt x="8863805" y="4094803"/>
                </a:cubicBezTo>
                <a:cubicBezTo>
                  <a:pt x="8843605" y="4094803"/>
                  <a:pt x="8827229" y="4078427"/>
                  <a:pt x="8827229" y="4058227"/>
                </a:cubicBezTo>
                <a:cubicBezTo>
                  <a:pt x="8827229" y="4038027"/>
                  <a:pt x="8843605" y="4021651"/>
                  <a:pt x="8863805" y="4021651"/>
                </a:cubicBezTo>
                <a:close/>
                <a:moveTo>
                  <a:pt x="8643124" y="4021651"/>
                </a:moveTo>
                <a:cubicBezTo>
                  <a:pt x="8663324" y="4021651"/>
                  <a:pt x="8679700" y="4038027"/>
                  <a:pt x="8679700" y="4058227"/>
                </a:cubicBezTo>
                <a:cubicBezTo>
                  <a:pt x="8679700" y="4078427"/>
                  <a:pt x="8663324" y="4094803"/>
                  <a:pt x="8643124" y="4094803"/>
                </a:cubicBezTo>
                <a:cubicBezTo>
                  <a:pt x="8622924" y="4094803"/>
                  <a:pt x="8606548" y="4078427"/>
                  <a:pt x="8606548" y="4058227"/>
                </a:cubicBezTo>
                <a:cubicBezTo>
                  <a:pt x="8606548" y="4038027"/>
                  <a:pt x="8622924" y="4021651"/>
                  <a:pt x="8643124" y="4021651"/>
                </a:cubicBezTo>
                <a:close/>
                <a:moveTo>
                  <a:pt x="8422443" y="4021651"/>
                </a:moveTo>
                <a:cubicBezTo>
                  <a:pt x="8442643" y="4021651"/>
                  <a:pt x="8459019" y="4038027"/>
                  <a:pt x="8459019" y="4058227"/>
                </a:cubicBezTo>
                <a:cubicBezTo>
                  <a:pt x="8459019" y="4078427"/>
                  <a:pt x="8442643" y="4094803"/>
                  <a:pt x="8422443" y="4094803"/>
                </a:cubicBezTo>
                <a:cubicBezTo>
                  <a:pt x="8402243" y="4094803"/>
                  <a:pt x="8385867" y="4078427"/>
                  <a:pt x="8385867" y="4058227"/>
                </a:cubicBezTo>
                <a:cubicBezTo>
                  <a:pt x="8385867" y="4038027"/>
                  <a:pt x="8402243" y="4021651"/>
                  <a:pt x="8422443" y="4021651"/>
                </a:cubicBezTo>
                <a:close/>
                <a:moveTo>
                  <a:pt x="8201762" y="4021651"/>
                </a:moveTo>
                <a:cubicBezTo>
                  <a:pt x="8221962" y="4021651"/>
                  <a:pt x="8238338" y="4038027"/>
                  <a:pt x="8238338" y="4058227"/>
                </a:cubicBezTo>
                <a:cubicBezTo>
                  <a:pt x="8238338" y="4078427"/>
                  <a:pt x="8221962" y="4094803"/>
                  <a:pt x="8201762" y="4094803"/>
                </a:cubicBezTo>
                <a:cubicBezTo>
                  <a:pt x="8181562" y="4094803"/>
                  <a:pt x="8165186" y="4078427"/>
                  <a:pt x="8165186" y="4058227"/>
                </a:cubicBezTo>
                <a:cubicBezTo>
                  <a:pt x="8165186" y="4038027"/>
                  <a:pt x="8181562" y="4021651"/>
                  <a:pt x="8201762" y="4021651"/>
                </a:cubicBezTo>
                <a:close/>
                <a:moveTo>
                  <a:pt x="7981081" y="4021651"/>
                </a:moveTo>
                <a:cubicBezTo>
                  <a:pt x="8001281" y="4021651"/>
                  <a:pt x="8017657" y="4038027"/>
                  <a:pt x="8017657" y="4058227"/>
                </a:cubicBezTo>
                <a:cubicBezTo>
                  <a:pt x="8017657" y="4078427"/>
                  <a:pt x="8001281" y="4094803"/>
                  <a:pt x="7981081" y="4094803"/>
                </a:cubicBezTo>
                <a:cubicBezTo>
                  <a:pt x="7960881" y="4094803"/>
                  <a:pt x="7944505" y="4078427"/>
                  <a:pt x="7944505" y="4058227"/>
                </a:cubicBezTo>
                <a:cubicBezTo>
                  <a:pt x="7944505" y="4038027"/>
                  <a:pt x="7960881" y="4021651"/>
                  <a:pt x="7981081" y="4021651"/>
                </a:cubicBezTo>
                <a:close/>
                <a:moveTo>
                  <a:pt x="7760400" y="4021651"/>
                </a:moveTo>
                <a:cubicBezTo>
                  <a:pt x="7780600" y="4021651"/>
                  <a:pt x="7796976" y="4038027"/>
                  <a:pt x="7796976" y="4058227"/>
                </a:cubicBezTo>
                <a:cubicBezTo>
                  <a:pt x="7796976" y="4078427"/>
                  <a:pt x="7780600" y="4094803"/>
                  <a:pt x="7760400" y="4094803"/>
                </a:cubicBezTo>
                <a:cubicBezTo>
                  <a:pt x="7740200" y="4094803"/>
                  <a:pt x="7723824" y="4078427"/>
                  <a:pt x="7723824" y="4058227"/>
                </a:cubicBezTo>
                <a:cubicBezTo>
                  <a:pt x="7723824" y="4038027"/>
                  <a:pt x="7740200" y="4021651"/>
                  <a:pt x="7760400" y="4021651"/>
                </a:cubicBezTo>
                <a:close/>
                <a:moveTo>
                  <a:pt x="7539719" y="4021651"/>
                </a:moveTo>
                <a:cubicBezTo>
                  <a:pt x="7559919" y="4021651"/>
                  <a:pt x="7576295" y="4038027"/>
                  <a:pt x="7576295" y="4058227"/>
                </a:cubicBezTo>
                <a:cubicBezTo>
                  <a:pt x="7576295" y="4078427"/>
                  <a:pt x="7559919" y="4094803"/>
                  <a:pt x="7539719" y="4094803"/>
                </a:cubicBezTo>
                <a:cubicBezTo>
                  <a:pt x="7519519" y="4094803"/>
                  <a:pt x="7503143" y="4078427"/>
                  <a:pt x="7503143" y="4058227"/>
                </a:cubicBezTo>
                <a:cubicBezTo>
                  <a:pt x="7503143" y="4038027"/>
                  <a:pt x="7519519" y="4021651"/>
                  <a:pt x="7539719" y="4021651"/>
                </a:cubicBezTo>
                <a:close/>
                <a:moveTo>
                  <a:pt x="7319038" y="4021651"/>
                </a:moveTo>
                <a:cubicBezTo>
                  <a:pt x="7339238" y="4021651"/>
                  <a:pt x="7355614" y="4038027"/>
                  <a:pt x="7355614" y="4058227"/>
                </a:cubicBezTo>
                <a:cubicBezTo>
                  <a:pt x="7355614" y="4078427"/>
                  <a:pt x="7339238" y="4094803"/>
                  <a:pt x="7319038" y="4094803"/>
                </a:cubicBezTo>
                <a:cubicBezTo>
                  <a:pt x="7298838" y="4094803"/>
                  <a:pt x="7282462" y="4078427"/>
                  <a:pt x="7282462" y="4058227"/>
                </a:cubicBezTo>
                <a:cubicBezTo>
                  <a:pt x="7282462" y="4038027"/>
                  <a:pt x="7298838" y="4021651"/>
                  <a:pt x="7319038" y="4021651"/>
                </a:cubicBezTo>
                <a:close/>
                <a:moveTo>
                  <a:pt x="7098357" y="4021651"/>
                </a:moveTo>
                <a:cubicBezTo>
                  <a:pt x="7118557" y="4021651"/>
                  <a:pt x="7134933" y="4038027"/>
                  <a:pt x="7134933" y="4058227"/>
                </a:cubicBezTo>
                <a:cubicBezTo>
                  <a:pt x="7134933" y="4078427"/>
                  <a:pt x="7118557" y="4094803"/>
                  <a:pt x="7098357" y="4094803"/>
                </a:cubicBezTo>
                <a:cubicBezTo>
                  <a:pt x="7078157" y="4094803"/>
                  <a:pt x="7061781" y="4078427"/>
                  <a:pt x="7061781" y="4058227"/>
                </a:cubicBezTo>
                <a:cubicBezTo>
                  <a:pt x="7061781" y="4038027"/>
                  <a:pt x="7078157" y="4021651"/>
                  <a:pt x="7098357" y="4021651"/>
                </a:cubicBezTo>
                <a:close/>
                <a:moveTo>
                  <a:pt x="6877676" y="4021651"/>
                </a:moveTo>
                <a:cubicBezTo>
                  <a:pt x="6897876" y="4021651"/>
                  <a:pt x="6914252" y="4038027"/>
                  <a:pt x="6914252" y="4058227"/>
                </a:cubicBezTo>
                <a:cubicBezTo>
                  <a:pt x="6914252" y="4078427"/>
                  <a:pt x="6897876" y="4094803"/>
                  <a:pt x="6877676" y="4094803"/>
                </a:cubicBezTo>
                <a:cubicBezTo>
                  <a:pt x="6857476" y="4094803"/>
                  <a:pt x="6841100" y="4078427"/>
                  <a:pt x="6841100" y="4058227"/>
                </a:cubicBezTo>
                <a:cubicBezTo>
                  <a:pt x="6841100" y="4038027"/>
                  <a:pt x="6857476" y="4021651"/>
                  <a:pt x="6877676" y="4021651"/>
                </a:cubicBezTo>
                <a:close/>
                <a:moveTo>
                  <a:pt x="6656995" y="4021651"/>
                </a:moveTo>
                <a:cubicBezTo>
                  <a:pt x="6677195" y="4021651"/>
                  <a:pt x="6693571" y="4038027"/>
                  <a:pt x="6693571" y="4058227"/>
                </a:cubicBezTo>
                <a:cubicBezTo>
                  <a:pt x="6693571" y="4078427"/>
                  <a:pt x="6677195" y="4094803"/>
                  <a:pt x="6656995" y="4094803"/>
                </a:cubicBezTo>
                <a:cubicBezTo>
                  <a:pt x="6636795" y="4094803"/>
                  <a:pt x="6620419" y="4078427"/>
                  <a:pt x="6620419" y="4058227"/>
                </a:cubicBezTo>
                <a:cubicBezTo>
                  <a:pt x="6620419" y="4038027"/>
                  <a:pt x="6636795" y="4021651"/>
                  <a:pt x="6656995" y="4021651"/>
                </a:cubicBezTo>
                <a:close/>
                <a:moveTo>
                  <a:pt x="6436314" y="4021651"/>
                </a:moveTo>
                <a:cubicBezTo>
                  <a:pt x="6456514" y="4021651"/>
                  <a:pt x="6472890" y="4038027"/>
                  <a:pt x="6472890" y="4058227"/>
                </a:cubicBezTo>
                <a:cubicBezTo>
                  <a:pt x="6472890" y="4078427"/>
                  <a:pt x="6456514" y="4094803"/>
                  <a:pt x="6436314" y="4094803"/>
                </a:cubicBezTo>
                <a:cubicBezTo>
                  <a:pt x="6416114" y="4094803"/>
                  <a:pt x="6399738" y="4078427"/>
                  <a:pt x="6399738" y="4058227"/>
                </a:cubicBezTo>
                <a:cubicBezTo>
                  <a:pt x="6399738" y="4038027"/>
                  <a:pt x="6416114" y="4021651"/>
                  <a:pt x="6436314" y="4021651"/>
                </a:cubicBezTo>
                <a:close/>
                <a:moveTo>
                  <a:pt x="6215633" y="4021651"/>
                </a:moveTo>
                <a:cubicBezTo>
                  <a:pt x="6235833" y="4021651"/>
                  <a:pt x="6252209" y="4038027"/>
                  <a:pt x="6252209" y="4058227"/>
                </a:cubicBezTo>
                <a:cubicBezTo>
                  <a:pt x="6252209" y="4078427"/>
                  <a:pt x="6235833" y="4094803"/>
                  <a:pt x="6215633" y="4094803"/>
                </a:cubicBezTo>
                <a:cubicBezTo>
                  <a:pt x="6195433" y="4094803"/>
                  <a:pt x="6179057" y="4078427"/>
                  <a:pt x="6179057" y="4058227"/>
                </a:cubicBezTo>
                <a:cubicBezTo>
                  <a:pt x="6179057" y="4038027"/>
                  <a:pt x="6195433" y="4021651"/>
                  <a:pt x="6215633" y="4021651"/>
                </a:cubicBezTo>
                <a:close/>
                <a:moveTo>
                  <a:pt x="5994952" y="4021651"/>
                </a:moveTo>
                <a:cubicBezTo>
                  <a:pt x="6015152" y="4021651"/>
                  <a:pt x="6031528" y="4038027"/>
                  <a:pt x="6031528" y="4058227"/>
                </a:cubicBezTo>
                <a:cubicBezTo>
                  <a:pt x="6031528" y="4078427"/>
                  <a:pt x="6015152" y="4094803"/>
                  <a:pt x="5994952" y="4094803"/>
                </a:cubicBezTo>
                <a:cubicBezTo>
                  <a:pt x="5974752" y="4094803"/>
                  <a:pt x="5958376" y="4078427"/>
                  <a:pt x="5958376" y="4058227"/>
                </a:cubicBezTo>
                <a:cubicBezTo>
                  <a:pt x="5958376" y="4038027"/>
                  <a:pt x="5974752" y="4021651"/>
                  <a:pt x="5994952" y="4021651"/>
                </a:cubicBezTo>
                <a:close/>
                <a:moveTo>
                  <a:pt x="5774272" y="4021651"/>
                </a:moveTo>
                <a:cubicBezTo>
                  <a:pt x="5794472" y="4021651"/>
                  <a:pt x="5810848" y="4038027"/>
                  <a:pt x="5810848" y="4058227"/>
                </a:cubicBezTo>
                <a:cubicBezTo>
                  <a:pt x="5810848" y="4078427"/>
                  <a:pt x="5794472" y="4094803"/>
                  <a:pt x="5774272" y="4094803"/>
                </a:cubicBezTo>
                <a:cubicBezTo>
                  <a:pt x="5754073" y="4094803"/>
                  <a:pt x="5737697" y="4078427"/>
                  <a:pt x="5737697" y="4058227"/>
                </a:cubicBezTo>
                <a:cubicBezTo>
                  <a:pt x="5737697" y="4038027"/>
                  <a:pt x="5754073" y="4021651"/>
                  <a:pt x="5774272" y="4021651"/>
                </a:cubicBezTo>
                <a:close/>
                <a:moveTo>
                  <a:pt x="5553593" y="4021651"/>
                </a:moveTo>
                <a:cubicBezTo>
                  <a:pt x="5573793" y="4021651"/>
                  <a:pt x="5590169" y="4038027"/>
                  <a:pt x="5590169" y="4058227"/>
                </a:cubicBezTo>
                <a:cubicBezTo>
                  <a:pt x="5590169" y="4078427"/>
                  <a:pt x="5573793" y="4094803"/>
                  <a:pt x="5553593" y="4094803"/>
                </a:cubicBezTo>
                <a:cubicBezTo>
                  <a:pt x="5533393" y="4094803"/>
                  <a:pt x="5517018" y="4078427"/>
                  <a:pt x="5517018" y="4058227"/>
                </a:cubicBezTo>
                <a:cubicBezTo>
                  <a:pt x="5517018" y="4038027"/>
                  <a:pt x="5533393" y="4021651"/>
                  <a:pt x="5553593" y="4021651"/>
                </a:cubicBezTo>
                <a:close/>
                <a:moveTo>
                  <a:pt x="5332913" y="4021651"/>
                </a:moveTo>
                <a:cubicBezTo>
                  <a:pt x="5353113" y="4021651"/>
                  <a:pt x="5369490" y="4038027"/>
                  <a:pt x="5369490" y="4058227"/>
                </a:cubicBezTo>
                <a:cubicBezTo>
                  <a:pt x="5369490" y="4078427"/>
                  <a:pt x="5353113" y="4094803"/>
                  <a:pt x="5332913" y="4094803"/>
                </a:cubicBezTo>
                <a:cubicBezTo>
                  <a:pt x="5312714" y="4094803"/>
                  <a:pt x="5296337" y="4078427"/>
                  <a:pt x="5296337" y="4058227"/>
                </a:cubicBezTo>
                <a:cubicBezTo>
                  <a:pt x="5296337" y="4038027"/>
                  <a:pt x="5312714" y="4021651"/>
                  <a:pt x="5332913" y="4021651"/>
                </a:cubicBezTo>
                <a:close/>
                <a:moveTo>
                  <a:pt x="5112230" y="4021651"/>
                </a:moveTo>
                <a:cubicBezTo>
                  <a:pt x="5132433" y="4021651"/>
                  <a:pt x="5148807" y="4038027"/>
                  <a:pt x="5148807" y="4058227"/>
                </a:cubicBezTo>
                <a:cubicBezTo>
                  <a:pt x="5148807" y="4078427"/>
                  <a:pt x="5132433" y="4094803"/>
                  <a:pt x="5112230" y="4094803"/>
                </a:cubicBezTo>
                <a:cubicBezTo>
                  <a:pt x="5092030" y="4094803"/>
                  <a:pt x="5075655" y="4078427"/>
                  <a:pt x="5075655" y="4058227"/>
                </a:cubicBezTo>
                <a:cubicBezTo>
                  <a:pt x="5075655" y="4038027"/>
                  <a:pt x="5092030" y="4021651"/>
                  <a:pt x="5112230" y="4021651"/>
                </a:cubicBezTo>
                <a:close/>
                <a:moveTo>
                  <a:pt x="4891552" y="4021651"/>
                </a:moveTo>
                <a:cubicBezTo>
                  <a:pt x="4911751" y="4021651"/>
                  <a:pt x="4928127" y="4038027"/>
                  <a:pt x="4928127" y="4058227"/>
                </a:cubicBezTo>
                <a:cubicBezTo>
                  <a:pt x="4928127" y="4078427"/>
                  <a:pt x="4911751" y="4094803"/>
                  <a:pt x="4891552" y="4094803"/>
                </a:cubicBezTo>
                <a:cubicBezTo>
                  <a:pt x="4871352" y="4094803"/>
                  <a:pt x="4854975" y="4078427"/>
                  <a:pt x="4854975" y="4058227"/>
                </a:cubicBezTo>
                <a:cubicBezTo>
                  <a:pt x="4854975" y="4038027"/>
                  <a:pt x="4871352" y="4021651"/>
                  <a:pt x="4891552" y="4021651"/>
                </a:cubicBezTo>
                <a:close/>
                <a:moveTo>
                  <a:pt x="4670871" y="4021651"/>
                </a:moveTo>
                <a:cubicBezTo>
                  <a:pt x="4691070" y="4021651"/>
                  <a:pt x="4707447" y="4038027"/>
                  <a:pt x="4707447" y="4058227"/>
                </a:cubicBezTo>
                <a:cubicBezTo>
                  <a:pt x="4707447" y="4078427"/>
                  <a:pt x="4691070" y="4094803"/>
                  <a:pt x="4670871" y="4094803"/>
                </a:cubicBezTo>
                <a:cubicBezTo>
                  <a:pt x="4650672" y="4094803"/>
                  <a:pt x="4634295" y="4078427"/>
                  <a:pt x="4634295" y="4058227"/>
                </a:cubicBezTo>
                <a:cubicBezTo>
                  <a:pt x="4634295" y="4038027"/>
                  <a:pt x="4650672" y="4021651"/>
                  <a:pt x="4670871" y="4021651"/>
                </a:cubicBezTo>
                <a:close/>
                <a:moveTo>
                  <a:pt x="4450188" y="4021651"/>
                </a:moveTo>
                <a:cubicBezTo>
                  <a:pt x="4470390" y="4021651"/>
                  <a:pt x="4486764" y="4038027"/>
                  <a:pt x="4486764" y="4058227"/>
                </a:cubicBezTo>
                <a:cubicBezTo>
                  <a:pt x="4486764" y="4078427"/>
                  <a:pt x="4470390" y="4094803"/>
                  <a:pt x="4450188" y="4094803"/>
                </a:cubicBezTo>
                <a:cubicBezTo>
                  <a:pt x="4429988" y="4094803"/>
                  <a:pt x="4413613" y="4078427"/>
                  <a:pt x="4413613" y="4058227"/>
                </a:cubicBezTo>
                <a:cubicBezTo>
                  <a:pt x="4413613" y="4038027"/>
                  <a:pt x="4429988" y="4021651"/>
                  <a:pt x="4450188" y="4021651"/>
                </a:cubicBezTo>
                <a:close/>
                <a:moveTo>
                  <a:pt x="4229507" y="4021651"/>
                </a:moveTo>
                <a:cubicBezTo>
                  <a:pt x="4249708" y="4021651"/>
                  <a:pt x="4266084" y="4038027"/>
                  <a:pt x="4266084" y="4058227"/>
                </a:cubicBezTo>
                <a:cubicBezTo>
                  <a:pt x="4266084" y="4078427"/>
                  <a:pt x="4249708" y="4094803"/>
                  <a:pt x="4229507" y="4094803"/>
                </a:cubicBezTo>
                <a:cubicBezTo>
                  <a:pt x="4209307" y="4094803"/>
                  <a:pt x="4192931" y="4078427"/>
                  <a:pt x="4192931" y="4058227"/>
                </a:cubicBezTo>
                <a:cubicBezTo>
                  <a:pt x="4192931" y="4038027"/>
                  <a:pt x="4209307" y="4021651"/>
                  <a:pt x="4229507" y="4021651"/>
                </a:cubicBezTo>
                <a:close/>
                <a:moveTo>
                  <a:pt x="4008847" y="4021651"/>
                </a:moveTo>
                <a:cubicBezTo>
                  <a:pt x="4029045" y="4021651"/>
                  <a:pt x="4045426" y="4038027"/>
                  <a:pt x="4045426" y="4058227"/>
                </a:cubicBezTo>
                <a:cubicBezTo>
                  <a:pt x="4045426" y="4078427"/>
                  <a:pt x="4029045" y="4094803"/>
                  <a:pt x="4008847" y="4094803"/>
                </a:cubicBezTo>
                <a:cubicBezTo>
                  <a:pt x="3988642" y="4094803"/>
                  <a:pt x="3972267" y="4078427"/>
                  <a:pt x="3972267" y="4058227"/>
                </a:cubicBezTo>
                <a:cubicBezTo>
                  <a:pt x="3972267" y="4038027"/>
                  <a:pt x="3988642" y="4021651"/>
                  <a:pt x="4008847" y="4021651"/>
                </a:cubicBezTo>
                <a:close/>
                <a:moveTo>
                  <a:pt x="3788165" y="4021651"/>
                </a:moveTo>
                <a:cubicBezTo>
                  <a:pt x="3808367" y="4021651"/>
                  <a:pt x="3824738" y="4038027"/>
                  <a:pt x="3824738" y="4058227"/>
                </a:cubicBezTo>
                <a:cubicBezTo>
                  <a:pt x="3824738" y="4078427"/>
                  <a:pt x="3808367" y="4094803"/>
                  <a:pt x="3788165" y="4094803"/>
                </a:cubicBezTo>
                <a:cubicBezTo>
                  <a:pt x="3767965" y="4094803"/>
                  <a:pt x="3751588" y="4078427"/>
                  <a:pt x="3751588" y="4058227"/>
                </a:cubicBezTo>
                <a:cubicBezTo>
                  <a:pt x="3751588" y="4038027"/>
                  <a:pt x="3767965" y="4021651"/>
                  <a:pt x="3788165" y="4021651"/>
                </a:cubicBezTo>
                <a:close/>
                <a:moveTo>
                  <a:pt x="3567479" y="4021651"/>
                </a:moveTo>
                <a:cubicBezTo>
                  <a:pt x="3587675" y="4021651"/>
                  <a:pt x="3604051" y="4038027"/>
                  <a:pt x="3604051" y="4058227"/>
                </a:cubicBezTo>
                <a:cubicBezTo>
                  <a:pt x="3604051" y="4078427"/>
                  <a:pt x="3587675" y="4094803"/>
                  <a:pt x="3567479" y="4094803"/>
                </a:cubicBezTo>
                <a:cubicBezTo>
                  <a:pt x="3547276" y="4094803"/>
                  <a:pt x="3530908" y="4078427"/>
                  <a:pt x="3530908" y="4058227"/>
                </a:cubicBezTo>
                <a:cubicBezTo>
                  <a:pt x="3530908" y="4038027"/>
                  <a:pt x="3547276" y="4021651"/>
                  <a:pt x="3567479" y="4021651"/>
                </a:cubicBezTo>
                <a:close/>
                <a:moveTo>
                  <a:pt x="3346801" y="4021651"/>
                </a:moveTo>
                <a:cubicBezTo>
                  <a:pt x="3367001" y="4021651"/>
                  <a:pt x="3383375" y="4038027"/>
                  <a:pt x="3383375" y="4058227"/>
                </a:cubicBezTo>
                <a:cubicBezTo>
                  <a:pt x="3383375" y="4078427"/>
                  <a:pt x="3367001" y="4094803"/>
                  <a:pt x="3346801" y="4094803"/>
                </a:cubicBezTo>
                <a:cubicBezTo>
                  <a:pt x="3326603" y="4094803"/>
                  <a:pt x="3310228" y="4078427"/>
                  <a:pt x="3310228" y="4058227"/>
                </a:cubicBezTo>
                <a:cubicBezTo>
                  <a:pt x="3310228" y="4038027"/>
                  <a:pt x="3326603" y="4021651"/>
                  <a:pt x="3346801" y="4021651"/>
                </a:cubicBezTo>
                <a:close/>
                <a:moveTo>
                  <a:pt x="3126126" y="4021651"/>
                </a:moveTo>
                <a:cubicBezTo>
                  <a:pt x="3146320" y="4021651"/>
                  <a:pt x="3162696" y="4038027"/>
                  <a:pt x="3162696" y="4058227"/>
                </a:cubicBezTo>
                <a:cubicBezTo>
                  <a:pt x="3162696" y="4078427"/>
                  <a:pt x="3146320" y="4094803"/>
                  <a:pt x="3126126" y="4094803"/>
                </a:cubicBezTo>
                <a:cubicBezTo>
                  <a:pt x="3105923" y="4094803"/>
                  <a:pt x="3089541" y="4078427"/>
                  <a:pt x="3089541" y="4058227"/>
                </a:cubicBezTo>
                <a:cubicBezTo>
                  <a:pt x="3089541" y="4038027"/>
                  <a:pt x="3105923" y="4021651"/>
                  <a:pt x="3126126" y="4021651"/>
                </a:cubicBezTo>
                <a:close/>
                <a:moveTo>
                  <a:pt x="2905436" y="4021651"/>
                </a:moveTo>
                <a:cubicBezTo>
                  <a:pt x="2925637" y="4021651"/>
                  <a:pt x="2942013" y="4038027"/>
                  <a:pt x="2942013" y="4058227"/>
                </a:cubicBezTo>
                <a:cubicBezTo>
                  <a:pt x="2942013" y="4078427"/>
                  <a:pt x="2925637" y="4094803"/>
                  <a:pt x="2905436" y="4094803"/>
                </a:cubicBezTo>
                <a:cubicBezTo>
                  <a:pt x="2885243" y="4094803"/>
                  <a:pt x="2868866" y="4078427"/>
                  <a:pt x="2868866" y="4058227"/>
                </a:cubicBezTo>
                <a:cubicBezTo>
                  <a:pt x="2868866" y="4038027"/>
                  <a:pt x="2885243" y="4021651"/>
                  <a:pt x="2905436" y="4021651"/>
                </a:cubicBezTo>
                <a:close/>
                <a:moveTo>
                  <a:pt x="2684758" y="4021651"/>
                </a:moveTo>
                <a:cubicBezTo>
                  <a:pt x="2704958" y="4021651"/>
                  <a:pt x="2721329" y="4038027"/>
                  <a:pt x="2721329" y="4058227"/>
                </a:cubicBezTo>
                <a:cubicBezTo>
                  <a:pt x="2721329" y="4078427"/>
                  <a:pt x="2704958" y="4094803"/>
                  <a:pt x="2684758" y="4094803"/>
                </a:cubicBezTo>
                <a:cubicBezTo>
                  <a:pt x="2664554" y="4094803"/>
                  <a:pt x="2648177" y="4078427"/>
                  <a:pt x="2648177" y="4058227"/>
                </a:cubicBezTo>
                <a:cubicBezTo>
                  <a:pt x="2648177" y="4038027"/>
                  <a:pt x="2664554" y="4021651"/>
                  <a:pt x="2684758" y="4021651"/>
                </a:cubicBezTo>
                <a:close/>
                <a:moveTo>
                  <a:pt x="2464071" y="4021651"/>
                </a:moveTo>
                <a:cubicBezTo>
                  <a:pt x="2484272" y="4021651"/>
                  <a:pt x="2500650" y="4038027"/>
                  <a:pt x="2500650" y="4058227"/>
                </a:cubicBezTo>
                <a:cubicBezTo>
                  <a:pt x="2500650" y="4078427"/>
                  <a:pt x="2484272" y="4094803"/>
                  <a:pt x="2464071" y="4094803"/>
                </a:cubicBezTo>
                <a:cubicBezTo>
                  <a:pt x="2443875" y="4094803"/>
                  <a:pt x="2427500" y="4078427"/>
                  <a:pt x="2427500" y="4058227"/>
                </a:cubicBezTo>
                <a:cubicBezTo>
                  <a:pt x="2427500" y="4038027"/>
                  <a:pt x="2443875" y="4021651"/>
                  <a:pt x="2464071" y="4021651"/>
                </a:cubicBezTo>
                <a:close/>
                <a:moveTo>
                  <a:pt x="2243393" y="4021651"/>
                </a:moveTo>
                <a:cubicBezTo>
                  <a:pt x="2263591" y="4021651"/>
                  <a:pt x="2279972" y="4038027"/>
                  <a:pt x="2279972" y="4058227"/>
                </a:cubicBezTo>
                <a:cubicBezTo>
                  <a:pt x="2279972" y="4078427"/>
                  <a:pt x="2263591" y="4094803"/>
                  <a:pt x="2243393" y="4094803"/>
                </a:cubicBezTo>
                <a:cubicBezTo>
                  <a:pt x="2223191" y="4094803"/>
                  <a:pt x="2206817" y="4078427"/>
                  <a:pt x="2206817" y="4058227"/>
                </a:cubicBezTo>
                <a:cubicBezTo>
                  <a:pt x="2206817" y="4038027"/>
                  <a:pt x="2223191" y="4021651"/>
                  <a:pt x="2243393" y="4021651"/>
                </a:cubicBezTo>
                <a:close/>
                <a:moveTo>
                  <a:pt x="2022713" y="4021651"/>
                </a:moveTo>
                <a:cubicBezTo>
                  <a:pt x="2042913" y="4021651"/>
                  <a:pt x="2059288" y="4038027"/>
                  <a:pt x="2059288" y="4058227"/>
                </a:cubicBezTo>
                <a:cubicBezTo>
                  <a:pt x="2059288" y="4078427"/>
                  <a:pt x="2042913" y="4094803"/>
                  <a:pt x="2022713" y="4094803"/>
                </a:cubicBezTo>
                <a:cubicBezTo>
                  <a:pt x="2002514" y="4094803"/>
                  <a:pt x="1986177" y="4078427"/>
                  <a:pt x="1986177" y="4058227"/>
                </a:cubicBezTo>
                <a:cubicBezTo>
                  <a:pt x="1986177" y="4038027"/>
                  <a:pt x="2002514" y="4021651"/>
                  <a:pt x="2022713" y="4021651"/>
                </a:cubicBezTo>
                <a:close/>
                <a:moveTo>
                  <a:pt x="1802067" y="4021651"/>
                </a:moveTo>
                <a:cubicBezTo>
                  <a:pt x="1822267" y="4021651"/>
                  <a:pt x="1838643" y="4038027"/>
                  <a:pt x="1838643" y="4058227"/>
                </a:cubicBezTo>
                <a:cubicBezTo>
                  <a:pt x="1838643" y="4078427"/>
                  <a:pt x="1822267" y="4094803"/>
                  <a:pt x="1802067" y="4094803"/>
                </a:cubicBezTo>
                <a:cubicBezTo>
                  <a:pt x="1781867" y="4094803"/>
                  <a:pt x="1765491" y="4078427"/>
                  <a:pt x="1765491" y="4058227"/>
                </a:cubicBezTo>
                <a:cubicBezTo>
                  <a:pt x="1765491" y="4038027"/>
                  <a:pt x="1781867" y="4021651"/>
                  <a:pt x="1802067" y="4021651"/>
                </a:cubicBezTo>
                <a:close/>
                <a:moveTo>
                  <a:pt x="1581382" y="4021651"/>
                </a:moveTo>
                <a:cubicBezTo>
                  <a:pt x="1601581" y="4021651"/>
                  <a:pt x="1617957" y="4038027"/>
                  <a:pt x="1617957" y="4058227"/>
                </a:cubicBezTo>
                <a:cubicBezTo>
                  <a:pt x="1617957" y="4078427"/>
                  <a:pt x="1601581" y="4094803"/>
                  <a:pt x="1581382" y="4094803"/>
                </a:cubicBezTo>
                <a:cubicBezTo>
                  <a:pt x="1561181" y="4094803"/>
                  <a:pt x="1544806" y="4078427"/>
                  <a:pt x="1544806" y="4058227"/>
                </a:cubicBezTo>
                <a:cubicBezTo>
                  <a:pt x="1544806" y="4038027"/>
                  <a:pt x="1561181" y="4021651"/>
                  <a:pt x="1581382" y="4021651"/>
                </a:cubicBezTo>
                <a:close/>
                <a:moveTo>
                  <a:pt x="1360696" y="4021651"/>
                </a:moveTo>
                <a:cubicBezTo>
                  <a:pt x="1380896" y="4021651"/>
                  <a:pt x="1397272" y="4038027"/>
                  <a:pt x="1397272" y="4058227"/>
                </a:cubicBezTo>
                <a:cubicBezTo>
                  <a:pt x="1397272" y="4078427"/>
                  <a:pt x="1380896" y="4094803"/>
                  <a:pt x="1360696" y="4094803"/>
                </a:cubicBezTo>
                <a:cubicBezTo>
                  <a:pt x="1340496" y="4094803"/>
                  <a:pt x="1324120" y="4078427"/>
                  <a:pt x="1324120" y="4058227"/>
                </a:cubicBezTo>
                <a:cubicBezTo>
                  <a:pt x="1324120" y="4038027"/>
                  <a:pt x="1340496" y="4021651"/>
                  <a:pt x="1360696" y="4021651"/>
                </a:cubicBezTo>
                <a:close/>
                <a:moveTo>
                  <a:pt x="1140010" y="4021651"/>
                </a:moveTo>
                <a:cubicBezTo>
                  <a:pt x="1160210" y="4021651"/>
                  <a:pt x="1176585" y="4038027"/>
                  <a:pt x="1176585" y="4058227"/>
                </a:cubicBezTo>
                <a:cubicBezTo>
                  <a:pt x="1176585" y="4078427"/>
                  <a:pt x="1160210" y="4094803"/>
                  <a:pt x="1140010" y="4094803"/>
                </a:cubicBezTo>
                <a:cubicBezTo>
                  <a:pt x="1119810" y="4094803"/>
                  <a:pt x="1103434" y="4078427"/>
                  <a:pt x="1103434" y="4058227"/>
                </a:cubicBezTo>
                <a:cubicBezTo>
                  <a:pt x="1103434" y="4038027"/>
                  <a:pt x="1119810" y="4021651"/>
                  <a:pt x="1140010" y="4021651"/>
                </a:cubicBezTo>
                <a:close/>
                <a:moveTo>
                  <a:pt x="919324" y="4021651"/>
                </a:moveTo>
                <a:cubicBezTo>
                  <a:pt x="939524" y="4021651"/>
                  <a:pt x="955900" y="4038027"/>
                  <a:pt x="955900" y="4058227"/>
                </a:cubicBezTo>
                <a:cubicBezTo>
                  <a:pt x="955900" y="4078427"/>
                  <a:pt x="939524" y="4094803"/>
                  <a:pt x="919324" y="4094803"/>
                </a:cubicBezTo>
                <a:cubicBezTo>
                  <a:pt x="899124" y="4094803"/>
                  <a:pt x="882747" y="4078427"/>
                  <a:pt x="882747" y="4058227"/>
                </a:cubicBezTo>
                <a:cubicBezTo>
                  <a:pt x="882747" y="4038027"/>
                  <a:pt x="899124" y="4021651"/>
                  <a:pt x="919324" y="4021651"/>
                </a:cubicBezTo>
                <a:close/>
                <a:moveTo>
                  <a:pt x="698637" y="4021651"/>
                </a:moveTo>
                <a:cubicBezTo>
                  <a:pt x="718838" y="4021651"/>
                  <a:pt x="735213" y="4038027"/>
                  <a:pt x="735213" y="4058227"/>
                </a:cubicBezTo>
                <a:cubicBezTo>
                  <a:pt x="735213" y="4078427"/>
                  <a:pt x="718838" y="4094803"/>
                  <a:pt x="698637" y="4094803"/>
                </a:cubicBezTo>
                <a:cubicBezTo>
                  <a:pt x="678438" y="4094803"/>
                  <a:pt x="662062" y="4078427"/>
                  <a:pt x="662062" y="4058227"/>
                </a:cubicBezTo>
                <a:cubicBezTo>
                  <a:pt x="662062" y="4038027"/>
                  <a:pt x="678438" y="4021651"/>
                  <a:pt x="698637" y="4021651"/>
                </a:cubicBezTo>
                <a:close/>
                <a:moveTo>
                  <a:pt x="477951" y="4021651"/>
                </a:moveTo>
                <a:cubicBezTo>
                  <a:pt x="498151" y="4021651"/>
                  <a:pt x="514527" y="4038027"/>
                  <a:pt x="514527" y="4058227"/>
                </a:cubicBezTo>
                <a:cubicBezTo>
                  <a:pt x="514527" y="4078427"/>
                  <a:pt x="498151" y="4094803"/>
                  <a:pt x="477951" y="4094803"/>
                </a:cubicBezTo>
                <a:cubicBezTo>
                  <a:pt x="457751" y="4094803"/>
                  <a:pt x="441375" y="4078427"/>
                  <a:pt x="441375" y="4058227"/>
                </a:cubicBezTo>
                <a:cubicBezTo>
                  <a:pt x="441375" y="4038027"/>
                  <a:pt x="457751" y="4021651"/>
                  <a:pt x="477951" y="4021651"/>
                </a:cubicBezTo>
                <a:close/>
                <a:moveTo>
                  <a:pt x="257265" y="4021651"/>
                </a:moveTo>
                <a:cubicBezTo>
                  <a:pt x="277465" y="4021651"/>
                  <a:pt x="293841" y="4038027"/>
                  <a:pt x="293841" y="4058227"/>
                </a:cubicBezTo>
                <a:cubicBezTo>
                  <a:pt x="293841" y="4078427"/>
                  <a:pt x="277465" y="4094803"/>
                  <a:pt x="257265" y="4094803"/>
                </a:cubicBezTo>
                <a:cubicBezTo>
                  <a:pt x="237065" y="4094803"/>
                  <a:pt x="220689" y="4078427"/>
                  <a:pt x="220689" y="4058227"/>
                </a:cubicBezTo>
                <a:cubicBezTo>
                  <a:pt x="220689" y="4038027"/>
                  <a:pt x="237065" y="4021651"/>
                  <a:pt x="257265" y="4021651"/>
                </a:cubicBezTo>
                <a:close/>
                <a:moveTo>
                  <a:pt x="36578" y="4021651"/>
                </a:moveTo>
                <a:cubicBezTo>
                  <a:pt x="56778" y="4021651"/>
                  <a:pt x="73154" y="4038027"/>
                  <a:pt x="73154" y="4058227"/>
                </a:cubicBezTo>
                <a:cubicBezTo>
                  <a:pt x="73154" y="4078427"/>
                  <a:pt x="56778" y="4094803"/>
                  <a:pt x="36578" y="4094803"/>
                </a:cubicBezTo>
                <a:cubicBezTo>
                  <a:pt x="16378" y="4094803"/>
                  <a:pt x="2" y="4078427"/>
                  <a:pt x="2" y="4058227"/>
                </a:cubicBezTo>
                <a:cubicBezTo>
                  <a:pt x="2" y="4038027"/>
                  <a:pt x="16378" y="4021651"/>
                  <a:pt x="36578" y="4021651"/>
                </a:cubicBezTo>
                <a:close/>
                <a:moveTo>
                  <a:pt x="11953343" y="3809985"/>
                </a:moveTo>
                <a:cubicBezTo>
                  <a:pt x="11973543" y="3809985"/>
                  <a:pt x="11989919" y="3826361"/>
                  <a:pt x="11989919" y="3846561"/>
                </a:cubicBezTo>
                <a:cubicBezTo>
                  <a:pt x="11989919" y="3866761"/>
                  <a:pt x="11973543" y="3883137"/>
                  <a:pt x="11953343" y="3883137"/>
                </a:cubicBezTo>
                <a:cubicBezTo>
                  <a:pt x="11933143" y="3883137"/>
                  <a:pt x="11916767" y="3866761"/>
                  <a:pt x="11916767" y="3846561"/>
                </a:cubicBezTo>
                <a:cubicBezTo>
                  <a:pt x="11916767" y="3826361"/>
                  <a:pt x="11933143" y="3809985"/>
                  <a:pt x="11953343" y="3809985"/>
                </a:cubicBezTo>
                <a:close/>
                <a:moveTo>
                  <a:pt x="11732658" y="3809985"/>
                </a:moveTo>
                <a:cubicBezTo>
                  <a:pt x="11752858" y="3809985"/>
                  <a:pt x="11769234" y="3826361"/>
                  <a:pt x="11769234" y="3846561"/>
                </a:cubicBezTo>
                <a:cubicBezTo>
                  <a:pt x="11769234" y="3866761"/>
                  <a:pt x="11752858" y="3883137"/>
                  <a:pt x="11732658" y="3883137"/>
                </a:cubicBezTo>
                <a:cubicBezTo>
                  <a:pt x="11712458" y="3883137"/>
                  <a:pt x="11696082" y="3866761"/>
                  <a:pt x="11696082" y="3846561"/>
                </a:cubicBezTo>
                <a:cubicBezTo>
                  <a:pt x="11696082" y="3826361"/>
                  <a:pt x="11712458" y="3809985"/>
                  <a:pt x="11732658" y="3809985"/>
                </a:cubicBezTo>
                <a:close/>
                <a:moveTo>
                  <a:pt x="11511977" y="3809985"/>
                </a:moveTo>
                <a:cubicBezTo>
                  <a:pt x="11532177" y="3809985"/>
                  <a:pt x="11548553" y="3826361"/>
                  <a:pt x="11548553" y="3846561"/>
                </a:cubicBezTo>
                <a:cubicBezTo>
                  <a:pt x="11548553" y="3866761"/>
                  <a:pt x="11532177" y="3883137"/>
                  <a:pt x="11511977" y="3883137"/>
                </a:cubicBezTo>
                <a:cubicBezTo>
                  <a:pt x="11491777" y="3883137"/>
                  <a:pt x="11475401" y="3866761"/>
                  <a:pt x="11475401" y="3846561"/>
                </a:cubicBezTo>
                <a:cubicBezTo>
                  <a:pt x="11475401" y="3826361"/>
                  <a:pt x="11491777" y="3809985"/>
                  <a:pt x="11511977" y="3809985"/>
                </a:cubicBezTo>
                <a:close/>
                <a:moveTo>
                  <a:pt x="11291296" y="3809985"/>
                </a:moveTo>
                <a:cubicBezTo>
                  <a:pt x="11311496" y="3809985"/>
                  <a:pt x="11327872" y="3826361"/>
                  <a:pt x="11327872" y="3846561"/>
                </a:cubicBezTo>
                <a:cubicBezTo>
                  <a:pt x="11327872" y="3866761"/>
                  <a:pt x="11311496" y="3883137"/>
                  <a:pt x="11291296" y="3883137"/>
                </a:cubicBezTo>
                <a:cubicBezTo>
                  <a:pt x="11271096" y="3883137"/>
                  <a:pt x="11254720" y="3866761"/>
                  <a:pt x="11254720" y="3846561"/>
                </a:cubicBezTo>
                <a:cubicBezTo>
                  <a:pt x="11254720" y="3826361"/>
                  <a:pt x="11271096" y="3809985"/>
                  <a:pt x="11291296" y="3809985"/>
                </a:cubicBezTo>
                <a:close/>
                <a:moveTo>
                  <a:pt x="11070615" y="3809985"/>
                </a:moveTo>
                <a:cubicBezTo>
                  <a:pt x="11090815" y="3809985"/>
                  <a:pt x="11107191" y="3826361"/>
                  <a:pt x="11107191" y="3846561"/>
                </a:cubicBezTo>
                <a:cubicBezTo>
                  <a:pt x="11107191" y="3866761"/>
                  <a:pt x="11090815" y="3883137"/>
                  <a:pt x="11070615" y="3883137"/>
                </a:cubicBezTo>
                <a:cubicBezTo>
                  <a:pt x="11050415" y="3883137"/>
                  <a:pt x="11034039" y="3866761"/>
                  <a:pt x="11034039" y="3846561"/>
                </a:cubicBezTo>
                <a:cubicBezTo>
                  <a:pt x="11034039" y="3826361"/>
                  <a:pt x="11050415" y="3809985"/>
                  <a:pt x="11070615" y="3809985"/>
                </a:cubicBezTo>
                <a:close/>
                <a:moveTo>
                  <a:pt x="10849934" y="3809985"/>
                </a:moveTo>
                <a:cubicBezTo>
                  <a:pt x="10870134" y="3809985"/>
                  <a:pt x="10886510" y="3826361"/>
                  <a:pt x="10886510" y="3846561"/>
                </a:cubicBezTo>
                <a:cubicBezTo>
                  <a:pt x="10886510" y="3866761"/>
                  <a:pt x="10870134" y="3883137"/>
                  <a:pt x="10849934" y="3883137"/>
                </a:cubicBezTo>
                <a:cubicBezTo>
                  <a:pt x="10829734" y="3883137"/>
                  <a:pt x="10813358" y="3866761"/>
                  <a:pt x="10813358" y="3846561"/>
                </a:cubicBezTo>
                <a:cubicBezTo>
                  <a:pt x="10813358" y="3826361"/>
                  <a:pt x="10829734" y="3809985"/>
                  <a:pt x="10849934" y="3809985"/>
                </a:cubicBezTo>
                <a:close/>
                <a:moveTo>
                  <a:pt x="10629253" y="3809985"/>
                </a:moveTo>
                <a:cubicBezTo>
                  <a:pt x="10649453" y="3809985"/>
                  <a:pt x="10665829" y="3826361"/>
                  <a:pt x="10665829" y="3846561"/>
                </a:cubicBezTo>
                <a:cubicBezTo>
                  <a:pt x="10665829" y="3866761"/>
                  <a:pt x="10649453" y="3883137"/>
                  <a:pt x="10629253" y="3883137"/>
                </a:cubicBezTo>
                <a:cubicBezTo>
                  <a:pt x="10609053" y="3883137"/>
                  <a:pt x="10592677" y="3866761"/>
                  <a:pt x="10592677" y="3846561"/>
                </a:cubicBezTo>
                <a:cubicBezTo>
                  <a:pt x="10592677" y="3826361"/>
                  <a:pt x="10609053" y="3809985"/>
                  <a:pt x="10629253" y="3809985"/>
                </a:cubicBezTo>
                <a:close/>
                <a:moveTo>
                  <a:pt x="10408572" y="3809985"/>
                </a:moveTo>
                <a:cubicBezTo>
                  <a:pt x="10428772" y="3809985"/>
                  <a:pt x="10445148" y="3826361"/>
                  <a:pt x="10445148" y="3846561"/>
                </a:cubicBezTo>
                <a:cubicBezTo>
                  <a:pt x="10445148" y="3866761"/>
                  <a:pt x="10428772" y="3883137"/>
                  <a:pt x="10408572" y="3883137"/>
                </a:cubicBezTo>
                <a:cubicBezTo>
                  <a:pt x="10388372" y="3883137"/>
                  <a:pt x="10371996" y="3866761"/>
                  <a:pt x="10371996" y="3846561"/>
                </a:cubicBezTo>
                <a:cubicBezTo>
                  <a:pt x="10371996" y="3826361"/>
                  <a:pt x="10388372" y="3809985"/>
                  <a:pt x="10408572" y="3809985"/>
                </a:cubicBezTo>
                <a:close/>
                <a:moveTo>
                  <a:pt x="10187891" y="3809985"/>
                </a:moveTo>
                <a:cubicBezTo>
                  <a:pt x="10208091" y="3809985"/>
                  <a:pt x="10224467" y="3826361"/>
                  <a:pt x="10224467" y="3846561"/>
                </a:cubicBezTo>
                <a:cubicBezTo>
                  <a:pt x="10224467" y="3866761"/>
                  <a:pt x="10208091" y="3883137"/>
                  <a:pt x="10187891" y="3883137"/>
                </a:cubicBezTo>
                <a:cubicBezTo>
                  <a:pt x="10167691" y="3883137"/>
                  <a:pt x="10151315" y="3866761"/>
                  <a:pt x="10151315" y="3846561"/>
                </a:cubicBezTo>
                <a:cubicBezTo>
                  <a:pt x="10151315" y="3826361"/>
                  <a:pt x="10167691" y="3809985"/>
                  <a:pt x="10187891" y="3809985"/>
                </a:cubicBezTo>
                <a:close/>
                <a:moveTo>
                  <a:pt x="9967210" y="3809985"/>
                </a:moveTo>
                <a:cubicBezTo>
                  <a:pt x="9987410" y="3809985"/>
                  <a:pt x="10003786" y="3826361"/>
                  <a:pt x="10003786" y="3846561"/>
                </a:cubicBezTo>
                <a:cubicBezTo>
                  <a:pt x="10003786" y="3866761"/>
                  <a:pt x="9987410" y="3883137"/>
                  <a:pt x="9967210" y="3883137"/>
                </a:cubicBezTo>
                <a:cubicBezTo>
                  <a:pt x="9947010" y="3883137"/>
                  <a:pt x="9930634" y="3866761"/>
                  <a:pt x="9930634" y="3846561"/>
                </a:cubicBezTo>
                <a:cubicBezTo>
                  <a:pt x="9930634" y="3826361"/>
                  <a:pt x="9947010" y="3809985"/>
                  <a:pt x="9967210" y="3809985"/>
                </a:cubicBezTo>
                <a:close/>
                <a:moveTo>
                  <a:pt x="9746529" y="3809985"/>
                </a:moveTo>
                <a:cubicBezTo>
                  <a:pt x="9766729" y="3809985"/>
                  <a:pt x="9783105" y="3826361"/>
                  <a:pt x="9783105" y="3846561"/>
                </a:cubicBezTo>
                <a:cubicBezTo>
                  <a:pt x="9783105" y="3866761"/>
                  <a:pt x="9766729" y="3883137"/>
                  <a:pt x="9746529" y="3883137"/>
                </a:cubicBezTo>
                <a:cubicBezTo>
                  <a:pt x="9726329" y="3883137"/>
                  <a:pt x="9709953" y="3866761"/>
                  <a:pt x="9709953" y="3846561"/>
                </a:cubicBezTo>
                <a:cubicBezTo>
                  <a:pt x="9709953" y="3826361"/>
                  <a:pt x="9726329" y="3809985"/>
                  <a:pt x="9746529" y="3809985"/>
                </a:cubicBezTo>
                <a:close/>
                <a:moveTo>
                  <a:pt x="9525848" y="3809985"/>
                </a:moveTo>
                <a:cubicBezTo>
                  <a:pt x="9546048" y="3809985"/>
                  <a:pt x="9562424" y="3826361"/>
                  <a:pt x="9562424" y="3846561"/>
                </a:cubicBezTo>
                <a:cubicBezTo>
                  <a:pt x="9562424" y="3866761"/>
                  <a:pt x="9546048" y="3883137"/>
                  <a:pt x="9525848" y="3883137"/>
                </a:cubicBezTo>
                <a:cubicBezTo>
                  <a:pt x="9505648" y="3883137"/>
                  <a:pt x="9489272" y="3866761"/>
                  <a:pt x="9489272" y="3846561"/>
                </a:cubicBezTo>
                <a:cubicBezTo>
                  <a:pt x="9489272" y="3826361"/>
                  <a:pt x="9505648" y="3809985"/>
                  <a:pt x="9525848" y="3809985"/>
                </a:cubicBezTo>
                <a:close/>
                <a:moveTo>
                  <a:pt x="9305167" y="3809985"/>
                </a:moveTo>
                <a:cubicBezTo>
                  <a:pt x="9325367" y="3809985"/>
                  <a:pt x="9341743" y="3826361"/>
                  <a:pt x="9341743" y="3846561"/>
                </a:cubicBezTo>
                <a:cubicBezTo>
                  <a:pt x="9341743" y="3866761"/>
                  <a:pt x="9325367" y="3883137"/>
                  <a:pt x="9305167" y="3883137"/>
                </a:cubicBezTo>
                <a:cubicBezTo>
                  <a:pt x="9284967" y="3883137"/>
                  <a:pt x="9268591" y="3866761"/>
                  <a:pt x="9268591" y="3846561"/>
                </a:cubicBezTo>
                <a:cubicBezTo>
                  <a:pt x="9268591" y="3826361"/>
                  <a:pt x="9284967" y="3809985"/>
                  <a:pt x="9305167" y="3809985"/>
                </a:cubicBezTo>
                <a:close/>
                <a:moveTo>
                  <a:pt x="9084486" y="3809985"/>
                </a:moveTo>
                <a:cubicBezTo>
                  <a:pt x="9104686" y="3809985"/>
                  <a:pt x="9121062" y="3826361"/>
                  <a:pt x="9121062" y="3846561"/>
                </a:cubicBezTo>
                <a:cubicBezTo>
                  <a:pt x="9121062" y="3866761"/>
                  <a:pt x="9104686" y="3883137"/>
                  <a:pt x="9084486" y="3883137"/>
                </a:cubicBezTo>
                <a:cubicBezTo>
                  <a:pt x="9064286" y="3883137"/>
                  <a:pt x="9047910" y="3866761"/>
                  <a:pt x="9047910" y="3846561"/>
                </a:cubicBezTo>
                <a:cubicBezTo>
                  <a:pt x="9047910" y="3826361"/>
                  <a:pt x="9064286" y="3809985"/>
                  <a:pt x="9084486" y="3809985"/>
                </a:cubicBezTo>
                <a:close/>
                <a:moveTo>
                  <a:pt x="8863805" y="3809985"/>
                </a:moveTo>
                <a:cubicBezTo>
                  <a:pt x="8884005" y="3809985"/>
                  <a:pt x="8900381" y="3826361"/>
                  <a:pt x="8900381" y="3846561"/>
                </a:cubicBezTo>
                <a:cubicBezTo>
                  <a:pt x="8900381" y="3866761"/>
                  <a:pt x="8884005" y="3883137"/>
                  <a:pt x="8863805" y="3883137"/>
                </a:cubicBezTo>
                <a:cubicBezTo>
                  <a:pt x="8843605" y="3883137"/>
                  <a:pt x="8827229" y="3866761"/>
                  <a:pt x="8827229" y="3846561"/>
                </a:cubicBezTo>
                <a:cubicBezTo>
                  <a:pt x="8827229" y="3826361"/>
                  <a:pt x="8843605" y="3809985"/>
                  <a:pt x="8863805" y="3809985"/>
                </a:cubicBezTo>
                <a:close/>
                <a:moveTo>
                  <a:pt x="8643124" y="3809985"/>
                </a:moveTo>
                <a:cubicBezTo>
                  <a:pt x="8663324" y="3809985"/>
                  <a:pt x="8679700" y="3826361"/>
                  <a:pt x="8679700" y="3846561"/>
                </a:cubicBezTo>
                <a:cubicBezTo>
                  <a:pt x="8679700" y="3866761"/>
                  <a:pt x="8663324" y="3883137"/>
                  <a:pt x="8643124" y="3883137"/>
                </a:cubicBezTo>
                <a:cubicBezTo>
                  <a:pt x="8622924" y="3883137"/>
                  <a:pt x="8606548" y="3866761"/>
                  <a:pt x="8606548" y="3846561"/>
                </a:cubicBezTo>
                <a:cubicBezTo>
                  <a:pt x="8606548" y="3826361"/>
                  <a:pt x="8622924" y="3809985"/>
                  <a:pt x="8643124" y="3809985"/>
                </a:cubicBezTo>
                <a:close/>
                <a:moveTo>
                  <a:pt x="8422443" y="3809985"/>
                </a:moveTo>
                <a:cubicBezTo>
                  <a:pt x="8442643" y="3809985"/>
                  <a:pt x="8459019" y="3826361"/>
                  <a:pt x="8459019" y="3846561"/>
                </a:cubicBezTo>
                <a:cubicBezTo>
                  <a:pt x="8459019" y="3866761"/>
                  <a:pt x="8442643" y="3883137"/>
                  <a:pt x="8422443" y="3883137"/>
                </a:cubicBezTo>
                <a:cubicBezTo>
                  <a:pt x="8402243" y="3883137"/>
                  <a:pt x="8385867" y="3866761"/>
                  <a:pt x="8385867" y="3846561"/>
                </a:cubicBezTo>
                <a:cubicBezTo>
                  <a:pt x="8385867" y="3826361"/>
                  <a:pt x="8402243" y="3809985"/>
                  <a:pt x="8422443" y="3809985"/>
                </a:cubicBezTo>
                <a:close/>
                <a:moveTo>
                  <a:pt x="8201762" y="3809985"/>
                </a:moveTo>
                <a:cubicBezTo>
                  <a:pt x="8221962" y="3809985"/>
                  <a:pt x="8238338" y="3826361"/>
                  <a:pt x="8238338" y="3846561"/>
                </a:cubicBezTo>
                <a:cubicBezTo>
                  <a:pt x="8238338" y="3866761"/>
                  <a:pt x="8221962" y="3883137"/>
                  <a:pt x="8201762" y="3883137"/>
                </a:cubicBezTo>
                <a:cubicBezTo>
                  <a:pt x="8181562" y="3883137"/>
                  <a:pt x="8165186" y="3866761"/>
                  <a:pt x="8165186" y="3846561"/>
                </a:cubicBezTo>
                <a:cubicBezTo>
                  <a:pt x="8165186" y="3826361"/>
                  <a:pt x="8181562" y="3809985"/>
                  <a:pt x="8201762" y="3809985"/>
                </a:cubicBezTo>
                <a:close/>
                <a:moveTo>
                  <a:pt x="7981081" y="3809985"/>
                </a:moveTo>
                <a:cubicBezTo>
                  <a:pt x="8001281" y="3809985"/>
                  <a:pt x="8017657" y="3826361"/>
                  <a:pt x="8017657" y="3846561"/>
                </a:cubicBezTo>
                <a:cubicBezTo>
                  <a:pt x="8017657" y="3866761"/>
                  <a:pt x="8001281" y="3883137"/>
                  <a:pt x="7981081" y="3883137"/>
                </a:cubicBezTo>
                <a:cubicBezTo>
                  <a:pt x="7960881" y="3883137"/>
                  <a:pt x="7944505" y="3866761"/>
                  <a:pt x="7944505" y="3846561"/>
                </a:cubicBezTo>
                <a:cubicBezTo>
                  <a:pt x="7944505" y="3826361"/>
                  <a:pt x="7960881" y="3809985"/>
                  <a:pt x="7981081" y="3809985"/>
                </a:cubicBezTo>
                <a:close/>
                <a:moveTo>
                  <a:pt x="7760400" y="3809985"/>
                </a:moveTo>
                <a:cubicBezTo>
                  <a:pt x="7780600" y="3809985"/>
                  <a:pt x="7796976" y="3826361"/>
                  <a:pt x="7796976" y="3846561"/>
                </a:cubicBezTo>
                <a:cubicBezTo>
                  <a:pt x="7796976" y="3866761"/>
                  <a:pt x="7780600" y="3883137"/>
                  <a:pt x="7760400" y="3883137"/>
                </a:cubicBezTo>
                <a:cubicBezTo>
                  <a:pt x="7740200" y="3883137"/>
                  <a:pt x="7723824" y="3866761"/>
                  <a:pt x="7723824" y="3846561"/>
                </a:cubicBezTo>
                <a:cubicBezTo>
                  <a:pt x="7723824" y="3826361"/>
                  <a:pt x="7740200" y="3809985"/>
                  <a:pt x="7760400" y="3809985"/>
                </a:cubicBezTo>
                <a:close/>
                <a:moveTo>
                  <a:pt x="7539719" y="3809985"/>
                </a:moveTo>
                <a:cubicBezTo>
                  <a:pt x="7559919" y="3809985"/>
                  <a:pt x="7576295" y="3826361"/>
                  <a:pt x="7576295" y="3846561"/>
                </a:cubicBezTo>
                <a:cubicBezTo>
                  <a:pt x="7576295" y="3866761"/>
                  <a:pt x="7559919" y="3883137"/>
                  <a:pt x="7539719" y="3883137"/>
                </a:cubicBezTo>
                <a:cubicBezTo>
                  <a:pt x="7519519" y="3883137"/>
                  <a:pt x="7503143" y="3866761"/>
                  <a:pt x="7503143" y="3846561"/>
                </a:cubicBezTo>
                <a:cubicBezTo>
                  <a:pt x="7503143" y="3826361"/>
                  <a:pt x="7519519" y="3809985"/>
                  <a:pt x="7539719" y="3809985"/>
                </a:cubicBezTo>
                <a:close/>
                <a:moveTo>
                  <a:pt x="7319038" y="3809985"/>
                </a:moveTo>
                <a:cubicBezTo>
                  <a:pt x="7339238" y="3809985"/>
                  <a:pt x="7355614" y="3826361"/>
                  <a:pt x="7355614" y="3846561"/>
                </a:cubicBezTo>
                <a:cubicBezTo>
                  <a:pt x="7355614" y="3866761"/>
                  <a:pt x="7339238" y="3883137"/>
                  <a:pt x="7319038" y="3883137"/>
                </a:cubicBezTo>
                <a:cubicBezTo>
                  <a:pt x="7298838" y="3883137"/>
                  <a:pt x="7282462" y="3866761"/>
                  <a:pt x="7282462" y="3846561"/>
                </a:cubicBezTo>
                <a:cubicBezTo>
                  <a:pt x="7282462" y="3826361"/>
                  <a:pt x="7298838" y="3809985"/>
                  <a:pt x="7319038" y="3809985"/>
                </a:cubicBezTo>
                <a:close/>
                <a:moveTo>
                  <a:pt x="7098357" y="3809985"/>
                </a:moveTo>
                <a:cubicBezTo>
                  <a:pt x="7118557" y="3809985"/>
                  <a:pt x="7134933" y="3826361"/>
                  <a:pt x="7134933" y="3846561"/>
                </a:cubicBezTo>
                <a:cubicBezTo>
                  <a:pt x="7134933" y="3866761"/>
                  <a:pt x="7118557" y="3883137"/>
                  <a:pt x="7098357" y="3883137"/>
                </a:cubicBezTo>
                <a:cubicBezTo>
                  <a:pt x="7078157" y="3883137"/>
                  <a:pt x="7061781" y="3866761"/>
                  <a:pt x="7061781" y="3846561"/>
                </a:cubicBezTo>
                <a:cubicBezTo>
                  <a:pt x="7061781" y="3826361"/>
                  <a:pt x="7078157" y="3809985"/>
                  <a:pt x="7098357" y="3809985"/>
                </a:cubicBezTo>
                <a:close/>
                <a:moveTo>
                  <a:pt x="6877676" y="3809985"/>
                </a:moveTo>
                <a:cubicBezTo>
                  <a:pt x="6897876" y="3809985"/>
                  <a:pt x="6914252" y="3826361"/>
                  <a:pt x="6914252" y="3846561"/>
                </a:cubicBezTo>
                <a:cubicBezTo>
                  <a:pt x="6914252" y="3866761"/>
                  <a:pt x="6897876" y="3883137"/>
                  <a:pt x="6877676" y="3883137"/>
                </a:cubicBezTo>
                <a:cubicBezTo>
                  <a:pt x="6857476" y="3883137"/>
                  <a:pt x="6841100" y="3866761"/>
                  <a:pt x="6841100" y="3846561"/>
                </a:cubicBezTo>
                <a:cubicBezTo>
                  <a:pt x="6841100" y="3826361"/>
                  <a:pt x="6857476" y="3809985"/>
                  <a:pt x="6877676" y="3809985"/>
                </a:cubicBezTo>
                <a:close/>
                <a:moveTo>
                  <a:pt x="6656995" y="3809985"/>
                </a:moveTo>
                <a:cubicBezTo>
                  <a:pt x="6677195" y="3809985"/>
                  <a:pt x="6693571" y="3826361"/>
                  <a:pt x="6693571" y="3846561"/>
                </a:cubicBezTo>
                <a:cubicBezTo>
                  <a:pt x="6693571" y="3866761"/>
                  <a:pt x="6677195" y="3883137"/>
                  <a:pt x="6656995" y="3883137"/>
                </a:cubicBezTo>
                <a:cubicBezTo>
                  <a:pt x="6636795" y="3883137"/>
                  <a:pt x="6620419" y="3866761"/>
                  <a:pt x="6620419" y="3846561"/>
                </a:cubicBezTo>
                <a:cubicBezTo>
                  <a:pt x="6620419" y="3826361"/>
                  <a:pt x="6636795" y="3809985"/>
                  <a:pt x="6656995" y="3809985"/>
                </a:cubicBezTo>
                <a:close/>
                <a:moveTo>
                  <a:pt x="6436314" y="3809985"/>
                </a:moveTo>
                <a:cubicBezTo>
                  <a:pt x="6456514" y="3809985"/>
                  <a:pt x="6472890" y="3826361"/>
                  <a:pt x="6472890" y="3846561"/>
                </a:cubicBezTo>
                <a:cubicBezTo>
                  <a:pt x="6472890" y="3866761"/>
                  <a:pt x="6456514" y="3883137"/>
                  <a:pt x="6436314" y="3883137"/>
                </a:cubicBezTo>
                <a:cubicBezTo>
                  <a:pt x="6416114" y="3883137"/>
                  <a:pt x="6399738" y="3866761"/>
                  <a:pt x="6399738" y="3846561"/>
                </a:cubicBezTo>
                <a:cubicBezTo>
                  <a:pt x="6399738" y="3826361"/>
                  <a:pt x="6416114" y="3809985"/>
                  <a:pt x="6436314" y="3809985"/>
                </a:cubicBezTo>
                <a:close/>
                <a:moveTo>
                  <a:pt x="6215633" y="3809985"/>
                </a:moveTo>
                <a:cubicBezTo>
                  <a:pt x="6235833" y="3809985"/>
                  <a:pt x="6252209" y="3826361"/>
                  <a:pt x="6252209" y="3846561"/>
                </a:cubicBezTo>
                <a:cubicBezTo>
                  <a:pt x="6252209" y="3866761"/>
                  <a:pt x="6235833" y="3883137"/>
                  <a:pt x="6215633" y="3883137"/>
                </a:cubicBezTo>
                <a:cubicBezTo>
                  <a:pt x="6195433" y="3883137"/>
                  <a:pt x="6179057" y="3866761"/>
                  <a:pt x="6179057" y="3846561"/>
                </a:cubicBezTo>
                <a:cubicBezTo>
                  <a:pt x="6179057" y="3826361"/>
                  <a:pt x="6195433" y="3809985"/>
                  <a:pt x="6215633" y="3809985"/>
                </a:cubicBezTo>
                <a:close/>
                <a:moveTo>
                  <a:pt x="5994952" y="3809985"/>
                </a:moveTo>
                <a:cubicBezTo>
                  <a:pt x="6015152" y="3809985"/>
                  <a:pt x="6031528" y="3826361"/>
                  <a:pt x="6031528" y="3846561"/>
                </a:cubicBezTo>
                <a:cubicBezTo>
                  <a:pt x="6031528" y="3866761"/>
                  <a:pt x="6015152" y="3883137"/>
                  <a:pt x="5994952" y="3883137"/>
                </a:cubicBezTo>
                <a:cubicBezTo>
                  <a:pt x="5974752" y="3883137"/>
                  <a:pt x="5958376" y="3866761"/>
                  <a:pt x="5958376" y="3846561"/>
                </a:cubicBezTo>
                <a:cubicBezTo>
                  <a:pt x="5958376" y="3826361"/>
                  <a:pt x="5974752" y="3809985"/>
                  <a:pt x="5994952" y="3809985"/>
                </a:cubicBezTo>
                <a:close/>
                <a:moveTo>
                  <a:pt x="5774272" y="3809985"/>
                </a:moveTo>
                <a:cubicBezTo>
                  <a:pt x="5794472" y="3809985"/>
                  <a:pt x="5810848" y="3826361"/>
                  <a:pt x="5810848" y="3846561"/>
                </a:cubicBezTo>
                <a:cubicBezTo>
                  <a:pt x="5810848" y="3866761"/>
                  <a:pt x="5794472" y="3883137"/>
                  <a:pt x="5774272" y="3883137"/>
                </a:cubicBezTo>
                <a:cubicBezTo>
                  <a:pt x="5754073" y="3883137"/>
                  <a:pt x="5737697" y="3866761"/>
                  <a:pt x="5737697" y="3846561"/>
                </a:cubicBezTo>
                <a:cubicBezTo>
                  <a:pt x="5737697" y="3826361"/>
                  <a:pt x="5754073" y="3809985"/>
                  <a:pt x="5774272" y="3809985"/>
                </a:cubicBezTo>
                <a:close/>
                <a:moveTo>
                  <a:pt x="5553593" y="3809985"/>
                </a:moveTo>
                <a:cubicBezTo>
                  <a:pt x="5573793" y="3809985"/>
                  <a:pt x="5590169" y="3826361"/>
                  <a:pt x="5590169" y="3846561"/>
                </a:cubicBezTo>
                <a:cubicBezTo>
                  <a:pt x="5590169" y="3866761"/>
                  <a:pt x="5573793" y="3883137"/>
                  <a:pt x="5553593" y="3883137"/>
                </a:cubicBezTo>
                <a:cubicBezTo>
                  <a:pt x="5533393" y="3883137"/>
                  <a:pt x="5517018" y="3866761"/>
                  <a:pt x="5517018" y="3846561"/>
                </a:cubicBezTo>
                <a:cubicBezTo>
                  <a:pt x="5517018" y="3826361"/>
                  <a:pt x="5533393" y="3809985"/>
                  <a:pt x="5553593" y="3809985"/>
                </a:cubicBezTo>
                <a:close/>
                <a:moveTo>
                  <a:pt x="5332913" y="3809985"/>
                </a:moveTo>
                <a:cubicBezTo>
                  <a:pt x="5353113" y="3809985"/>
                  <a:pt x="5369490" y="3826361"/>
                  <a:pt x="5369490" y="3846561"/>
                </a:cubicBezTo>
                <a:cubicBezTo>
                  <a:pt x="5369490" y="3866761"/>
                  <a:pt x="5353113" y="3883137"/>
                  <a:pt x="5332913" y="3883137"/>
                </a:cubicBezTo>
                <a:cubicBezTo>
                  <a:pt x="5312714" y="3883137"/>
                  <a:pt x="5296337" y="3866761"/>
                  <a:pt x="5296337" y="3846561"/>
                </a:cubicBezTo>
                <a:cubicBezTo>
                  <a:pt x="5296337" y="3826361"/>
                  <a:pt x="5312714" y="3809985"/>
                  <a:pt x="5332913" y="3809985"/>
                </a:cubicBezTo>
                <a:close/>
                <a:moveTo>
                  <a:pt x="5112230" y="3809985"/>
                </a:moveTo>
                <a:cubicBezTo>
                  <a:pt x="5132433" y="3809985"/>
                  <a:pt x="5148807" y="3826361"/>
                  <a:pt x="5148807" y="3846561"/>
                </a:cubicBezTo>
                <a:cubicBezTo>
                  <a:pt x="5148807" y="3866761"/>
                  <a:pt x="5132433" y="3883137"/>
                  <a:pt x="5112230" y="3883137"/>
                </a:cubicBezTo>
                <a:cubicBezTo>
                  <a:pt x="5092030" y="3883137"/>
                  <a:pt x="5075655" y="3866761"/>
                  <a:pt x="5075655" y="3846561"/>
                </a:cubicBezTo>
                <a:cubicBezTo>
                  <a:pt x="5075655" y="3826361"/>
                  <a:pt x="5092030" y="3809985"/>
                  <a:pt x="5112230" y="3809985"/>
                </a:cubicBezTo>
                <a:close/>
                <a:moveTo>
                  <a:pt x="4891552" y="3809985"/>
                </a:moveTo>
                <a:cubicBezTo>
                  <a:pt x="4911751" y="3809985"/>
                  <a:pt x="4928127" y="3826361"/>
                  <a:pt x="4928127" y="3846561"/>
                </a:cubicBezTo>
                <a:cubicBezTo>
                  <a:pt x="4928127" y="3866761"/>
                  <a:pt x="4911751" y="3883137"/>
                  <a:pt x="4891552" y="3883137"/>
                </a:cubicBezTo>
                <a:cubicBezTo>
                  <a:pt x="4871352" y="3883137"/>
                  <a:pt x="4854975" y="3866761"/>
                  <a:pt x="4854975" y="3846561"/>
                </a:cubicBezTo>
                <a:cubicBezTo>
                  <a:pt x="4854975" y="3826361"/>
                  <a:pt x="4871352" y="3809985"/>
                  <a:pt x="4891552" y="3809985"/>
                </a:cubicBezTo>
                <a:close/>
                <a:moveTo>
                  <a:pt x="4670871" y="3809985"/>
                </a:moveTo>
                <a:cubicBezTo>
                  <a:pt x="4691070" y="3809985"/>
                  <a:pt x="4707447" y="3826361"/>
                  <a:pt x="4707447" y="3846561"/>
                </a:cubicBezTo>
                <a:cubicBezTo>
                  <a:pt x="4707447" y="3866761"/>
                  <a:pt x="4691070" y="3883137"/>
                  <a:pt x="4670871" y="3883137"/>
                </a:cubicBezTo>
                <a:cubicBezTo>
                  <a:pt x="4650672" y="3883137"/>
                  <a:pt x="4634295" y="3866761"/>
                  <a:pt x="4634295" y="3846561"/>
                </a:cubicBezTo>
                <a:cubicBezTo>
                  <a:pt x="4634295" y="3826361"/>
                  <a:pt x="4650672" y="3809985"/>
                  <a:pt x="4670871" y="3809985"/>
                </a:cubicBezTo>
                <a:close/>
                <a:moveTo>
                  <a:pt x="4450188" y="3809985"/>
                </a:moveTo>
                <a:cubicBezTo>
                  <a:pt x="4470390" y="3809985"/>
                  <a:pt x="4486764" y="3826361"/>
                  <a:pt x="4486764" y="3846561"/>
                </a:cubicBezTo>
                <a:cubicBezTo>
                  <a:pt x="4486764" y="3866761"/>
                  <a:pt x="4470390" y="3883137"/>
                  <a:pt x="4450188" y="3883137"/>
                </a:cubicBezTo>
                <a:cubicBezTo>
                  <a:pt x="4429988" y="3883137"/>
                  <a:pt x="4413613" y="3866761"/>
                  <a:pt x="4413613" y="3846561"/>
                </a:cubicBezTo>
                <a:cubicBezTo>
                  <a:pt x="4413613" y="3826361"/>
                  <a:pt x="4429988" y="3809985"/>
                  <a:pt x="4450188" y="3809985"/>
                </a:cubicBezTo>
                <a:close/>
                <a:moveTo>
                  <a:pt x="4229507" y="3809985"/>
                </a:moveTo>
                <a:cubicBezTo>
                  <a:pt x="4249708" y="3809985"/>
                  <a:pt x="4266084" y="3826361"/>
                  <a:pt x="4266084" y="3846561"/>
                </a:cubicBezTo>
                <a:cubicBezTo>
                  <a:pt x="4266084" y="3866761"/>
                  <a:pt x="4249708" y="3883137"/>
                  <a:pt x="4229507" y="3883137"/>
                </a:cubicBezTo>
                <a:cubicBezTo>
                  <a:pt x="4209307" y="3883137"/>
                  <a:pt x="4192931" y="3866761"/>
                  <a:pt x="4192931" y="3846561"/>
                </a:cubicBezTo>
                <a:cubicBezTo>
                  <a:pt x="4192931" y="3826361"/>
                  <a:pt x="4209307" y="3809985"/>
                  <a:pt x="4229507" y="3809985"/>
                </a:cubicBezTo>
                <a:close/>
                <a:moveTo>
                  <a:pt x="4008847" y="3809985"/>
                </a:moveTo>
                <a:cubicBezTo>
                  <a:pt x="4029045" y="3809985"/>
                  <a:pt x="4045426" y="3826361"/>
                  <a:pt x="4045426" y="3846561"/>
                </a:cubicBezTo>
                <a:cubicBezTo>
                  <a:pt x="4045426" y="3866761"/>
                  <a:pt x="4029045" y="3883137"/>
                  <a:pt x="4008847" y="3883137"/>
                </a:cubicBezTo>
                <a:cubicBezTo>
                  <a:pt x="3988642" y="3883137"/>
                  <a:pt x="3972267" y="3866761"/>
                  <a:pt x="3972267" y="3846561"/>
                </a:cubicBezTo>
                <a:cubicBezTo>
                  <a:pt x="3972267" y="3826361"/>
                  <a:pt x="3988642" y="3809985"/>
                  <a:pt x="4008847" y="3809985"/>
                </a:cubicBezTo>
                <a:close/>
                <a:moveTo>
                  <a:pt x="3788165" y="3809985"/>
                </a:moveTo>
                <a:cubicBezTo>
                  <a:pt x="3808367" y="3809985"/>
                  <a:pt x="3824738" y="3826361"/>
                  <a:pt x="3824738" y="3846561"/>
                </a:cubicBezTo>
                <a:cubicBezTo>
                  <a:pt x="3824738" y="3866761"/>
                  <a:pt x="3808367" y="3883137"/>
                  <a:pt x="3788165" y="3883137"/>
                </a:cubicBezTo>
                <a:cubicBezTo>
                  <a:pt x="3767965" y="3883137"/>
                  <a:pt x="3751588" y="3866761"/>
                  <a:pt x="3751588" y="3846561"/>
                </a:cubicBezTo>
                <a:cubicBezTo>
                  <a:pt x="3751588" y="3826361"/>
                  <a:pt x="3767965" y="3809985"/>
                  <a:pt x="3788165" y="3809985"/>
                </a:cubicBezTo>
                <a:close/>
                <a:moveTo>
                  <a:pt x="3567479" y="3809985"/>
                </a:moveTo>
                <a:cubicBezTo>
                  <a:pt x="3587675" y="3809985"/>
                  <a:pt x="3604051" y="3826361"/>
                  <a:pt x="3604051" y="3846561"/>
                </a:cubicBezTo>
                <a:cubicBezTo>
                  <a:pt x="3604051" y="3866761"/>
                  <a:pt x="3587675" y="3883137"/>
                  <a:pt x="3567479" y="3883137"/>
                </a:cubicBezTo>
                <a:cubicBezTo>
                  <a:pt x="3547276" y="3883137"/>
                  <a:pt x="3530908" y="3866761"/>
                  <a:pt x="3530908" y="3846561"/>
                </a:cubicBezTo>
                <a:cubicBezTo>
                  <a:pt x="3530908" y="3826361"/>
                  <a:pt x="3547276" y="3809985"/>
                  <a:pt x="3567479" y="3809985"/>
                </a:cubicBezTo>
                <a:close/>
                <a:moveTo>
                  <a:pt x="3346801" y="3809985"/>
                </a:moveTo>
                <a:cubicBezTo>
                  <a:pt x="3367001" y="3809985"/>
                  <a:pt x="3383375" y="3826361"/>
                  <a:pt x="3383375" y="3846561"/>
                </a:cubicBezTo>
                <a:cubicBezTo>
                  <a:pt x="3383375" y="3866761"/>
                  <a:pt x="3367001" y="3883137"/>
                  <a:pt x="3346801" y="3883137"/>
                </a:cubicBezTo>
                <a:cubicBezTo>
                  <a:pt x="3326603" y="3883137"/>
                  <a:pt x="3310228" y="3866761"/>
                  <a:pt x="3310228" y="3846561"/>
                </a:cubicBezTo>
                <a:cubicBezTo>
                  <a:pt x="3310228" y="3826361"/>
                  <a:pt x="3326603" y="3809985"/>
                  <a:pt x="3346801" y="3809985"/>
                </a:cubicBezTo>
                <a:close/>
                <a:moveTo>
                  <a:pt x="3126126" y="3809985"/>
                </a:moveTo>
                <a:cubicBezTo>
                  <a:pt x="3146320" y="3809985"/>
                  <a:pt x="3162696" y="3826361"/>
                  <a:pt x="3162696" y="3846561"/>
                </a:cubicBezTo>
                <a:cubicBezTo>
                  <a:pt x="3162696" y="3866761"/>
                  <a:pt x="3146320" y="3883137"/>
                  <a:pt x="3126126" y="3883137"/>
                </a:cubicBezTo>
                <a:cubicBezTo>
                  <a:pt x="3105923" y="3883137"/>
                  <a:pt x="3089541" y="3866761"/>
                  <a:pt x="3089541" y="3846561"/>
                </a:cubicBezTo>
                <a:cubicBezTo>
                  <a:pt x="3089541" y="3826361"/>
                  <a:pt x="3105923" y="3809985"/>
                  <a:pt x="3126126" y="3809985"/>
                </a:cubicBezTo>
                <a:close/>
                <a:moveTo>
                  <a:pt x="2905436" y="3809985"/>
                </a:moveTo>
                <a:cubicBezTo>
                  <a:pt x="2925637" y="3809985"/>
                  <a:pt x="2942013" y="3826361"/>
                  <a:pt x="2942013" y="3846561"/>
                </a:cubicBezTo>
                <a:cubicBezTo>
                  <a:pt x="2942013" y="3866761"/>
                  <a:pt x="2925637" y="3883137"/>
                  <a:pt x="2905436" y="3883137"/>
                </a:cubicBezTo>
                <a:cubicBezTo>
                  <a:pt x="2885243" y="3883137"/>
                  <a:pt x="2868866" y="3866761"/>
                  <a:pt x="2868866" y="3846561"/>
                </a:cubicBezTo>
                <a:cubicBezTo>
                  <a:pt x="2868866" y="3826361"/>
                  <a:pt x="2885243" y="3809985"/>
                  <a:pt x="2905436" y="3809985"/>
                </a:cubicBezTo>
                <a:close/>
                <a:moveTo>
                  <a:pt x="2684758" y="3809985"/>
                </a:moveTo>
                <a:cubicBezTo>
                  <a:pt x="2704958" y="3809985"/>
                  <a:pt x="2721329" y="3826361"/>
                  <a:pt x="2721329" y="3846561"/>
                </a:cubicBezTo>
                <a:cubicBezTo>
                  <a:pt x="2721329" y="3866761"/>
                  <a:pt x="2704958" y="3883137"/>
                  <a:pt x="2684758" y="3883137"/>
                </a:cubicBezTo>
                <a:cubicBezTo>
                  <a:pt x="2664554" y="3883137"/>
                  <a:pt x="2648177" y="3866761"/>
                  <a:pt x="2648177" y="3846561"/>
                </a:cubicBezTo>
                <a:cubicBezTo>
                  <a:pt x="2648177" y="3826361"/>
                  <a:pt x="2664554" y="3809985"/>
                  <a:pt x="2684758" y="3809985"/>
                </a:cubicBezTo>
                <a:close/>
                <a:moveTo>
                  <a:pt x="2464071" y="3809985"/>
                </a:moveTo>
                <a:cubicBezTo>
                  <a:pt x="2484272" y="3809985"/>
                  <a:pt x="2500650" y="3826361"/>
                  <a:pt x="2500650" y="3846561"/>
                </a:cubicBezTo>
                <a:cubicBezTo>
                  <a:pt x="2500650" y="3866761"/>
                  <a:pt x="2484272" y="3883137"/>
                  <a:pt x="2464071" y="3883137"/>
                </a:cubicBezTo>
                <a:cubicBezTo>
                  <a:pt x="2443875" y="3883137"/>
                  <a:pt x="2427500" y="3866761"/>
                  <a:pt x="2427500" y="3846561"/>
                </a:cubicBezTo>
                <a:cubicBezTo>
                  <a:pt x="2427500" y="3826361"/>
                  <a:pt x="2443875" y="3809985"/>
                  <a:pt x="2464071" y="3809985"/>
                </a:cubicBezTo>
                <a:close/>
                <a:moveTo>
                  <a:pt x="2243393" y="3809985"/>
                </a:moveTo>
                <a:cubicBezTo>
                  <a:pt x="2263591" y="3809985"/>
                  <a:pt x="2279972" y="3826361"/>
                  <a:pt x="2279972" y="3846561"/>
                </a:cubicBezTo>
                <a:cubicBezTo>
                  <a:pt x="2279972" y="3866761"/>
                  <a:pt x="2263591" y="3883137"/>
                  <a:pt x="2243393" y="3883137"/>
                </a:cubicBezTo>
                <a:cubicBezTo>
                  <a:pt x="2223191" y="3883137"/>
                  <a:pt x="2206817" y="3866761"/>
                  <a:pt x="2206817" y="3846561"/>
                </a:cubicBezTo>
                <a:cubicBezTo>
                  <a:pt x="2206817" y="3826361"/>
                  <a:pt x="2223191" y="3809985"/>
                  <a:pt x="2243393" y="3809985"/>
                </a:cubicBezTo>
                <a:close/>
                <a:moveTo>
                  <a:pt x="2022713" y="3809985"/>
                </a:moveTo>
                <a:cubicBezTo>
                  <a:pt x="2042913" y="3809985"/>
                  <a:pt x="2059288" y="3826361"/>
                  <a:pt x="2059288" y="3846561"/>
                </a:cubicBezTo>
                <a:cubicBezTo>
                  <a:pt x="2059288" y="3866761"/>
                  <a:pt x="2042913" y="3883137"/>
                  <a:pt x="2022713" y="3883137"/>
                </a:cubicBezTo>
                <a:cubicBezTo>
                  <a:pt x="2002514" y="3883137"/>
                  <a:pt x="1986178" y="3866761"/>
                  <a:pt x="1986178" y="3846561"/>
                </a:cubicBezTo>
                <a:cubicBezTo>
                  <a:pt x="1986178" y="3826361"/>
                  <a:pt x="2002514" y="3809985"/>
                  <a:pt x="2022713" y="3809985"/>
                </a:cubicBezTo>
                <a:close/>
                <a:moveTo>
                  <a:pt x="1802067" y="3809985"/>
                </a:moveTo>
                <a:cubicBezTo>
                  <a:pt x="1822267" y="3809985"/>
                  <a:pt x="1838643" y="3826361"/>
                  <a:pt x="1838643" y="3846561"/>
                </a:cubicBezTo>
                <a:cubicBezTo>
                  <a:pt x="1838643" y="3866761"/>
                  <a:pt x="1822267" y="3883137"/>
                  <a:pt x="1802067" y="3883137"/>
                </a:cubicBezTo>
                <a:cubicBezTo>
                  <a:pt x="1781868" y="3883137"/>
                  <a:pt x="1765491" y="3866761"/>
                  <a:pt x="1765491" y="3846561"/>
                </a:cubicBezTo>
                <a:cubicBezTo>
                  <a:pt x="1765491" y="3826361"/>
                  <a:pt x="1781868" y="3809985"/>
                  <a:pt x="1802067" y="3809985"/>
                </a:cubicBezTo>
                <a:close/>
                <a:moveTo>
                  <a:pt x="1581382" y="3809985"/>
                </a:moveTo>
                <a:cubicBezTo>
                  <a:pt x="1601581" y="3809985"/>
                  <a:pt x="1617957" y="3826361"/>
                  <a:pt x="1617957" y="3846561"/>
                </a:cubicBezTo>
                <a:cubicBezTo>
                  <a:pt x="1617957" y="3866761"/>
                  <a:pt x="1601581" y="3883137"/>
                  <a:pt x="1581382" y="3883137"/>
                </a:cubicBezTo>
                <a:cubicBezTo>
                  <a:pt x="1561181" y="3883137"/>
                  <a:pt x="1544806" y="3866761"/>
                  <a:pt x="1544806" y="3846561"/>
                </a:cubicBezTo>
                <a:cubicBezTo>
                  <a:pt x="1544806" y="3826361"/>
                  <a:pt x="1561181" y="3809985"/>
                  <a:pt x="1581382" y="3809985"/>
                </a:cubicBezTo>
                <a:close/>
                <a:moveTo>
                  <a:pt x="1360696" y="3809985"/>
                </a:moveTo>
                <a:cubicBezTo>
                  <a:pt x="1380896" y="3809985"/>
                  <a:pt x="1397272" y="3826361"/>
                  <a:pt x="1397272" y="3846561"/>
                </a:cubicBezTo>
                <a:cubicBezTo>
                  <a:pt x="1397272" y="3866761"/>
                  <a:pt x="1380896" y="3883137"/>
                  <a:pt x="1360696" y="3883137"/>
                </a:cubicBezTo>
                <a:cubicBezTo>
                  <a:pt x="1340496" y="3883137"/>
                  <a:pt x="1324120" y="3866761"/>
                  <a:pt x="1324120" y="3846561"/>
                </a:cubicBezTo>
                <a:cubicBezTo>
                  <a:pt x="1324120" y="3826361"/>
                  <a:pt x="1340496" y="3809985"/>
                  <a:pt x="1360696" y="3809985"/>
                </a:cubicBezTo>
                <a:close/>
                <a:moveTo>
                  <a:pt x="1140010" y="3809985"/>
                </a:moveTo>
                <a:cubicBezTo>
                  <a:pt x="1160210" y="3809985"/>
                  <a:pt x="1176586" y="3826361"/>
                  <a:pt x="1176586" y="3846561"/>
                </a:cubicBezTo>
                <a:cubicBezTo>
                  <a:pt x="1176586" y="3866761"/>
                  <a:pt x="1160210" y="3883137"/>
                  <a:pt x="1140010" y="3883137"/>
                </a:cubicBezTo>
                <a:cubicBezTo>
                  <a:pt x="1119810" y="3883137"/>
                  <a:pt x="1103434" y="3866761"/>
                  <a:pt x="1103434" y="3846561"/>
                </a:cubicBezTo>
                <a:cubicBezTo>
                  <a:pt x="1103434" y="3826361"/>
                  <a:pt x="1119810" y="3809985"/>
                  <a:pt x="1140010" y="3809985"/>
                </a:cubicBezTo>
                <a:close/>
                <a:moveTo>
                  <a:pt x="919324" y="3809985"/>
                </a:moveTo>
                <a:cubicBezTo>
                  <a:pt x="939524" y="3809985"/>
                  <a:pt x="955900" y="3826361"/>
                  <a:pt x="955900" y="3846561"/>
                </a:cubicBezTo>
                <a:cubicBezTo>
                  <a:pt x="955900" y="3866761"/>
                  <a:pt x="939524" y="3883137"/>
                  <a:pt x="919324" y="3883137"/>
                </a:cubicBezTo>
                <a:cubicBezTo>
                  <a:pt x="899124" y="3883137"/>
                  <a:pt x="882748" y="3866761"/>
                  <a:pt x="882748" y="3846561"/>
                </a:cubicBezTo>
                <a:cubicBezTo>
                  <a:pt x="882748" y="3826361"/>
                  <a:pt x="899124" y="3809985"/>
                  <a:pt x="919324" y="3809985"/>
                </a:cubicBezTo>
                <a:close/>
                <a:moveTo>
                  <a:pt x="698638" y="3809985"/>
                </a:moveTo>
                <a:cubicBezTo>
                  <a:pt x="718838" y="3809985"/>
                  <a:pt x="735214" y="3826361"/>
                  <a:pt x="735214" y="3846561"/>
                </a:cubicBezTo>
                <a:cubicBezTo>
                  <a:pt x="735214" y="3866761"/>
                  <a:pt x="718838" y="3883137"/>
                  <a:pt x="698638" y="3883137"/>
                </a:cubicBezTo>
                <a:cubicBezTo>
                  <a:pt x="678438" y="3883137"/>
                  <a:pt x="662062" y="3866761"/>
                  <a:pt x="662062" y="3846561"/>
                </a:cubicBezTo>
                <a:cubicBezTo>
                  <a:pt x="662062" y="3826361"/>
                  <a:pt x="678438" y="3809985"/>
                  <a:pt x="698638" y="3809985"/>
                </a:cubicBezTo>
                <a:close/>
                <a:moveTo>
                  <a:pt x="477951" y="3809985"/>
                </a:moveTo>
                <a:cubicBezTo>
                  <a:pt x="498151" y="3809985"/>
                  <a:pt x="514527" y="3826361"/>
                  <a:pt x="514527" y="3846561"/>
                </a:cubicBezTo>
                <a:cubicBezTo>
                  <a:pt x="514527" y="3866761"/>
                  <a:pt x="498151" y="3883137"/>
                  <a:pt x="477951" y="3883137"/>
                </a:cubicBezTo>
                <a:cubicBezTo>
                  <a:pt x="457751" y="3883137"/>
                  <a:pt x="441375" y="3866761"/>
                  <a:pt x="441375" y="3846561"/>
                </a:cubicBezTo>
                <a:cubicBezTo>
                  <a:pt x="441375" y="3826361"/>
                  <a:pt x="457751" y="3809985"/>
                  <a:pt x="477951" y="3809985"/>
                </a:cubicBezTo>
                <a:close/>
                <a:moveTo>
                  <a:pt x="257265" y="3809985"/>
                </a:moveTo>
                <a:cubicBezTo>
                  <a:pt x="277465" y="3809985"/>
                  <a:pt x="293841" y="3826361"/>
                  <a:pt x="293841" y="3846561"/>
                </a:cubicBezTo>
                <a:cubicBezTo>
                  <a:pt x="293841" y="3866761"/>
                  <a:pt x="277465" y="3883137"/>
                  <a:pt x="257265" y="3883137"/>
                </a:cubicBezTo>
                <a:cubicBezTo>
                  <a:pt x="237065" y="3883137"/>
                  <a:pt x="220689" y="3866761"/>
                  <a:pt x="220689" y="3846561"/>
                </a:cubicBezTo>
                <a:cubicBezTo>
                  <a:pt x="220689" y="3826361"/>
                  <a:pt x="237065" y="3809985"/>
                  <a:pt x="257265" y="3809985"/>
                </a:cubicBezTo>
                <a:close/>
                <a:moveTo>
                  <a:pt x="36579" y="3809985"/>
                </a:moveTo>
                <a:cubicBezTo>
                  <a:pt x="56779" y="3809985"/>
                  <a:pt x="73155" y="3826361"/>
                  <a:pt x="73155" y="3846561"/>
                </a:cubicBezTo>
                <a:cubicBezTo>
                  <a:pt x="73155" y="3866761"/>
                  <a:pt x="56779" y="3883137"/>
                  <a:pt x="36579" y="3883137"/>
                </a:cubicBezTo>
                <a:cubicBezTo>
                  <a:pt x="16379" y="3883137"/>
                  <a:pt x="3" y="3866761"/>
                  <a:pt x="3" y="3846561"/>
                </a:cubicBezTo>
                <a:cubicBezTo>
                  <a:pt x="3" y="3826361"/>
                  <a:pt x="16379" y="3809985"/>
                  <a:pt x="36579" y="3809985"/>
                </a:cubicBezTo>
                <a:close/>
                <a:moveTo>
                  <a:pt x="11953343" y="3598319"/>
                </a:moveTo>
                <a:cubicBezTo>
                  <a:pt x="11973543" y="3598319"/>
                  <a:pt x="11989919" y="3614695"/>
                  <a:pt x="11989919" y="3634895"/>
                </a:cubicBezTo>
                <a:cubicBezTo>
                  <a:pt x="11989919" y="3655095"/>
                  <a:pt x="11973543" y="3671471"/>
                  <a:pt x="11953343" y="3671471"/>
                </a:cubicBezTo>
                <a:cubicBezTo>
                  <a:pt x="11933143" y="3671471"/>
                  <a:pt x="11916767" y="3655095"/>
                  <a:pt x="11916767" y="3634895"/>
                </a:cubicBezTo>
                <a:cubicBezTo>
                  <a:pt x="11916767" y="3614695"/>
                  <a:pt x="11933143" y="3598319"/>
                  <a:pt x="11953343" y="3598319"/>
                </a:cubicBezTo>
                <a:close/>
                <a:moveTo>
                  <a:pt x="11732658" y="3598319"/>
                </a:moveTo>
                <a:cubicBezTo>
                  <a:pt x="11752858" y="3598319"/>
                  <a:pt x="11769234" y="3614695"/>
                  <a:pt x="11769234" y="3634895"/>
                </a:cubicBezTo>
                <a:cubicBezTo>
                  <a:pt x="11769234" y="3655095"/>
                  <a:pt x="11752858" y="3671471"/>
                  <a:pt x="11732658" y="3671471"/>
                </a:cubicBezTo>
                <a:cubicBezTo>
                  <a:pt x="11712458" y="3671471"/>
                  <a:pt x="11696082" y="3655095"/>
                  <a:pt x="11696082" y="3634895"/>
                </a:cubicBezTo>
                <a:cubicBezTo>
                  <a:pt x="11696082" y="3614695"/>
                  <a:pt x="11712458" y="3598319"/>
                  <a:pt x="11732658" y="3598319"/>
                </a:cubicBezTo>
                <a:close/>
                <a:moveTo>
                  <a:pt x="11511977" y="3598319"/>
                </a:moveTo>
                <a:cubicBezTo>
                  <a:pt x="11532177" y="3598319"/>
                  <a:pt x="11548553" y="3614695"/>
                  <a:pt x="11548553" y="3634895"/>
                </a:cubicBezTo>
                <a:cubicBezTo>
                  <a:pt x="11548553" y="3655095"/>
                  <a:pt x="11532177" y="3671471"/>
                  <a:pt x="11511977" y="3671471"/>
                </a:cubicBezTo>
                <a:cubicBezTo>
                  <a:pt x="11491777" y="3671471"/>
                  <a:pt x="11475401" y="3655095"/>
                  <a:pt x="11475401" y="3634895"/>
                </a:cubicBezTo>
                <a:cubicBezTo>
                  <a:pt x="11475401" y="3614695"/>
                  <a:pt x="11491777" y="3598319"/>
                  <a:pt x="11511977" y="3598319"/>
                </a:cubicBezTo>
                <a:close/>
                <a:moveTo>
                  <a:pt x="11291296" y="3598319"/>
                </a:moveTo>
                <a:cubicBezTo>
                  <a:pt x="11311496" y="3598319"/>
                  <a:pt x="11327872" y="3614695"/>
                  <a:pt x="11327872" y="3634895"/>
                </a:cubicBezTo>
                <a:cubicBezTo>
                  <a:pt x="11327872" y="3655095"/>
                  <a:pt x="11311496" y="3671471"/>
                  <a:pt x="11291296" y="3671471"/>
                </a:cubicBezTo>
                <a:cubicBezTo>
                  <a:pt x="11271096" y="3671471"/>
                  <a:pt x="11254720" y="3655095"/>
                  <a:pt x="11254720" y="3634895"/>
                </a:cubicBezTo>
                <a:cubicBezTo>
                  <a:pt x="11254720" y="3614695"/>
                  <a:pt x="11271096" y="3598319"/>
                  <a:pt x="11291296" y="3598319"/>
                </a:cubicBezTo>
                <a:close/>
                <a:moveTo>
                  <a:pt x="11070615" y="3598319"/>
                </a:moveTo>
                <a:cubicBezTo>
                  <a:pt x="11090815" y="3598319"/>
                  <a:pt x="11107191" y="3614695"/>
                  <a:pt x="11107191" y="3634895"/>
                </a:cubicBezTo>
                <a:cubicBezTo>
                  <a:pt x="11107191" y="3655095"/>
                  <a:pt x="11090815" y="3671471"/>
                  <a:pt x="11070615" y="3671471"/>
                </a:cubicBezTo>
                <a:cubicBezTo>
                  <a:pt x="11050415" y="3671471"/>
                  <a:pt x="11034039" y="3655095"/>
                  <a:pt x="11034039" y="3634895"/>
                </a:cubicBezTo>
                <a:cubicBezTo>
                  <a:pt x="11034039" y="3614695"/>
                  <a:pt x="11050415" y="3598319"/>
                  <a:pt x="11070615" y="3598319"/>
                </a:cubicBezTo>
                <a:close/>
                <a:moveTo>
                  <a:pt x="10849934" y="3598319"/>
                </a:moveTo>
                <a:cubicBezTo>
                  <a:pt x="10870134" y="3598319"/>
                  <a:pt x="10886510" y="3614695"/>
                  <a:pt x="10886510" y="3634895"/>
                </a:cubicBezTo>
                <a:cubicBezTo>
                  <a:pt x="10886510" y="3655095"/>
                  <a:pt x="10870134" y="3671471"/>
                  <a:pt x="10849934" y="3671471"/>
                </a:cubicBezTo>
                <a:cubicBezTo>
                  <a:pt x="10829734" y="3671471"/>
                  <a:pt x="10813358" y="3655095"/>
                  <a:pt x="10813358" y="3634895"/>
                </a:cubicBezTo>
                <a:cubicBezTo>
                  <a:pt x="10813358" y="3614695"/>
                  <a:pt x="10829734" y="3598319"/>
                  <a:pt x="10849934" y="3598319"/>
                </a:cubicBezTo>
                <a:close/>
                <a:moveTo>
                  <a:pt x="10629253" y="3598319"/>
                </a:moveTo>
                <a:cubicBezTo>
                  <a:pt x="10649453" y="3598319"/>
                  <a:pt x="10665829" y="3614695"/>
                  <a:pt x="10665829" y="3634895"/>
                </a:cubicBezTo>
                <a:cubicBezTo>
                  <a:pt x="10665829" y="3655095"/>
                  <a:pt x="10649453" y="3671471"/>
                  <a:pt x="10629253" y="3671471"/>
                </a:cubicBezTo>
                <a:cubicBezTo>
                  <a:pt x="10609053" y="3671471"/>
                  <a:pt x="10592677" y="3655095"/>
                  <a:pt x="10592677" y="3634895"/>
                </a:cubicBezTo>
                <a:cubicBezTo>
                  <a:pt x="10592677" y="3614695"/>
                  <a:pt x="10609053" y="3598319"/>
                  <a:pt x="10629253" y="3598319"/>
                </a:cubicBezTo>
                <a:close/>
                <a:moveTo>
                  <a:pt x="10408572" y="3598319"/>
                </a:moveTo>
                <a:cubicBezTo>
                  <a:pt x="10428772" y="3598319"/>
                  <a:pt x="10445148" y="3614695"/>
                  <a:pt x="10445148" y="3634895"/>
                </a:cubicBezTo>
                <a:cubicBezTo>
                  <a:pt x="10445148" y="3655095"/>
                  <a:pt x="10428772" y="3671471"/>
                  <a:pt x="10408572" y="3671471"/>
                </a:cubicBezTo>
                <a:cubicBezTo>
                  <a:pt x="10388372" y="3671471"/>
                  <a:pt x="10371996" y="3655095"/>
                  <a:pt x="10371996" y="3634895"/>
                </a:cubicBezTo>
                <a:cubicBezTo>
                  <a:pt x="10371996" y="3614695"/>
                  <a:pt x="10388372" y="3598319"/>
                  <a:pt x="10408572" y="3598319"/>
                </a:cubicBezTo>
                <a:close/>
                <a:moveTo>
                  <a:pt x="10187891" y="3598319"/>
                </a:moveTo>
                <a:cubicBezTo>
                  <a:pt x="10208091" y="3598319"/>
                  <a:pt x="10224467" y="3614695"/>
                  <a:pt x="10224467" y="3634895"/>
                </a:cubicBezTo>
                <a:cubicBezTo>
                  <a:pt x="10224467" y="3655095"/>
                  <a:pt x="10208091" y="3671471"/>
                  <a:pt x="10187891" y="3671471"/>
                </a:cubicBezTo>
                <a:cubicBezTo>
                  <a:pt x="10167691" y="3671471"/>
                  <a:pt x="10151315" y="3655095"/>
                  <a:pt x="10151315" y="3634895"/>
                </a:cubicBezTo>
                <a:cubicBezTo>
                  <a:pt x="10151315" y="3614695"/>
                  <a:pt x="10167691" y="3598319"/>
                  <a:pt x="10187891" y="3598319"/>
                </a:cubicBezTo>
                <a:close/>
                <a:moveTo>
                  <a:pt x="9967210" y="3598319"/>
                </a:moveTo>
                <a:cubicBezTo>
                  <a:pt x="9987410" y="3598319"/>
                  <a:pt x="10003786" y="3614695"/>
                  <a:pt x="10003786" y="3634895"/>
                </a:cubicBezTo>
                <a:cubicBezTo>
                  <a:pt x="10003786" y="3655095"/>
                  <a:pt x="9987410" y="3671471"/>
                  <a:pt x="9967210" y="3671471"/>
                </a:cubicBezTo>
                <a:cubicBezTo>
                  <a:pt x="9947010" y="3671471"/>
                  <a:pt x="9930634" y="3655095"/>
                  <a:pt x="9930634" y="3634895"/>
                </a:cubicBezTo>
                <a:cubicBezTo>
                  <a:pt x="9930634" y="3614695"/>
                  <a:pt x="9947010" y="3598319"/>
                  <a:pt x="9967210" y="3598319"/>
                </a:cubicBezTo>
                <a:close/>
                <a:moveTo>
                  <a:pt x="9746529" y="3598319"/>
                </a:moveTo>
                <a:cubicBezTo>
                  <a:pt x="9766729" y="3598319"/>
                  <a:pt x="9783105" y="3614695"/>
                  <a:pt x="9783105" y="3634895"/>
                </a:cubicBezTo>
                <a:cubicBezTo>
                  <a:pt x="9783105" y="3655095"/>
                  <a:pt x="9766729" y="3671471"/>
                  <a:pt x="9746529" y="3671471"/>
                </a:cubicBezTo>
                <a:cubicBezTo>
                  <a:pt x="9726329" y="3671471"/>
                  <a:pt x="9709953" y="3655095"/>
                  <a:pt x="9709953" y="3634895"/>
                </a:cubicBezTo>
                <a:cubicBezTo>
                  <a:pt x="9709953" y="3614695"/>
                  <a:pt x="9726329" y="3598319"/>
                  <a:pt x="9746529" y="3598319"/>
                </a:cubicBezTo>
                <a:close/>
                <a:moveTo>
                  <a:pt x="9525848" y="3598319"/>
                </a:moveTo>
                <a:cubicBezTo>
                  <a:pt x="9546048" y="3598319"/>
                  <a:pt x="9562424" y="3614695"/>
                  <a:pt x="9562424" y="3634895"/>
                </a:cubicBezTo>
                <a:cubicBezTo>
                  <a:pt x="9562424" y="3655095"/>
                  <a:pt x="9546048" y="3671471"/>
                  <a:pt x="9525848" y="3671471"/>
                </a:cubicBezTo>
                <a:cubicBezTo>
                  <a:pt x="9505648" y="3671471"/>
                  <a:pt x="9489272" y="3655095"/>
                  <a:pt x="9489272" y="3634895"/>
                </a:cubicBezTo>
                <a:cubicBezTo>
                  <a:pt x="9489272" y="3614695"/>
                  <a:pt x="9505648" y="3598319"/>
                  <a:pt x="9525848" y="3598319"/>
                </a:cubicBezTo>
                <a:close/>
                <a:moveTo>
                  <a:pt x="9305167" y="3598319"/>
                </a:moveTo>
                <a:cubicBezTo>
                  <a:pt x="9325367" y="3598319"/>
                  <a:pt x="9341743" y="3614695"/>
                  <a:pt x="9341743" y="3634895"/>
                </a:cubicBezTo>
                <a:cubicBezTo>
                  <a:pt x="9341743" y="3655095"/>
                  <a:pt x="9325367" y="3671471"/>
                  <a:pt x="9305167" y="3671471"/>
                </a:cubicBezTo>
                <a:cubicBezTo>
                  <a:pt x="9284967" y="3671471"/>
                  <a:pt x="9268591" y="3655095"/>
                  <a:pt x="9268591" y="3634895"/>
                </a:cubicBezTo>
                <a:cubicBezTo>
                  <a:pt x="9268591" y="3614695"/>
                  <a:pt x="9284967" y="3598319"/>
                  <a:pt x="9305167" y="3598319"/>
                </a:cubicBezTo>
                <a:close/>
                <a:moveTo>
                  <a:pt x="9084486" y="3598319"/>
                </a:moveTo>
                <a:cubicBezTo>
                  <a:pt x="9104686" y="3598319"/>
                  <a:pt x="9121062" y="3614695"/>
                  <a:pt x="9121062" y="3634895"/>
                </a:cubicBezTo>
                <a:cubicBezTo>
                  <a:pt x="9121062" y="3655095"/>
                  <a:pt x="9104686" y="3671471"/>
                  <a:pt x="9084486" y="3671471"/>
                </a:cubicBezTo>
                <a:cubicBezTo>
                  <a:pt x="9064286" y="3671471"/>
                  <a:pt x="9047910" y="3655095"/>
                  <a:pt x="9047910" y="3634895"/>
                </a:cubicBezTo>
                <a:cubicBezTo>
                  <a:pt x="9047910" y="3614695"/>
                  <a:pt x="9064286" y="3598319"/>
                  <a:pt x="9084486" y="3598319"/>
                </a:cubicBezTo>
                <a:close/>
                <a:moveTo>
                  <a:pt x="8863805" y="3598319"/>
                </a:moveTo>
                <a:cubicBezTo>
                  <a:pt x="8884005" y="3598319"/>
                  <a:pt x="8900381" y="3614695"/>
                  <a:pt x="8900381" y="3634895"/>
                </a:cubicBezTo>
                <a:cubicBezTo>
                  <a:pt x="8900381" y="3655095"/>
                  <a:pt x="8884005" y="3671471"/>
                  <a:pt x="8863805" y="3671471"/>
                </a:cubicBezTo>
                <a:cubicBezTo>
                  <a:pt x="8843605" y="3671471"/>
                  <a:pt x="8827229" y="3655095"/>
                  <a:pt x="8827229" y="3634895"/>
                </a:cubicBezTo>
                <a:cubicBezTo>
                  <a:pt x="8827229" y="3614695"/>
                  <a:pt x="8843605" y="3598319"/>
                  <a:pt x="8863805" y="3598319"/>
                </a:cubicBezTo>
                <a:close/>
                <a:moveTo>
                  <a:pt x="8643124" y="3598319"/>
                </a:moveTo>
                <a:cubicBezTo>
                  <a:pt x="8663324" y="3598319"/>
                  <a:pt x="8679700" y="3614695"/>
                  <a:pt x="8679700" y="3634895"/>
                </a:cubicBezTo>
                <a:cubicBezTo>
                  <a:pt x="8679700" y="3655095"/>
                  <a:pt x="8663324" y="3671471"/>
                  <a:pt x="8643124" y="3671471"/>
                </a:cubicBezTo>
                <a:cubicBezTo>
                  <a:pt x="8622924" y="3671471"/>
                  <a:pt x="8606548" y="3655095"/>
                  <a:pt x="8606548" y="3634895"/>
                </a:cubicBezTo>
                <a:cubicBezTo>
                  <a:pt x="8606548" y="3614695"/>
                  <a:pt x="8622924" y="3598319"/>
                  <a:pt x="8643124" y="3598319"/>
                </a:cubicBezTo>
                <a:close/>
                <a:moveTo>
                  <a:pt x="8422443" y="3598319"/>
                </a:moveTo>
                <a:cubicBezTo>
                  <a:pt x="8442643" y="3598319"/>
                  <a:pt x="8459019" y="3614695"/>
                  <a:pt x="8459019" y="3634895"/>
                </a:cubicBezTo>
                <a:cubicBezTo>
                  <a:pt x="8459019" y="3655095"/>
                  <a:pt x="8442643" y="3671471"/>
                  <a:pt x="8422443" y="3671471"/>
                </a:cubicBezTo>
                <a:cubicBezTo>
                  <a:pt x="8402243" y="3671471"/>
                  <a:pt x="8385867" y="3655095"/>
                  <a:pt x="8385867" y="3634895"/>
                </a:cubicBezTo>
                <a:cubicBezTo>
                  <a:pt x="8385867" y="3614695"/>
                  <a:pt x="8402243" y="3598319"/>
                  <a:pt x="8422443" y="3598319"/>
                </a:cubicBezTo>
                <a:close/>
                <a:moveTo>
                  <a:pt x="8201762" y="3598319"/>
                </a:moveTo>
                <a:cubicBezTo>
                  <a:pt x="8221962" y="3598319"/>
                  <a:pt x="8238338" y="3614695"/>
                  <a:pt x="8238338" y="3634895"/>
                </a:cubicBezTo>
                <a:cubicBezTo>
                  <a:pt x="8238338" y="3655095"/>
                  <a:pt x="8221962" y="3671471"/>
                  <a:pt x="8201762" y="3671471"/>
                </a:cubicBezTo>
                <a:cubicBezTo>
                  <a:pt x="8181562" y="3671471"/>
                  <a:pt x="8165186" y="3655095"/>
                  <a:pt x="8165186" y="3634895"/>
                </a:cubicBezTo>
                <a:cubicBezTo>
                  <a:pt x="8165186" y="3614695"/>
                  <a:pt x="8181562" y="3598319"/>
                  <a:pt x="8201762" y="3598319"/>
                </a:cubicBezTo>
                <a:close/>
                <a:moveTo>
                  <a:pt x="7981081" y="3598319"/>
                </a:moveTo>
                <a:cubicBezTo>
                  <a:pt x="8001281" y="3598319"/>
                  <a:pt x="8017657" y="3614695"/>
                  <a:pt x="8017657" y="3634895"/>
                </a:cubicBezTo>
                <a:cubicBezTo>
                  <a:pt x="8017657" y="3655095"/>
                  <a:pt x="8001281" y="3671471"/>
                  <a:pt x="7981081" y="3671471"/>
                </a:cubicBezTo>
                <a:cubicBezTo>
                  <a:pt x="7960881" y="3671471"/>
                  <a:pt x="7944505" y="3655095"/>
                  <a:pt x="7944505" y="3634895"/>
                </a:cubicBezTo>
                <a:cubicBezTo>
                  <a:pt x="7944505" y="3614695"/>
                  <a:pt x="7960881" y="3598319"/>
                  <a:pt x="7981081" y="3598319"/>
                </a:cubicBezTo>
                <a:close/>
                <a:moveTo>
                  <a:pt x="7760400" y="3598319"/>
                </a:moveTo>
                <a:cubicBezTo>
                  <a:pt x="7780600" y="3598319"/>
                  <a:pt x="7796976" y="3614695"/>
                  <a:pt x="7796976" y="3634895"/>
                </a:cubicBezTo>
                <a:cubicBezTo>
                  <a:pt x="7796976" y="3655095"/>
                  <a:pt x="7780600" y="3671471"/>
                  <a:pt x="7760400" y="3671471"/>
                </a:cubicBezTo>
                <a:cubicBezTo>
                  <a:pt x="7740200" y="3671471"/>
                  <a:pt x="7723824" y="3655095"/>
                  <a:pt x="7723824" y="3634895"/>
                </a:cubicBezTo>
                <a:cubicBezTo>
                  <a:pt x="7723824" y="3614695"/>
                  <a:pt x="7740200" y="3598319"/>
                  <a:pt x="7760400" y="3598319"/>
                </a:cubicBezTo>
                <a:close/>
                <a:moveTo>
                  <a:pt x="7539719" y="3598319"/>
                </a:moveTo>
                <a:cubicBezTo>
                  <a:pt x="7559919" y="3598319"/>
                  <a:pt x="7576295" y="3614695"/>
                  <a:pt x="7576295" y="3634895"/>
                </a:cubicBezTo>
                <a:cubicBezTo>
                  <a:pt x="7576295" y="3655095"/>
                  <a:pt x="7559919" y="3671471"/>
                  <a:pt x="7539719" y="3671471"/>
                </a:cubicBezTo>
                <a:cubicBezTo>
                  <a:pt x="7519519" y="3671471"/>
                  <a:pt x="7503143" y="3655095"/>
                  <a:pt x="7503143" y="3634895"/>
                </a:cubicBezTo>
                <a:cubicBezTo>
                  <a:pt x="7503143" y="3614695"/>
                  <a:pt x="7519519" y="3598319"/>
                  <a:pt x="7539719" y="3598319"/>
                </a:cubicBezTo>
                <a:close/>
                <a:moveTo>
                  <a:pt x="7319038" y="3598319"/>
                </a:moveTo>
                <a:cubicBezTo>
                  <a:pt x="7339238" y="3598319"/>
                  <a:pt x="7355614" y="3614695"/>
                  <a:pt x="7355614" y="3634895"/>
                </a:cubicBezTo>
                <a:cubicBezTo>
                  <a:pt x="7355614" y="3655095"/>
                  <a:pt x="7339238" y="3671471"/>
                  <a:pt x="7319038" y="3671471"/>
                </a:cubicBezTo>
                <a:cubicBezTo>
                  <a:pt x="7298838" y="3671471"/>
                  <a:pt x="7282462" y="3655095"/>
                  <a:pt x="7282462" y="3634895"/>
                </a:cubicBezTo>
                <a:cubicBezTo>
                  <a:pt x="7282462" y="3614695"/>
                  <a:pt x="7298838" y="3598319"/>
                  <a:pt x="7319038" y="3598319"/>
                </a:cubicBezTo>
                <a:close/>
                <a:moveTo>
                  <a:pt x="7098357" y="3598319"/>
                </a:moveTo>
                <a:cubicBezTo>
                  <a:pt x="7118557" y="3598319"/>
                  <a:pt x="7134933" y="3614695"/>
                  <a:pt x="7134933" y="3634895"/>
                </a:cubicBezTo>
                <a:cubicBezTo>
                  <a:pt x="7134933" y="3655095"/>
                  <a:pt x="7118557" y="3671471"/>
                  <a:pt x="7098357" y="3671471"/>
                </a:cubicBezTo>
                <a:cubicBezTo>
                  <a:pt x="7078157" y="3671471"/>
                  <a:pt x="7061781" y="3655095"/>
                  <a:pt x="7061781" y="3634895"/>
                </a:cubicBezTo>
                <a:cubicBezTo>
                  <a:pt x="7061781" y="3614695"/>
                  <a:pt x="7078157" y="3598319"/>
                  <a:pt x="7098357" y="3598319"/>
                </a:cubicBezTo>
                <a:close/>
                <a:moveTo>
                  <a:pt x="6877676" y="3598319"/>
                </a:moveTo>
                <a:cubicBezTo>
                  <a:pt x="6897876" y="3598319"/>
                  <a:pt x="6914252" y="3614695"/>
                  <a:pt x="6914252" y="3634895"/>
                </a:cubicBezTo>
                <a:cubicBezTo>
                  <a:pt x="6914252" y="3655095"/>
                  <a:pt x="6897876" y="3671471"/>
                  <a:pt x="6877676" y="3671471"/>
                </a:cubicBezTo>
                <a:cubicBezTo>
                  <a:pt x="6857476" y="3671471"/>
                  <a:pt x="6841100" y="3655095"/>
                  <a:pt x="6841100" y="3634895"/>
                </a:cubicBezTo>
                <a:cubicBezTo>
                  <a:pt x="6841100" y="3614695"/>
                  <a:pt x="6857476" y="3598319"/>
                  <a:pt x="6877676" y="3598319"/>
                </a:cubicBezTo>
                <a:close/>
                <a:moveTo>
                  <a:pt x="6656995" y="3598319"/>
                </a:moveTo>
                <a:cubicBezTo>
                  <a:pt x="6677195" y="3598319"/>
                  <a:pt x="6693571" y="3614695"/>
                  <a:pt x="6693571" y="3634895"/>
                </a:cubicBezTo>
                <a:cubicBezTo>
                  <a:pt x="6693571" y="3655095"/>
                  <a:pt x="6677195" y="3671471"/>
                  <a:pt x="6656995" y="3671471"/>
                </a:cubicBezTo>
                <a:cubicBezTo>
                  <a:pt x="6636795" y="3671471"/>
                  <a:pt x="6620419" y="3655095"/>
                  <a:pt x="6620419" y="3634895"/>
                </a:cubicBezTo>
                <a:cubicBezTo>
                  <a:pt x="6620419" y="3614695"/>
                  <a:pt x="6636795" y="3598319"/>
                  <a:pt x="6656995" y="3598319"/>
                </a:cubicBezTo>
                <a:close/>
                <a:moveTo>
                  <a:pt x="6436314" y="3598319"/>
                </a:moveTo>
                <a:cubicBezTo>
                  <a:pt x="6456514" y="3598319"/>
                  <a:pt x="6472890" y="3614695"/>
                  <a:pt x="6472890" y="3634895"/>
                </a:cubicBezTo>
                <a:cubicBezTo>
                  <a:pt x="6472890" y="3655095"/>
                  <a:pt x="6456514" y="3671471"/>
                  <a:pt x="6436314" y="3671471"/>
                </a:cubicBezTo>
                <a:cubicBezTo>
                  <a:pt x="6416114" y="3671471"/>
                  <a:pt x="6399738" y="3655095"/>
                  <a:pt x="6399738" y="3634895"/>
                </a:cubicBezTo>
                <a:cubicBezTo>
                  <a:pt x="6399738" y="3614695"/>
                  <a:pt x="6416114" y="3598319"/>
                  <a:pt x="6436314" y="3598319"/>
                </a:cubicBezTo>
                <a:close/>
                <a:moveTo>
                  <a:pt x="6215633" y="3598319"/>
                </a:moveTo>
                <a:cubicBezTo>
                  <a:pt x="6235833" y="3598319"/>
                  <a:pt x="6252209" y="3614695"/>
                  <a:pt x="6252209" y="3634895"/>
                </a:cubicBezTo>
                <a:cubicBezTo>
                  <a:pt x="6252209" y="3655095"/>
                  <a:pt x="6235833" y="3671471"/>
                  <a:pt x="6215633" y="3671471"/>
                </a:cubicBezTo>
                <a:cubicBezTo>
                  <a:pt x="6195433" y="3671471"/>
                  <a:pt x="6179057" y="3655095"/>
                  <a:pt x="6179057" y="3634895"/>
                </a:cubicBezTo>
                <a:cubicBezTo>
                  <a:pt x="6179057" y="3614695"/>
                  <a:pt x="6195433" y="3598319"/>
                  <a:pt x="6215633" y="3598319"/>
                </a:cubicBezTo>
                <a:close/>
                <a:moveTo>
                  <a:pt x="5994952" y="3598319"/>
                </a:moveTo>
                <a:cubicBezTo>
                  <a:pt x="6015152" y="3598319"/>
                  <a:pt x="6031528" y="3614695"/>
                  <a:pt x="6031528" y="3634895"/>
                </a:cubicBezTo>
                <a:cubicBezTo>
                  <a:pt x="6031528" y="3655095"/>
                  <a:pt x="6015152" y="3671471"/>
                  <a:pt x="5994952" y="3671471"/>
                </a:cubicBezTo>
                <a:cubicBezTo>
                  <a:pt x="5974752" y="3671471"/>
                  <a:pt x="5958376" y="3655095"/>
                  <a:pt x="5958376" y="3634895"/>
                </a:cubicBezTo>
                <a:cubicBezTo>
                  <a:pt x="5958376" y="3614695"/>
                  <a:pt x="5974752" y="3598319"/>
                  <a:pt x="5994952" y="3598319"/>
                </a:cubicBezTo>
                <a:close/>
                <a:moveTo>
                  <a:pt x="5774272" y="3598319"/>
                </a:moveTo>
                <a:cubicBezTo>
                  <a:pt x="5794472" y="3598319"/>
                  <a:pt x="5810848" y="3614695"/>
                  <a:pt x="5810848" y="3634895"/>
                </a:cubicBezTo>
                <a:cubicBezTo>
                  <a:pt x="5810848" y="3655095"/>
                  <a:pt x="5794472" y="3671471"/>
                  <a:pt x="5774272" y="3671471"/>
                </a:cubicBezTo>
                <a:cubicBezTo>
                  <a:pt x="5754073" y="3671471"/>
                  <a:pt x="5737697" y="3655095"/>
                  <a:pt x="5737697" y="3634895"/>
                </a:cubicBezTo>
                <a:cubicBezTo>
                  <a:pt x="5737697" y="3614695"/>
                  <a:pt x="5754073" y="3598319"/>
                  <a:pt x="5774272" y="3598319"/>
                </a:cubicBezTo>
                <a:close/>
                <a:moveTo>
                  <a:pt x="5553593" y="3598319"/>
                </a:moveTo>
                <a:cubicBezTo>
                  <a:pt x="5573793" y="3598319"/>
                  <a:pt x="5590169" y="3614695"/>
                  <a:pt x="5590169" y="3634895"/>
                </a:cubicBezTo>
                <a:cubicBezTo>
                  <a:pt x="5590169" y="3655095"/>
                  <a:pt x="5573793" y="3671471"/>
                  <a:pt x="5553593" y="3671471"/>
                </a:cubicBezTo>
                <a:cubicBezTo>
                  <a:pt x="5533393" y="3671471"/>
                  <a:pt x="5517018" y="3655095"/>
                  <a:pt x="5517018" y="3634895"/>
                </a:cubicBezTo>
                <a:cubicBezTo>
                  <a:pt x="5517018" y="3614695"/>
                  <a:pt x="5533393" y="3598319"/>
                  <a:pt x="5553593" y="3598319"/>
                </a:cubicBezTo>
                <a:close/>
                <a:moveTo>
                  <a:pt x="5332913" y="3598319"/>
                </a:moveTo>
                <a:cubicBezTo>
                  <a:pt x="5353113" y="3598319"/>
                  <a:pt x="5369490" y="3614695"/>
                  <a:pt x="5369490" y="3634895"/>
                </a:cubicBezTo>
                <a:cubicBezTo>
                  <a:pt x="5369490" y="3655095"/>
                  <a:pt x="5353113" y="3671471"/>
                  <a:pt x="5332913" y="3671471"/>
                </a:cubicBezTo>
                <a:cubicBezTo>
                  <a:pt x="5312714" y="3671471"/>
                  <a:pt x="5296337" y="3655095"/>
                  <a:pt x="5296337" y="3634895"/>
                </a:cubicBezTo>
                <a:cubicBezTo>
                  <a:pt x="5296337" y="3614695"/>
                  <a:pt x="5312714" y="3598319"/>
                  <a:pt x="5332913" y="3598319"/>
                </a:cubicBezTo>
                <a:close/>
                <a:moveTo>
                  <a:pt x="5112230" y="3598319"/>
                </a:moveTo>
                <a:cubicBezTo>
                  <a:pt x="5132433" y="3598319"/>
                  <a:pt x="5148807" y="3614695"/>
                  <a:pt x="5148807" y="3634895"/>
                </a:cubicBezTo>
                <a:cubicBezTo>
                  <a:pt x="5148807" y="3655095"/>
                  <a:pt x="5132433" y="3671471"/>
                  <a:pt x="5112230" y="3671471"/>
                </a:cubicBezTo>
                <a:cubicBezTo>
                  <a:pt x="5092030" y="3671471"/>
                  <a:pt x="5075655" y="3655095"/>
                  <a:pt x="5075655" y="3634895"/>
                </a:cubicBezTo>
                <a:cubicBezTo>
                  <a:pt x="5075655" y="3614695"/>
                  <a:pt x="5092030" y="3598319"/>
                  <a:pt x="5112230" y="3598319"/>
                </a:cubicBezTo>
                <a:close/>
                <a:moveTo>
                  <a:pt x="4891552" y="3598319"/>
                </a:moveTo>
                <a:cubicBezTo>
                  <a:pt x="4911751" y="3598319"/>
                  <a:pt x="4928127" y="3614695"/>
                  <a:pt x="4928127" y="3634895"/>
                </a:cubicBezTo>
                <a:cubicBezTo>
                  <a:pt x="4928127" y="3655095"/>
                  <a:pt x="4911751" y="3671471"/>
                  <a:pt x="4891552" y="3671471"/>
                </a:cubicBezTo>
                <a:cubicBezTo>
                  <a:pt x="4871352" y="3671471"/>
                  <a:pt x="4854975" y="3655095"/>
                  <a:pt x="4854975" y="3634895"/>
                </a:cubicBezTo>
                <a:cubicBezTo>
                  <a:pt x="4854975" y="3614695"/>
                  <a:pt x="4871352" y="3598319"/>
                  <a:pt x="4891552" y="3598319"/>
                </a:cubicBezTo>
                <a:close/>
                <a:moveTo>
                  <a:pt x="4670871" y="3598319"/>
                </a:moveTo>
                <a:cubicBezTo>
                  <a:pt x="4691070" y="3598319"/>
                  <a:pt x="4707447" y="3614695"/>
                  <a:pt x="4707447" y="3634895"/>
                </a:cubicBezTo>
                <a:cubicBezTo>
                  <a:pt x="4707447" y="3655095"/>
                  <a:pt x="4691070" y="3671471"/>
                  <a:pt x="4670871" y="3671471"/>
                </a:cubicBezTo>
                <a:cubicBezTo>
                  <a:pt x="4650672" y="3671471"/>
                  <a:pt x="4634295" y="3655095"/>
                  <a:pt x="4634295" y="3634895"/>
                </a:cubicBezTo>
                <a:cubicBezTo>
                  <a:pt x="4634295" y="3614695"/>
                  <a:pt x="4650672" y="3598319"/>
                  <a:pt x="4670871" y="3598319"/>
                </a:cubicBezTo>
                <a:close/>
                <a:moveTo>
                  <a:pt x="4450188" y="3598319"/>
                </a:moveTo>
                <a:cubicBezTo>
                  <a:pt x="4470390" y="3598319"/>
                  <a:pt x="4486764" y="3614695"/>
                  <a:pt x="4486764" y="3634895"/>
                </a:cubicBezTo>
                <a:cubicBezTo>
                  <a:pt x="4486764" y="3655095"/>
                  <a:pt x="4470390" y="3671471"/>
                  <a:pt x="4450188" y="3671471"/>
                </a:cubicBezTo>
                <a:cubicBezTo>
                  <a:pt x="4429988" y="3671471"/>
                  <a:pt x="4413613" y="3655095"/>
                  <a:pt x="4413613" y="3634895"/>
                </a:cubicBezTo>
                <a:cubicBezTo>
                  <a:pt x="4413613" y="3614695"/>
                  <a:pt x="4429988" y="3598319"/>
                  <a:pt x="4450188" y="3598319"/>
                </a:cubicBezTo>
                <a:close/>
                <a:moveTo>
                  <a:pt x="4229507" y="3598319"/>
                </a:moveTo>
                <a:cubicBezTo>
                  <a:pt x="4249708" y="3598319"/>
                  <a:pt x="4266084" y="3614695"/>
                  <a:pt x="4266084" y="3634895"/>
                </a:cubicBezTo>
                <a:cubicBezTo>
                  <a:pt x="4266084" y="3655095"/>
                  <a:pt x="4249708" y="3671471"/>
                  <a:pt x="4229507" y="3671471"/>
                </a:cubicBezTo>
                <a:cubicBezTo>
                  <a:pt x="4209307" y="3671471"/>
                  <a:pt x="4192931" y="3655095"/>
                  <a:pt x="4192931" y="3634895"/>
                </a:cubicBezTo>
                <a:cubicBezTo>
                  <a:pt x="4192931" y="3614695"/>
                  <a:pt x="4209307" y="3598319"/>
                  <a:pt x="4229507" y="3598319"/>
                </a:cubicBezTo>
                <a:close/>
                <a:moveTo>
                  <a:pt x="4008847" y="3598319"/>
                </a:moveTo>
                <a:cubicBezTo>
                  <a:pt x="4029045" y="3598319"/>
                  <a:pt x="4045426" y="3614695"/>
                  <a:pt x="4045426" y="3634895"/>
                </a:cubicBezTo>
                <a:cubicBezTo>
                  <a:pt x="4045426" y="3655095"/>
                  <a:pt x="4029045" y="3671471"/>
                  <a:pt x="4008847" y="3671471"/>
                </a:cubicBezTo>
                <a:cubicBezTo>
                  <a:pt x="3988642" y="3671471"/>
                  <a:pt x="3972267" y="3655095"/>
                  <a:pt x="3972267" y="3634895"/>
                </a:cubicBezTo>
                <a:cubicBezTo>
                  <a:pt x="3972267" y="3614695"/>
                  <a:pt x="3988642" y="3598319"/>
                  <a:pt x="4008847" y="3598319"/>
                </a:cubicBezTo>
                <a:close/>
                <a:moveTo>
                  <a:pt x="3788165" y="3598319"/>
                </a:moveTo>
                <a:cubicBezTo>
                  <a:pt x="3808367" y="3598319"/>
                  <a:pt x="3824738" y="3614695"/>
                  <a:pt x="3824738" y="3634895"/>
                </a:cubicBezTo>
                <a:cubicBezTo>
                  <a:pt x="3824738" y="3655095"/>
                  <a:pt x="3808367" y="3671471"/>
                  <a:pt x="3788165" y="3671471"/>
                </a:cubicBezTo>
                <a:cubicBezTo>
                  <a:pt x="3767965" y="3671471"/>
                  <a:pt x="3751588" y="3655095"/>
                  <a:pt x="3751588" y="3634895"/>
                </a:cubicBezTo>
                <a:cubicBezTo>
                  <a:pt x="3751588" y="3614695"/>
                  <a:pt x="3767965" y="3598319"/>
                  <a:pt x="3788165" y="3598319"/>
                </a:cubicBezTo>
                <a:close/>
                <a:moveTo>
                  <a:pt x="3567479" y="3598319"/>
                </a:moveTo>
                <a:cubicBezTo>
                  <a:pt x="3587675" y="3598319"/>
                  <a:pt x="3604051" y="3614695"/>
                  <a:pt x="3604051" y="3634895"/>
                </a:cubicBezTo>
                <a:cubicBezTo>
                  <a:pt x="3604051" y="3655095"/>
                  <a:pt x="3587675" y="3671471"/>
                  <a:pt x="3567479" y="3671471"/>
                </a:cubicBezTo>
                <a:cubicBezTo>
                  <a:pt x="3547276" y="3671471"/>
                  <a:pt x="3530908" y="3655095"/>
                  <a:pt x="3530908" y="3634895"/>
                </a:cubicBezTo>
                <a:cubicBezTo>
                  <a:pt x="3530908" y="3614695"/>
                  <a:pt x="3547276" y="3598319"/>
                  <a:pt x="3567479" y="3598319"/>
                </a:cubicBezTo>
                <a:close/>
                <a:moveTo>
                  <a:pt x="3346801" y="3598319"/>
                </a:moveTo>
                <a:cubicBezTo>
                  <a:pt x="3367001" y="3598319"/>
                  <a:pt x="3383375" y="3614695"/>
                  <a:pt x="3383375" y="3634895"/>
                </a:cubicBezTo>
                <a:cubicBezTo>
                  <a:pt x="3383375" y="3655095"/>
                  <a:pt x="3367001" y="3671471"/>
                  <a:pt x="3346801" y="3671471"/>
                </a:cubicBezTo>
                <a:cubicBezTo>
                  <a:pt x="3326603" y="3671471"/>
                  <a:pt x="3310228" y="3655095"/>
                  <a:pt x="3310228" y="3634895"/>
                </a:cubicBezTo>
                <a:cubicBezTo>
                  <a:pt x="3310228" y="3614695"/>
                  <a:pt x="3326603" y="3598319"/>
                  <a:pt x="3346801" y="3598319"/>
                </a:cubicBezTo>
                <a:close/>
                <a:moveTo>
                  <a:pt x="3126126" y="3598319"/>
                </a:moveTo>
                <a:cubicBezTo>
                  <a:pt x="3146320" y="3598319"/>
                  <a:pt x="3162696" y="3614695"/>
                  <a:pt x="3162696" y="3634895"/>
                </a:cubicBezTo>
                <a:cubicBezTo>
                  <a:pt x="3162696" y="3655095"/>
                  <a:pt x="3146320" y="3671471"/>
                  <a:pt x="3126126" y="3671471"/>
                </a:cubicBezTo>
                <a:cubicBezTo>
                  <a:pt x="3105923" y="3671471"/>
                  <a:pt x="3089541" y="3655095"/>
                  <a:pt x="3089541" y="3634895"/>
                </a:cubicBezTo>
                <a:cubicBezTo>
                  <a:pt x="3089541" y="3614695"/>
                  <a:pt x="3105923" y="3598319"/>
                  <a:pt x="3126126" y="3598319"/>
                </a:cubicBezTo>
                <a:close/>
                <a:moveTo>
                  <a:pt x="2905436" y="3598319"/>
                </a:moveTo>
                <a:cubicBezTo>
                  <a:pt x="2925637" y="3598319"/>
                  <a:pt x="2942013" y="3614695"/>
                  <a:pt x="2942013" y="3634895"/>
                </a:cubicBezTo>
                <a:cubicBezTo>
                  <a:pt x="2942013" y="3655095"/>
                  <a:pt x="2925637" y="3671471"/>
                  <a:pt x="2905436" y="3671471"/>
                </a:cubicBezTo>
                <a:cubicBezTo>
                  <a:pt x="2885243" y="3671471"/>
                  <a:pt x="2868866" y="3655095"/>
                  <a:pt x="2868866" y="3634895"/>
                </a:cubicBezTo>
                <a:cubicBezTo>
                  <a:pt x="2868866" y="3614695"/>
                  <a:pt x="2885243" y="3598319"/>
                  <a:pt x="2905436" y="3598319"/>
                </a:cubicBezTo>
                <a:close/>
                <a:moveTo>
                  <a:pt x="2684758" y="3598319"/>
                </a:moveTo>
                <a:cubicBezTo>
                  <a:pt x="2704958" y="3598319"/>
                  <a:pt x="2721329" y="3614695"/>
                  <a:pt x="2721329" y="3634895"/>
                </a:cubicBezTo>
                <a:cubicBezTo>
                  <a:pt x="2721329" y="3655095"/>
                  <a:pt x="2704958" y="3671471"/>
                  <a:pt x="2684758" y="3671471"/>
                </a:cubicBezTo>
                <a:cubicBezTo>
                  <a:pt x="2664554" y="3671471"/>
                  <a:pt x="2648177" y="3655095"/>
                  <a:pt x="2648177" y="3634895"/>
                </a:cubicBezTo>
                <a:cubicBezTo>
                  <a:pt x="2648177" y="3614695"/>
                  <a:pt x="2664554" y="3598319"/>
                  <a:pt x="2684758" y="3598319"/>
                </a:cubicBezTo>
                <a:close/>
                <a:moveTo>
                  <a:pt x="2464071" y="3598319"/>
                </a:moveTo>
                <a:cubicBezTo>
                  <a:pt x="2484272" y="3598319"/>
                  <a:pt x="2500650" y="3614695"/>
                  <a:pt x="2500650" y="3634895"/>
                </a:cubicBezTo>
                <a:cubicBezTo>
                  <a:pt x="2500650" y="3655095"/>
                  <a:pt x="2484272" y="3671471"/>
                  <a:pt x="2464071" y="3671471"/>
                </a:cubicBezTo>
                <a:cubicBezTo>
                  <a:pt x="2443875" y="3671471"/>
                  <a:pt x="2427500" y="3655095"/>
                  <a:pt x="2427500" y="3634895"/>
                </a:cubicBezTo>
                <a:cubicBezTo>
                  <a:pt x="2427500" y="3614695"/>
                  <a:pt x="2443875" y="3598319"/>
                  <a:pt x="2464071" y="3598319"/>
                </a:cubicBezTo>
                <a:close/>
                <a:moveTo>
                  <a:pt x="2243393" y="3598319"/>
                </a:moveTo>
                <a:cubicBezTo>
                  <a:pt x="2263591" y="3598319"/>
                  <a:pt x="2279972" y="3614695"/>
                  <a:pt x="2279972" y="3634895"/>
                </a:cubicBezTo>
                <a:cubicBezTo>
                  <a:pt x="2279972" y="3655095"/>
                  <a:pt x="2263591" y="3671471"/>
                  <a:pt x="2243393" y="3671471"/>
                </a:cubicBezTo>
                <a:cubicBezTo>
                  <a:pt x="2223191" y="3671471"/>
                  <a:pt x="2206817" y="3655095"/>
                  <a:pt x="2206817" y="3634895"/>
                </a:cubicBezTo>
                <a:cubicBezTo>
                  <a:pt x="2206817" y="3614695"/>
                  <a:pt x="2223191" y="3598319"/>
                  <a:pt x="2243393" y="3598319"/>
                </a:cubicBezTo>
                <a:close/>
                <a:moveTo>
                  <a:pt x="2022713" y="3598319"/>
                </a:moveTo>
                <a:cubicBezTo>
                  <a:pt x="2042913" y="3598319"/>
                  <a:pt x="2059288" y="3614695"/>
                  <a:pt x="2059288" y="3634895"/>
                </a:cubicBezTo>
                <a:cubicBezTo>
                  <a:pt x="2059288" y="3655095"/>
                  <a:pt x="2042913" y="3671471"/>
                  <a:pt x="2022713" y="3671471"/>
                </a:cubicBezTo>
                <a:cubicBezTo>
                  <a:pt x="2002514" y="3671471"/>
                  <a:pt x="1986178" y="3655095"/>
                  <a:pt x="1986178" y="3634895"/>
                </a:cubicBezTo>
                <a:cubicBezTo>
                  <a:pt x="1986178" y="3614695"/>
                  <a:pt x="2002514" y="3598319"/>
                  <a:pt x="2022713" y="3598319"/>
                </a:cubicBezTo>
                <a:close/>
                <a:moveTo>
                  <a:pt x="1802068" y="3598319"/>
                </a:moveTo>
                <a:cubicBezTo>
                  <a:pt x="1822268" y="3598319"/>
                  <a:pt x="1838644" y="3614695"/>
                  <a:pt x="1838644" y="3634895"/>
                </a:cubicBezTo>
                <a:cubicBezTo>
                  <a:pt x="1838644" y="3655095"/>
                  <a:pt x="1822268" y="3671471"/>
                  <a:pt x="1802068" y="3671471"/>
                </a:cubicBezTo>
                <a:cubicBezTo>
                  <a:pt x="1781868" y="3671471"/>
                  <a:pt x="1765492" y="3655095"/>
                  <a:pt x="1765492" y="3634895"/>
                </a:cubicBezTo>
                <a:cubicBezTo>
                  <a:pt x="1765492" y="3614695"/>
                  <a:pt x="1781868" y="3598319"/>
                  <a:pt x="1802068" y="3598319"/>
                </a:cubicBezTo>
                <a:close/>
                <a:moveTo>
                  <a:pt x="1581382" y="3598319"/>
                </a:moveTo>
                <a:cubicBezTo>
                  <a:pt x="1601582" y="3598319"/>
                  <a:pt x="1617958" y="3614695"/>
                  <a:pt x="1617958" y="3634895"/>
                </a:cubicBezTo>
                <a:cubicBezTo>
                  <a:pt x="1617958" y="3655095"/>
                  <a:pt x="1601582" y="3671471"/>
                  <a:pt x="1581382" y="3671471"/>
                </a:cubicBezTo>
                <a:cubicBezTo>
                  <a:pt x="1561182" y="3671471"/>
                  <a:pt x="1544806" y="3655095"/>
                  <a:pt x="1544806" y="3634895"/>
                </a:cubicBezTo>
                <a:cubicBezTo>
                  <a:pt x="1544806" y="3614695"/>
                  <a:pt x="1561182" y="3598319"/>
                  <a:pt x="1581382" y="3598319"/>
                </a:cubicBezTo>
                <a:close/>
                <a:moveTo>
                  <a:pt x="1360696" y="3598319"/>
                </a:moveTo>
                <a:cubicBezTo>
                  <a:pt x="1380896" y="3598319"/>
                  <a:pt x="1397272" y="3614695"/>
                  <a:pt x="1397272" y="3634895"/>
                </a:cubicBezTo>
                <a:cubicBezTo>
                  <a:pt x="1397272" y="3655095"/>
                  <a:pt x="1380896" y="3671471"/>
                  <a:pt x="1360696" y="3671471"/>
                </a:cubicBezTo>
                <a:cubicBezTo>
                  <a:pt x="1340496" y="3671471"/>
                  <a:pt x="1324120" y="3655095"/>
                  <a:pt x="1324120" y="3634895"/>
                </a:cubicBezTo>
                <a:cubicBezTo>
                  <a:pt x="1324120" y="3614695"/>
                  <a:pt x="1340496" y="3598319"/>
                  <a:pt x="1360696" y="3598319"/>
                </a:cubicBezTo>
                <a:close/>
                <a:moveTo>
                  <a:pt x="1140010" y="3598319"/>
                </a:moveTo>
                <a:cubicBezTo>
                  <a:pt x="1160210" y="3598319"/>
                  <a:pt x="1176586" y="3614695"/>
                  <a:pt x="1176586" y="3634895"/>
                </a:cubicBezTo>
                <a:cubicBezTo>
                  <a:pt x="1176586" y="3655095"/>
                  <a:pt x="1160210" y="3671471"/>
                  <a:pt x="1140010" y="3671471"/>
                </a:cubicBezTo>
                <a:cubicBezTo>
                  <a:pt x="1119810" y="3671471"/>
                  <a:pt x="1103434" y="3655095"/>
                  <a:pt x="1103434" y="3634895"/>
                </a:cubicBezTo>
                <a:cubicBezTo>
                  <a:pt x="1103434" y="3614695"/>
                  <a:pt x="1119810" y="3598319"/>
                  <a:pt x="1140010" y="3598319"/>
                </a:cubicBezTo>
                <a:close/>
                <a:moveTo>
                  <a:pt x="919324" y="3598319"/>
                </a:moveTo>
                <a:cubicBezTo>
                  <a:pt x="939524" y="3598319"/>
                  <a:pt x="955900" y="3614695"/>
                  <a:pt x="955900" y="3634895"/>
                </a:cubicBezTo>
                <a:cubicBezTo>
                  <a:pt x="955900" y="3655095"/>
                  <a:pt x="939524" y="3671471"/>
                  <a:pt x="919324" y="3671471"/>
                </a:cubicBezTo>
                <a:cubicBezTo>
                  <a:pt x="899124" y="3671471"/>
                  <a:pt x="882748" y="3655095"/>
                  <a:pt x="882748" y="3634895"/>
                </a:cubicBezTo>
                <a:cubicBezTo>
                  <a:pt x="882748" y="3614695"/>
                  <a:pt x="899124" y="3598319"/>
                  <a:pt x="919324" y="3598319"/>
                </a:cubicBezTo>
                <a:close/>
                <a:moveTo>
                  <a:pt x="698638" y="3598319"/>
                </a:moveTo>
                <a:cubicBezTo>
                  <a:pt x="718838" y="3598319"/>
                  <a:pt x="735214" y="3614695"/>
                  <a:pt x="735214" y="3634895"/>
                </a:cubicBezTo>
                <a:cubicBezTo>
                  <a:pt x="735214" y="3655095"/>
                  <a:pt x="718838" y="3671471"/>
                  <a:pt x="698638" y="3671471"/>
                </a:cubicBezTo>
                <a:cubicBezTo>
                  <a:pt x="678438" y="3671471"/>
                  <a:pt x="662062" y="3655095"/>
                  <a:pt x="662062" y="3634895"/>
                </a:cubicBezTo>
                <a:cubicBezTo>
                  <a:pt x="662062" y="3614695"/>
                  <a:pt x="678438" y="3598319"/>
                  <a:pt x="698638" y="3598319"/>
                </a:cubicBezTo>
                <a:close/>
                <a:moveTo>
                  <a:pt x="477952" y="3598319"/>
                </a:moveTo>
                <a:cubicBezTo>
                  <a:pt x="498152" y="3598319"/>
                  <a:pt x="514527" y="3614695"/>
                  <a:pt x="514527" y="3634895"/>
                </a:cubicBezTo>
                <a:cubicBezTo>
                  <a:pt x="514527" y="3655095"/>
                  <a:pt x="498152" y="3671471"/>
                  <a:pt x="477952" y="3671471"/>
                </a:cubicBezTo>
                <a:cubicBezTo>
                  <a:pt x="457752" y="3671471"/>
                  <a:pt x="441376" y="3655095"/>
                  <a:pt x="441376" y="3634895"/>
                </a:cubicBezTo>
                <a:cubicBezTo>
                  <a:pt x="441376" y="3614695"/>
                  <a:pt x="457752" y="3598319"/>
                  <a:pt x="477952" y="3598319"/>
                </a:cubicBezTo>
                <a:close/>
                <a:moveTo>
                  <a:pt x="257265" y="3598319"/>
                </a:moveTo>
                <a:cubicBezTo>
                  <a:pt x="277465" y="3598319"/>
                  <a:pt x="293841" y="3614695"/>
                  <a:pt x="293841" y="3634895"/>
                </a:cubicBezTo>
                <a:cubicBezTo>
                  <a:pt x="293841" y="3655095"/>
                  <a:pt x="277465" y="3671471"/>
                  <a:pt x="257265" y="3671471"/>
                </a:cubicBezTo>
                <a:cubicBezTo>
                  <a:pt x="237065" y="3671471"/>
                  <a:pt x="220689" y="3655095"/>
                  <a:pt x="220689" y="3634895"/>
                </a:cubicBezTo>
                <a:cubicBezTo>
                  <a:pt x="220689" y="3614695"/>
                  <a:pt x="237065" y="3598319"/>
                  <a:pt x="257265" y="3598319"/>
                </a:cubicBezTo>
                <a:close/>
                <a:moveTo>
                  <a:pt x="36579" y="3598319"/>
                </a:moveTo>
                <a:cubicBezTo>
                  <a:pt x="56779" y="3598319"/>
                  <a:pt x="73155" y="3614695"/>
                  <a:pt x="73155" y="3634895"/>
                </a:cubicBezTo>
                <a:cubicBezTo>
                  <a:pt x="73155" y="3655095"/>
                  <a:pt x="56779" y="3671471"/>
                  <a:pt x="36579" y="3671471"/>
                </a:cubicBezTo>
                <a:cubicBezTo>
                  <a:pt x="16379" y="3671471"/>
                  <a:pt x="3" y="3655095"/>
                  <a:pt x="3" y="3634895"/>
                </a:cubicBezTo>
                <a:cubicBezTo>
                  <a:pt x="3" y="3614695"/>
                  <a:pt x="16379" y="3598319"/>
                  <a:pt x="36579" y="3598319"/>
                </a:cubicBezTo>
                <a:close/>
                <a:moveTo>
                  <a:pt x="11953343" y="3386653"/>
                </a:moveTo>
                <a:cubicBezTo>
                  <a:pt x="11973543" y="3386653"/>
                  <a:pt x="11989919" y="3403029"/>
                  <a:pt x="11989919" y="3423229"/>
                </a:cubicBezTo>
                <a:cubicBezTo>
                  <a:pt x="11989919" y="3443429"/>
                  <a:pt x="11973543" y="3459805"/>
                  <a:pt x="11953343" y="3459805"/>
                </a:cubicBezTo>
                <a:cubicBezTo>
                  <a:pt x="11933143" y="3459805"/>
                  <a:pt x="11916767" y="3443429"/>
                  <a:pt x="11916767" y="3423229"/>
                </a:cubicBezTo>
                <a:cubicBezTo>
                  <a:pt x="11916767" y="3403029"/>
                  <a:pt x="11933143" y="3386653"/>
                  <a:pt x="11953343" y="3386653"/>
                </a:cubicBezTo>
                <a:close/>
                <a:moveTo>
                  <a:pt x="11732658" y="3386653"/>
                </a:moveTo>
                <a:cubicBezTo>
                  <a:pt x="11752858" y="3386653"/>
                  <a:pt x="11769234" y="3403029"/>
                  <a:pt x="11769234" y="3423229"/>
                </a:cubicBezTo>
                <a:cubicBezTo>
                  <a:pt x="11769234" y="3443429"/>
                  <a:pt x="11752858" y="3459805"/>
                  <a:pt x="11732658" y="3459805"/>
                </a:cubicBezTo>
                <a:cubicBezTo>
                  <a:pt x="11712458" y="3459805"/>
                  <a:pt x="11696082" y="3443429"/>
                  <a:pt x="11696082" y="3423229"/>
                </a:cubicBezTo>
                <a:cubicBezTo>
                  <a:pt x="11696082" y="3403029"/>
                  <a:pt x="11712458" y="3386653"/>
                  <a:pt x="11732658" y="3386653"/>
                </a:cubicBezTo>
                <a:close/>
                <a:moveTo>
                  <a:pt x="11511977" y="3386653"/>
                </a:moveTo>
                <a:cubicBezTo>
                  <a:pt x="11532177" y="3386653"/>
                  <a:pt x="11548553" y="3403029"/>
                  <a:pt x="11548553" y="3423229"/>
                </a:cubicBezTo>
                <a:cubicBezTo>
                  <a:pt x="11548553" y="3443429"/>
                  <a:pt x="11532177" y="3459805"/>
                  <a:pt x="11511977" y="3459805"/>
                </a:cubicBezTo>
                <a:cubicBezTo>
                  <a:pt x="11491777" y="3459805"/>
                  <a:pt x="11475401" y="3443429"/>
                  <a:pt x="11475401" y="3423229"/>
                </a:cubicBezTo>
                <a:cubicBezTo>
                  <a:pt x="11475401" y="3403029"/>
                  <a:pt x="11491777" y="3386653"/>
                  <a:pt x="11511977" y="3386653"/>
                </a:cubicBezTo>
                <a:close/>
                <a:moveTo>
                  <a:pt x="11291296" y="3386653"/>
                </a:moveTo>
                <a:cubicBezTo>
                  <a:pt x="11311496" y="3386653"/>
                  <a:pt x="11327872" y="3403029"/>
                  <a:pt x="11327872" y="3423229"/>
                </a:cubicBezTo>
                <a:cubicBezTo>
                  <a:pt x="11327872" y="3443429"/>
                  <a:pt x="11311496" y="3459805"/>
                  <a:pt x="11291296" y="3459805"/>
                </a:cubicBezTo>
                <a:cubicBezTo>
                  <a:pt x="11271096" y="3459805"/>
                  <a:pt x="11254720" y="3443429"/>
                  <a:pt x="11254720" y="3423229"/>
                </a:cubicBezTo>
                <a:cubicBezTo>
                  <a:pt x="11254720" y="3403029"/>
                  <a:pt x="11271096" y="3386653"/>
                  <a:pt x="11291296" y="3386653"/>
                </a:cubicBezTo>
                <a:close/>
                <a:moveTo>
                  <a:pt x="11070615" y="3386653"/>
                </a:moveTo>
                <a:cubicBezTo>
                  <a:pt x="11090815" y="3386653"/>
                  <a:pt x="11107191" y="3403029"/>
                  <a:pt x="11107191" y="3423229"/>
                </a:cubicBezTo>
                <a:cubicBezTo>
                  <a:pt x="11107191" y="3443429"/>
                  <a:pt x="11090815" y="3459805"/>
                  <a:pt x="11070615" y="3459805"/>
                </a:cubicBezTo>
                <a:cubicBezTo>
                  <a:pt x="11050415" y="3459805"/>
                  <a:pt x="11034039" y="3443429"/>
                  <a:pt x="11034039" y="3423229"/>
                </a:cubicBezTo>
                <a:cubicBezTo>
                  <a:pt x="11034039" y="3403029"/>
                  <a:pt x="11050415" y="3386653"/>
                  <a:pt x="11070615" y="3386653"/>
                </a:cubicBezTo>
                <a:close/>
                <a:moveTo>
                  <a:pt x="10849934" y="3386653"/>
                </a:moveTo>
                <a:cubicBezTo>
                  <a:pt x="10870134" y="3386653"/>
                  <a:pt x="10886510" y="3403029"/>
                  <a:pt x="10886510" y="3423229"/>
                </a:cubicBezTo>
                <a:cubicBezTo>
                  <a:pt x="10886510" y="3443429"/>
                  <a:pt x="10870134" y="3459805"/>
                  <a:pt x="10849934" y="3459805"/>
                </a:cubicBezTo>
                <a:cubicBezTo>
                  <a:pt x="10829734" y="3459805"/>
                  <a:pt x="10813358" y="3443429"/>
                  <a:pt x="10813358" y="3423229"/>
                </a:cubicBezTo>
                <a:cubicBezTo>
                  <a:pt x="10813358" y="3403029"/>
                  <a:pt x="10829734" y="3386653"/>
                  <a:pt x="10849934" y="3386653"/>
                </a:cubicBezTo>
                <a:close/>
                <a:moveTo>
                  <a:pt x="10629253" y="3386653"/>
                </a:moveTo>
                <a:cubicBezTo>
                  <a:pt x="10649453" y="3386653"/>
                  <a:pt x="10665829" y="3403029"/>
                  <a:pt x="10665829" y="3423229"/>
                </a:cubicBezTo>
                <a:cubicBezTo>
                  <a:pt x="10665829" y="3443429"/>
                  <a:pt x="10649453" y="3459805"/>
                  <a:pt x="10629253" y="3459805"/>
                </a:cubicBezTo>
                <a:cubicBezTo>
                  <a:pt x="10609053" y="3459805"/>
                  <a:pt x="10592677" y="3443429"/>
                  <a:pt x="10592677" y="3423229"/>
                </a:cubicBezTo>
                <a:cubicBezTo>
                  <a:pt x="10592677" y="3403029"/>
                  <a:pt x="10609053" y="3386653"/>
                  <a:pt x="10629253" y="3386653"/>
                </a:cubicBezTo>
                <a:close/>
                <a:moveTo>
                  <a:pt x="10408572" y="3386653"/>
                </a:moveTo>
                <a:cubicBezTo>
                  <a:pt x="10428772" y="3386653"/>
                  <a:pt x="10445148" y="3403029"/>
                  <a:pt x="10445148" y="3423229"/>
                </a:cubicBezTo>
                <a:cubicBezTo>
                  <a:pt x="10445148" y="3443429"/>
                  <a:pt x="10428772" y="3459805"/>
                  <a:pt x="10408572" y="3459805"/>
                </a:cubicBezTo>
                <a:cubicBezTo>
                  <a:pt x="10388372" y="3459805"/>
                  <a:pt x="10371996" y="3443429"/>
                  <a:pt x="10371996" y="3423229"/>
                </a:cubicBezTo>
                <a:cubicBezTo>
                  <a:pt x="10371996" y="3403029"/>
                  <a:pt x="10388372" y="3386653"/>
                  <a:pt x="10408572" y="3386653"/>
                </a:cubicBezTo>
                <a:close/>
                <a:moveTo>
                  <a:pt x="10187891" y="3386653"/>
                </a:moveTo>
                <a:cubicBezTo>
                  <a:pt x="10208091" y="3386653"/>
                  <a:pt x="10224467" y="3403029"/>
                  <a:pt x="10224467" y="3423229"/>
                </a:cubicBezTo>
                <a:cubicBezTo>
                  <a:pt x="10224467" y="3443429"/>
                  <a:pt x="10208091" y="3459805"/>
                  <a:pt x="10187891" y="3459805"/>
                </a:cubicBezTo>
                <a:cubicBezTo>
                  <a:pt x="10167691" y="3459805"/>
                  <a:pt x="10151315" y="3443429"/>
                  <a:pt x="10151315" y="3423229"/>
                </a:cubicBezTo>
                <a:cubicBezTo>
                  <a:pt x="10151315" y="3403029"/>
                  <a:pt x="10167691" y="3386653"/>
                  <a:pt x="10187891" y="3386653"/>
                </a:cubicBezTo>
                <a:close/>
                <a:moveTo>
                  <a:pt x="9967210" y="3386653"/>
                </a:moveTo>
                <a:cubicBezTo>
                  <a:pt x="9987410" y="3386653"/>
                  <a:pt x="10003786" y="3403029"/>
                  <a:pt x="10003786" y="3423229"/>
                </a:cubicBezTo>
                <a:cubicBezTo>
                  <a:pt x="10003786" y="3443429"/>
                  <a:pt x="9987410" y="3459805"/>
                  <a:pt x="9967210" y="3459805"/>
                </a:cubicBezTo>
                <a:cubicBezTo>
                  <a:pt x="9947010" y="3459805"/>
                  <a:pt x="9930634" y="3443429"/>
                  <a:pt x="9930634" y="3423229"/>
                </a:cubicBezTo>
                <a:cubicBezTo>
                  <a:pt x="9930634" y="3403029"/>
                  <a:pt x="9947010" y="3386653"/>
                  <a:pt x="9967210" y="3386653"/>
                </a:cubicBezTo>
                <a:close/>
                <a:moveTo>
                  <a:pt x="9746529" y="3386653"/>
                </a:moveTo>
                <a:cubicBezTo>
                  <a:pt x="9766729" y="3386653"/>
                  <a:pt x="9783105" y="3403029"/>
                  <a:pt x="9783105" y="3423229"/>
                </a:cubicBezTo>
                <a:cubicBezTo>
                  <a:pt x="9783105" y="3443429"/>
                  <a:pt x="9766729" y="3459805"/>
                  <a:pt x="9746529" y="3459805"/>
                </a:cubicBezTo>
                <a:cubicBezTo>
                  <a:pt x="9726329" y="3459805"/>
                  <a:pt x="9709953" y="3443429"/>
                  <a:pt x="9709953" y="3423229"/>
                </a:cubicBezTo>
                <a:cubicBezTo>
                  <a:pt x="9709953" y="3403029"/>
                  <a:pt x="9726329" y="3386653"/>
                  <a:pt x="9746529" y="3386653"/>
                </a:cubicBezTo>
                <a:close/>
                <a:moveTo>
                  <a:pt x="9525848" y="3386653"/>
                </a:moveTo>
                <a:cubicBezTo>
                  <a:pt x="9546048" y="3386653"/>
                  <a:pt x="9562424" y="3403029"/>
                  <a:pt x="9562424" y="3423229"/>
                </a:cubicBezTo>
                <a:cubicBezTo>
                  <a:pt x="9562424" y="3443429"/>
                  <a:pt x="9546048" y="3459805"/>
                  <a:pt x="9525848" y="3459805"/>
                </a:cubicBezTo>
                <a:cubicBezTo>
                  <a:pt x="9505648" y="3459805"/>
                  <a:pt x="9489272" y="3443429"/>
                  <a:pt x="9489272" y="3423229"/>
                </a:cubicBezTo>
                <a:cubicBezTo>
                  <a:pt x="9489272" y="3403029"/>
                  <a:pt x="9505648" y="3386653"/>
                  <a:pt x="9525848" y="3386653"/>
                </a:cubicBezTo>
                <a:close/>
                <a:moveTo>
                  <a:pt x="9305167" y="3386653"/>
                </a:moveTo>
                <a:cubicBezTo>
                  <a:pt x="9325367" y="3386653"/>
                  <a:pt x="9341743" y="3403029"/>
                  <a:pt x="9341743" y="3423229"/>
                </a:cubicBezTo>
                <a:cubicBezTo>
                  <a:pt x="9341743" y="3443429"/>
                  <a:pt x="9325367" y="3459805"/>
                  <a:pt x="9305167" y="3459805"/>
                </a:cubicBezTo>
                <a:cubicBezTo>
                  <a:pt x="9284967" y="3459805"/>
                  <a:pt x="9268591" y="3443429"/>
                  <a:pt x="9268591" y="3423229"/>
                </a:cubicBezTo>
                <a:cubicBezTo>
                  <a:pt x="9268591" y="3403029"/>
                  <a:pt x="9284967" y="3386653"/>
                  <a:pt x="9305167" y="3386653"/>
                </a:cubicBezTo>
                <a:close/>
                <a:moveTo>
                  <a:pt x="9084486" y="3386653"/>
                </a:moveTo>
                <a:cubicBezTo>
                  <a:pt x="9104686" y="3386653"/>
                  <a:pt x="9121062" y="3403029"/>
                  <a:pt x="9121062" y="3423229"/>
                </a:cubicBezTo>
                <a:cubicBezTo>
                  <a:pt x="9121062" y="3443429"/>
                  <a:pt x="9104686" y="3459805"/>
                  <a:pt x="9084486" y="3459805"/>
                </a:cubicBezTo>
                <a:cubicBezTo>
                  <a:pt x="9064286" y="3459805"/>
                  <a:pt x="9047910" y="3443429"/>
                  <a:pt x="9047910" y="3423229"/>
                </a:cubicBezTo>
                <a:cubicBezTo>
                  <a:pt x="9047910" y="3403029"/>
                  <a:pt x="9064286" y="3386653"/>
                  <a:pt x="9084486" y="3386653"/>
                </a:cubicBezTo>
                <a:close/>
                <a:moveTo>
                  <a:pt x="8863805" y="3386653"/>
                </a:moveTo>
                <a:cubicBezTo>
                  <a:pt x="8884005" y="3386653"/>
                  <a:pt x="8900381" y="3403029"/>
                  <a:pt x="8900381" y="3423229"/>
                </a:cubicBezTo>
                <a:cubicBezTo>
                  <a:pt x="8900381" y="3443429"/>
                  <a:pt x="8884005" y="3459805"/>
                  <a:pt x="8863805" y="3459805"/>
                </a:cubicBezTo>
                <a:cubicBezTo>
                  <a:pt x="8843605" y="3459805"/>
                  <a:pt x="8827229" y="3443429"/>
                  <a:pt x="8827229" y="3423229"/>
                </a:cubicBezTo>
                <a:cubicBezTo>
                  <a:pt x="8827229" y="3403029"/>
                  <a:pt x="8843605" y="3386653"/>
                  <a:pt x="8863805" y="3386653"/>
                </a:cubicBezTo>
                <a:close/>
                <a:moveTo>
                  <a:pt x="8643124" y="3386653"/>
                </a:moveTo>
                <a:cubicBezTo>
                  <a:pt x="8663324" y="3386653"/>
                  <a:pt x="8679700" y="3403029"/>
                  <a:pt x="8679700" y="3423229"/>
                </a:cubicBezTo>
                <a:cubicBezTo>
                  <a:pt x="8679700" y="3443429"/>
                  <a:pt x="8663324" y="3459805"/>
                  <a:pt x="8643124" y="3459805"/>
                </a:cubicBezTo>
                <a:cubicBezTo>
                  <a:pt x="8622924" y="3459805"/>
                  <a:pt x="8606548" y="3443429"/>
                  <a:pt x="8606548" y="3423229"/>
                </a:cubicBezTo>
                <a:cubicBezTo>
                  <a:pt x="8606548" y="3403029"/>
                  <a:pt x="8622924" y="3386653"/>
                  <a:pt x="8643124" y="3386653"/>
                </a:cubicBezTo>
                <a:close/>
                <a:moveTo>
                  <a:pt x="8422443" y="3386653"/>
                </a:moveTo>
                <a:cubicBezTo>
                  <a:pt x="8442643" y="3386653"/>
                  <a:pt x="8459019" y="3403029"/>
                  <a:pt x="8459019" y="3423229"/>
                </a:cubicBezTo>
                <a:cubicBezTo>
                  <a:pt x="8459019" y="3443429"/>
                  <a:pt x="8442643" y="3459805"/>
                  <a:pt x="8422443" y="3459805"/>
                </a:cubicBezTo>
                <a:cubicBezTo>
                  <a:pt x="8402243" y="3459805"/>
                  <a:pt x="8385867" y="3443429"/>
                  <a:pt x="8385867" y="3423229"/>
                </a:cubicBezTo>
                <a:cubicBezTo>
                  <a:pt x="8385867" y="3403029"/>
                  <a:pt x="8402243" y="3386653"/>
                  <a:pt x="8422443" y="3386653"/>
                </a:cubicBezTo>
                <a:close/>
                <a:moveTo>
                  <a:pt x="8201762" y="3386653"/>
                </a:moveTo>
                <a:cubicBezTo>
                  <a:pt x="8221962" y="3386653"/>
                  <a:pt x="8238338" y="3403029"/>
                  <a:pt x="8238338" y="3423229"/>
                </a:cubicBezTo>
                <a:cubicBezTo>
                  <a:pt x="8238338" y="3443429"/>
                  <a:pt x="8221962" y="3459805"/>
                  <a:pt x="8201762" y="3459805"/>
                </a:cubicBezTo>
                <a:cubicBezTo>
                  <a:pt x="8181562" y="3459805"/>
                  <a:pt x="8165186" y="3443429"/>
                  <a:pt x="8165186" y="3423229"/>
                </a:cubicBezTo>
                <a:cubicBezTo>
                  <a:pt x="8165186" y="3403029"/>
                  <a:pt x="8181562" y="3386653"/>
                  <a:pt x="8201762" y="3386653"/>
                </a:cubicBezTo>
                <a:close/>
                <a:moveTo>
                  <a:pt x="7981081" y="3386653"/>
                </a:moveTo>
                <a:cubicBezTo>
                  <a:pt x="8001281" y="3386653"/>
                  <a:pt x="8017657" y="3403029"/>
                  <a:pt x="8017657" y="3423229"/>
                </a:cubicBezTo>
                <a:cubicBezTo>
                  <a:pt x="8017657" y="3443429"/>
                  <a:pt x="8001281" y="3459805"/>
                  <a:pt x="7981081" y="3459805"/>
                </a:cubicBezTo>
                <a:cubicBezTo>
                  <a:pt x="7960881" y="3459805"/>
                  <a:pt x="7944505" y="3443429"/>
                  <a:pt x="7944505" y="3423229"/>
                </a:cubicBezTo>
                <a:cubicBezTo>
                  <a:pt x="7944505" y="3403029"/>
                  <a:pt x="7960881" y="3386653"/>
                  <a:pt x="7981081" y="3386653"/>
                </a:cubicBezTo>
                <a:close/>
                <a:moveTo>
                  <a:pt x="7760400" y="3386653"/>
                </a:moveTo>
                <a:cubicBezTo>
                  <a:pt x="7780600" y="3386653"/>
                  <a:pt x="7796976" y="3403029"/>
                  <a:pt x="7796976" y="3423229"/>
                </a:cubicBezTo>
                <a:cubicBezTo>
                  <a:pt x="7796976" y="3443429"/>
                  <a:pt x="7780600" y="3459805"/>
                  <a:pt x="7760400" y="3459805"/>
                </a:cubicBezTo>
                <a:cubicBezTo>
                  <a:pt x="7740200" y="3459805"/>
                  <a:pt x="7723824" y="3443429"/>
                  <a:pt x="7723824" y="3423229"/>
                </a:cubicBezTo>
                <a:cubicBezTo>
                  <a:pt x="7723824" y="3403029"/>
                  <a:pt x="7740200" y="3386653"/>
                  <a:pt x="7760400" y="3386653"/>
                </a:cubicBezTo>
                <a:close/>
                <a:moveTo>
                  <a:pt x="7539719" y="3386653"/>
                </a:moveTo>
                <a:cubicBezTo>
                  <a:pt x="7559919" y="3386653"/>
                  <a:pt x="7576295" y="3403029"/>
                  <a:pt x="7576295" y="3423229"/>
                </a:cubicBezTo>
                <a:cubicBezTo>
                  <a:pt x="7576295" y="3443429"/>
                  <a:pt x="7559919" y="3459805"/>
                  <a:pt x="7539719" y="3459805"/>
                </a:cubicBezTo>
                <a:cubicBezTo>
                  <a:pt x="7519519" y="3459805"/>
                  <a:pt x="7503143" y="3443429"/>
                  <a:pt x="7503143" y="3423229"/>
                </a:cubicBezTo>
                <a:cubicBezTo>
                  <a:pt x="7503143" y="3403029"/>
                  <a:pt x="7519519" y="3386653"/>
                  <a:pt x="7539719" y="3386653"/>
                </a:cubicBezTo>
                <a:close/>
                <a:moveTo>
                  <a:pt x="7319038" y="3386653"/>
                </a:moveTo>
                <a:cubicBezTo>
                  <a:pt x="7339238" y="3386653"/>
                  <a:pt x="7355614" y="3403029"/>
                  <a:pt x="7355614" y="3423229"/>
                </a:cubicBezTo>
                <a:cubicBezTo>
                  <a:pt x="7355614" y="3443429"/>
                  <a:pt x="7339238" y="3459805"/>
                  <a:pt x="7319038" y="3459805"/>
                </a:cubicBezTo>
                <a:cubicBezTo>
                  <a:pt x="7298838" y="3459805"/>
                  <a:pt x="7282462" y="3443429"/>
                  <a:pt x="7282462" y="3423229"/>
                </a:cubicBezTo>
                <a:cubicBezTo>
                  <a:pt x="7282462" y="3403029"/>
                  <a:pt x="7298838" y="3386653"/>
                  <a:pt x="7319038" y="3386653"/>
                </a:cubicBezTo>
                <a:close/>
                <a:moveTo>
                  <a:pt x="7098357" y="3386653"/>
                </a:moveTo>
                <a:cubicBezTo>
                  <a:pt x="7118557" y="3386653"/>
                  <a:pt x="7134933" y="3403029"/>
                  <a:pt x="7134933" y="3423229"/>
                </a:cubicBezTo>
                <a:cubicBezTo>
                  <a:pt x="7134933" y="3443429"/>
                  <a:pt x="7118557" y="3459805"/>
                  <a:pt x="7098357" y="3459805"/>
                </a:cubicBezTo>
                <a:cubicBezTo>
                  <a:pt x="7078157" y="3459805"/>
                  <a:pt x="7061781" y="3443429"/>
                  <a:pt x="7061781" y="3423229"/>
                </a:cubicBezTo>
                <a:cubicBezTo>
                  <a:pt x="7061781" y="3403029"/>
                  <a:pt x="7078157" y="3386653"/>
                  <a:pt x="7098357" y="3386653"/>
                </a:cubicBezTo>
                <a:close/>
                <a:moveTo>
                  <a:pt x="6877676" y="3386653"/>
                </a:moveTo>
                <a:cubicBezTo>
                  <a:pt x="6897876" y="3386653"/>
                  <a:pt x="6914252" y="3403029"/>
                  <a:pt x="6914252" y="3423229"/>
                </a:cubicBezTo>
                <a:cubicBezTo>
                  <a:pt x="6914252" y="3443429"/>
                  <a:pt x="6897876" y="3459805"/>
                  <a:pt x="6877676" y="3459805"/>
                </a:cubicBezTo>
                <a:cubicBezTo>
                  <a:pt x="6857476" y="3459805"/>
                  <a:pt x="6841100" y="3443429"/>
                  <a:pt x="6841100" y="3423229"/>
                </a:cubicBezTo>
                <a:cubicBezTo>
                  <a:pt x="6841100" y="3403029"/>
                  <a:pt x="6857476" y="3386653"/>
                  <a:pt x="6877676" y="3386653"/>
                </a:cubicBezTo>
                <a:close/>
                <a:moveTo>
                  <a:pt x="6656995" y="3386653"/>
                </a:moveTo>
                <a:cubicBezTo>
                  <a:pt x="6677195" y="3386653"/>
                  <a:pt x="6693571" y="3403029"/>
                  <a:pt x="6693571" y="3423229"/>
                </a:cubicBezTo>
                <a:cubicBezTo>
                  <a:pt x="6693571" y="3443429"/>
                  <a:pt x="6677195" y="3459805"/>
                  <a:pt x="6656995" y="3459805"/>
                </a:cubicBezTo>
                <a:cubicBezTo>
                  <a:pt x="6636795" y="3459805"/>
                  <a:pt x="6620419" y="3443429"/>
                  <a:pt x="6620419" y="3423229"/>
                </a:cubicBezTo>
                <a:cubicBezTo>
                  <a:pt x="6620419" y="3403029"/>
                  <a:pt x="6636795" y="3386653"/>
                  <a:pt x="6656995" y="3386653"/>
                </a:cubicBezTo>
                <a:close/>
                <a:moveTo>
                  <a:pt x="6436314" y="3386653"/>
                </a:moveTo>
                <a:cubicBezTo>
                  <a:pt x="6456514" y="3386653"/>
                  <a:pt x="6472890" y="3403029"/>
                  <a:pt x="6472890" y="3423229"/>
                </a:cubicBezTo>
                <a:cubicBezTo>
                  <a:pt x="6472890" y="3443429"/>
                  <a:pt x="6456514" y="3459805"/>
                  <a:pt x="6436314" y="3459805"/>
                </a:cubicBezTo>
                <a:cubicBezTo>
                  <a:pt x="6416114" y="3459805"/>
                  <a:pt x="6399738" y="3443429"/>
                  <a:pt x="6399738" y="3423229"/>
                </a:cubicBezTo>
                <a:cubicBezTo>
                  <a:pt x="6399738" y="3403029"/>
                  <a:pt x="6416114" y="3386653"/>
                  <a:pt x="6436314" y="3386653"/>
                </a:cubicBezTo>
                <a:close/>
                <a:moveTo>
                  <a:pt x="6215633" y="3386653"/>
                </a:moveTo>
                <a:cubicBezTo>
                  <a:pt x="6235833" y="3386653"/>
                  <a:pt x="6252209" y="3403029"/>
                  <a:pt x="6252209" y="3423229"/>
                </a:cubicBezTo>
                <a:cubicBezTo>
                  <a:pt x="6252209" y="3443429"/>
                  <a:pt x="6235833" y="3459805"/>
                  <a:pt x="6215633" y="3459805"/>
                </a:cubicBezTo>
                <a:cubicBezTo>
                  <a:pt x="6195433" y="3459805"/>
                  <a:pt x="6179057" y="3443429"/>
                  <a:pt x="6179057" y="3423229"/>
                </a:cubicBezTo>
                <a:cubicBezTo>
                  <a:pt x="6179057" y="3403029"/>
                  <a:pt x="6195433" y="3386653"/>
                  <a:pt x="6215633" y="3386653"/>
                </a:cubicBezTo>
                <a:close/>
                <a:moveTo>
                  <a:pt x="5994952" y="3386653"/>
                </a:moveTo>
                <a:cubicBezTo>
                  <a:pt x="6015152" y="3386653"/>
                  <a:pt x="6031528" y="3403029"/>
                  <a:pt x="6031528" y="3423229"/>
                </a:cubicBezTo>
                <a:cubicBezTo>
                  <a:pt x="6031528" y="3443429"/>
                  <a:pt x="6015152" y="3459805"/>
                  <a:pt x="5994952" y="3459805"/>
                </a:cubicBezTo>
                <a:cubicBezTo>
                  <a:pt x="5974752" y="3459805"/>
                  <a:pt x="5958376" y="3443429"/>
                  <a:pt x="5958376" y="3423229"/>
                </a:cubicBezTo>
                <a:cubicBezTo>
                  <a:pt x="5958376" y="3403029"/>
                  <a:pt x="5974752" y="3386653"/>
                  <a:pt x="5994952" y="3386653"/>
                </a:cubicBezTo>
                <a:close/>
                <a:moveTo>
                  <a:pt x="5774272" y="3386653"/>
                </a:moveTo>
                <a:cubicBezTo>
                  <a:pt x="5794472" y="3386653"/>
                  <a:pt x="5810848" y="3403029"/>
                  <a:pt x="5810848" y="3423229"/>
                </a:cubicBezTo>
                <a:cubicBezTo>
                  <a:pt x="5810848" y="3443429"/>
                  <a:pt x="5794472" y="3459805"/>
                  <a:pt x="5774272" y="3459805"/>
                </a:cubicBezTo>
                <a:cubicBezTo>
                  <a:pt x="5754073" y="3459805"/>
                  <a:pt x="5737697" y="3443429"/>
                  <a:pt x="5737697" y="3423229"/>
                </a:cubicBezTo>
                <a:cubicBezTo>
                  <a:pt x="5737697" y="3403029"/>
                  <a:pt x="5754073" y="3386653"/>
                  <a:pt x="5774272" y="3386653"/>
                </a:cubicBezTo>
                <a:close/>
                <a:moveTo>
                  <a:pt x="5553593" y="3386653"/>
                </a:moveTo>
                <a:cubicBezTo>
                  <a:pt x="5573793" y="3386653"/>
                  <a:pt x="5590169" y="3403029"/>
                  <a:pt x="5590169" y="3423229"/>
                </a:cubicBezTo>
                <a:cubicBezTo>
                  <a:pt x="5590169" y="3443429"/>
                  <a:pt x="5573793" y="3459805"/>
                  <a:pt x="5553593" y="3459805"/>
                </a:cubicBezTo>
                <a:cubicBezTo>
                  <a:pt x="5533393" y="3459805"/>
                  <a:pt x="5517018" y="3443429"/>
                  <a:pt x="5517018" y="3423229"/>
                </a:cubicBezTo>
                <a:cubicBezTo>
                  <a:pt x="5517018" y="3403029"/>
                  <a:pt x="5533393" y="3386653"/>
                  <a:pt x="5553593" y="3386653"/>
                </a:cubicBezTo>
                <a:close/>
                <a:moveTo>
                  <a:pt x="5332913" y="3386653"/>
                </a:moveTo>
                <a:cubicBezTo>
                  <a:pt x="5353113" y="3386653"/>
                  <a:pt x="5369490" y="3403029"/>
                  <a:pt x="5369490" y="3423229"/>
                </a:cubicBezTo>
                <a:cubicBezTo>
                  <a:pt x="5369490" y="3443429"/>
                  <a:pt x="5353113" y="3459805"/>
                  <a:pt x="5332913" y="3459805"/>
                </a:cubicBezTo>
                <a:cubicBezTo>
                  <a:pt x="5312714" y="3459805"/>
                  <a:pt x="5296337" y="3443429"/>
                  <a:pt x="5296337" y="3423229"/>
                </a:cubicBezTo>
                <a:cubicBezTo>
                  <a:pt x="5296337" y="3403029"/>
                  <a:pt x="5312714" y="3386653"/>
                  <a:pt x="5332913" y="3386653"/>
                </a:cubicBezTo>
                <a:close/>
                <a:moveTo>
                  <a:pt x="5112230" y="3386653"/>
                </a:moveTo>
                <a:cubicBezTo>
                  <a:pt x="5132433" y="3386653"/>
                  <a:pt x="5148807" y="3403029"/>
                  <a:pt x="5148807" y="3423229"/>
                </a:cubicBezTo>
                <a:cubicBezTo>
                  <a:pt x="5148807" y="3443429"/>
                  <a:pt x="5132433" y="3459805"/>
                  <a:pt x="5112230" y="3459805"/>
                </a:cubicBezTo>
                <a:cubicBezTo>
                  <a:pt x="5092030" y="3459805"/>
                  <a:pt x="5075655" y="3443429"/>
                  <a:pt x="5075655" y="3423229"/>
                </a:cubicBezTo>
                <a:cubicBezTo>
                  <a:pt x="5075655" y="3403029"/>
                  <a:pt x="5092030" y="3386653"/>
                  <a:pt x="5112230" y="3386653"/>
                </a:cubicBezTo>
                <a:close/>
                <a:moveTo>
                  <a:pt x="4891552" y="3386653"/>
                </a:moveTo>
                <a:cubicBezTo>
                  <a:pt x="4911751" y="3386653"/>
                  <a:pt x="4928127" y="3403029"/>
                  <a:pt x="4928127" y="3423229"/>
                </a:cubicBezTo>
                <a:cubicBezTo>
                  <a:pt x="4928127" y="3443429"/>
                  <a:pt x="4911751" y="3459805"/>
                  <a:pt x="4891552" y="3459805"/>
                </a:cubicBezTo>
                <a:cubicBezTo>
                  <a:pt x="4871352" y="3459805"/>
                  <a:pt x="4854975" y="3443429"/>
                  <a:pt x="4854975" y="3423229"/>
                </a:cubicBezTo>
                <a:cubicBezTo>
                  <a:pt x="4854975" y="3403029"/>
                  <a:pt x="4871352" y="3386653"/>
                  <a:pt x="4891552" y="3386653"/>
                </a:cubicBezTo>
                <a:close/>
                <a:moveTo>
                  <a:pt x="4670871" y="3386653"/>
                </a:moveTo>
                <a:cubicBezTo>
                  <a:pt x="4691070" y="3386653"/>
                  <a:pt x="4707447" y="3403029"/>
                  <a:pt x="4707447" y="3423229"/>
                </a:cubicBezTo>
                <a:cubicBezTo>
                  <a:pt x="4707447" y="3443429"/>
                  <a:pt x="4691070" y="3459805"/>
                  <a:pt x="4670871" y="3459805"/>
                </a:cubicBezTo>
                <a:cubicBezTo>
                  <a:pt x="4650672" y="3459805"/>
                  <a:pt x="4634295" y="3443429"/>
                  <a:pt x="4634295" y="3423229"/>
                </a:cubicBezTo>
                <a:cubicBezTo>
                  <a:pt x="4634295" y="3403029"/>
                  <a:pt x="4650672" y="3386653"/>
                  <a:pt x="4670871" y="3386653"/>
                </a:cubicBezTo>
                <a:close/>
                <a:moveTo>
                  <a:pt x="4450188" y="3386653"/>
                </a:moveTo>
                <a:cubicBezTo>
                  <a:pt x="4470390" y="3386653"/>
                  <a:pt x="4486764" y="3403029"/>
                  <a:pt x="4486764" y="3423229"/>
                </a:cubicBezTo>
                <a:cubicBezTo>
                  <a:pt x="4486764" y="3443429"/>
                  <a:pt x="4470390" y="3459805"/>
                  <a:pt x="4450188" y="3459805"/>
                </a:cubicBezTo>
                <a:cubicBezTo>
                  <a:pt x="4429988" y="3459805"/>
                  <a:pt x="4413613" y="3443429"/>
                  <a:pt x="4413613" y="3423229"/>
                </a:cubicBezTo>
                <a:cubicBezTo>
                  <a:pt x="4413613" y="3403029"/>
                  <a:pt x="4429988" y="3386653"/>
                  <a:pt x="4450188" y="3386653"/>
                </a:cubicBezTo>
                <a:close/>
                <a:moveTo>
                  <a:pt x="4229507" y="3386653"/>
                </a:moveTo>
                <a:cubicBezTo>
                  <a:pt x="4249708" y="3386653"/>
                  <a:pt x="4266084" y="3403029"/>
                  <a:pt x="4266084" y="3423229"/>
                </a:cubicBezTo>
                <a:cubicBezTo>
                  <a:pt x="4266084" y="3443429"/>
                  <a:pt x="4249708" y="3459805"/>
                  <a:pt x="4229507" y="3459805"/>
                </a:cubicBezTo>
                <a:cubicBezTo>
                  <a:pt x="4209307" y="3459805"/>
                  <a:pt x="4192931" y="3443429"/>
                  <a:pt x="4192931" y="3423229"/>
                </a:cubicBezTo>
                <a:cubicBezTo>
                  <a:pt x="4192931" y="3403029"/>
                  <a:pt x="4209307" y="3386653"/>
                  <a:pt x="4229507" y="3386653"/>
                </a:cubicBezTo>
                <a:close/>
                <a:moveTo>
                  <a:pt x="4008847" y="3386653"/>
                </a:moveTo>
                <a:cubicBezTo>
                  <a:pt x="4029045" y="3386653"/>
                  <a:pt x="4045426" y="3403029"/>
                  <a:pt x="4045426" y="3423229"/>
                </a:cubicBezTo>
                <a:cubicBezTo>
                  <a:pt x="4045426" y="3443429"/>
                  <a:pt x="4029045" y="3459805"/>
                  <a:pt x="4008847" y="3459805"/>
                </a:cubicBezTo>
                <a:cubicBezTo>
                  <a:pt x="3988642" y="3459805"/>
                  <a:pt x="3972267" y="3443429"/>
                  <a:pt x="3972267" y="3423229"/>
                </a:cubicBezTo>
                <a:cubicBezTo>
                  <a:pt x="3972267" y="3403029"/>
                  <a:pt x="3988642" y="3386653"/>
                  <a:pt x="4008847" y="3386653"/>
                </a:cubicBezTo>
                <a:close/>
                <a:moveTo>
                  <a:pt x="3788165" y="3386653"/>
                </a:moveTo>
                <a:cubicBezTo>
                  <a:pt x="3808367" y="3386653"/>
                  <a:pt x="3824738" y="3403029"/>
                  <a:pt x="3824738" y="3423229"/>
                </a:cubicBezTo>
                <a:cubicBezTo>
                  <a:pt x="3824738" y="3443429"/>
                  <a:pt x="3808367" y="3459805"/>
                  <a:pt x="3788165" y="3459805"/>
                </a:cubicBezTo>
                <a:cubicBezTo>
                  <a:pt x="3767965" y="3459805"/>
                  <a:pt x="3751588" y="3443429"/>
                  <a:pt x="3751588" y="3423229"/>
                </a:cubicBezTo>
                <a:cubicBezTo>
                  <a:pt x="3751588" y="3403029"/>
                  <a:pt x="3767965" y="3386653"/>
                  <a:pt x="3788165" y="3386653"/>
                </a:cubicBezTo>
                <a:close/>
                <a:moveTo>
                  <a:pt x="3567479" y="3386653"/>
                </a:moveTo>
                <a:cubicBezTo>
                  <a:pt x="3587675" y="3386653"/>
                  <a:pt x="3604051" y="3403029"/>
                  <a:pt x="3604051" y="3423229"/>
                </a:cubicBezTo>
                <a:cubicBezTo>
                  <a:pt x="3604051" y="3443429"/>
                  <a:pt x="3587675" y="3459805"/>
                  <a:pt x="3567479" y="3459805"/>
                </a:cubicBezTo>
                <a:cubicBezTo>
                  <a:pt x="3547276" y="3459805"/>
                  <a:pt x="3530908" y="3443429"/>
                  <a:pt x="3530908" y="3423229"/>
                </a:cubicBezTo>
                <a:cubicBezTo>
                  <a:pt x="3530908" y="3403029"/>
                  <a:pt x="3547276" y="3386653"/>
                  <a:pt x="3567479" y="3386653"/>
                </a:cubicBezTo>
                <a:close/>
                <a:moveTo>
                  <a:pt x="3346801" y="3386653"/>
                </a:moveTo>
                <a:cubicBezTo>
                  <a:pt x="3367001" y="3386653"/>
                  <a:pt x="3383375" y="3403029"/>
                  <a:pt x="3383375" y="3423229"/>
                </a:cubicBezTo>
                <a:cubicBezTo>
                  <a:pt x="3383375" y="3443429"/>
                  <a:pt x="3367001" y="3459805"/>
                  <a:pt x="3346801" y="3459805"/>
                </a:cubicBezTo>
                <a:cubicBezTo>
                  <a:pt x="3326603" y="3459805"/>
                  <a:pt x="3310228" y="3443429"/>
                  <a:pt x="3310228" y="3423229"/>
                </a:cubicBezTo>
                <a:cubicBezTo>
                  <a:pt x="3310228" y="3403029"/>
                  <a:pt x="3326603" y="3386653"/>
                  <a:pt x="3346801" y="3386653"/>
                </a:cubicBezTo>
                <a:close/>
                <a:moveTo>
                  <a:pt x="3126126" y="3386653"/>
                </a:moveTo>
                <a:cubicBezTo>
                  <a:pt x="3146320" y="3386653"/>
                  <a:pt x="3162696" y="3403029"/>
                  <a:pt x="3162696" y="3423229"/>
                </a:cubicBezTo>
                <a:cubicBezTo>
                  <a:pt x="3162696" y="3443429"/>
                  <a:pt x="3146320" y="3459805"/>
                  <a:pt x="3126126" y="3459805"/>
                </a:cubicBezTo>
                <a:cubicBezTo>
                  <a:pt x="3105923" y="3459805"/>
                  <a:pt x="3089541" y="3443429"/>
                  <a:pt x="3089541" y="3423229"/>
                </a:cubicBezTo>
                <a:cubicBezTo>
                  <a:pt x="3089541" y="3403029"/>
                  <a:pt x="3105923" y="3386653"/>
                  <a:pt x="3126126" y="3386653"/>
                </a:cubicBezTo>
                <a:close/>
                <a:moveTo>
                  <a:pt x="2905436" y="3386653"/>
                </a:moveTo>
                <a:cubicBezTo>
                  <a:pt x="2925637" y="3386653"/>
                  <a:pt x="2942013" y="3403029"/>
                  <a:pt x="2942013" y="3423229"/>
                </a:cubicBezTo>
                <a:cubicBezTo>
                  <a:pt x="2942013" y="3443429"/>
                  <a:pt x="2925637" y="3459805"/>
                  <a:pt x="2905436" y="3459805"/>
                </a:cubicBezTo>
                <a:cubicBezTo>
                  <a:pt x="2885243" y="3459805"/>
                  <a:pt x="2868866" y="3443429"/>
                  <a:pt x="2868866" y="3423229"/>
                </a:cubicBezTo>
                <a:cubicBezTo>
                  <a:pt x="2868866" y="3403029"/>
                  <a:pt x="2885243" y="3386653"/>
                  <a:pt x="2905436" y="3386653"/>
                </a:cubicBezTo>
                <a:close/>
                <a:moveTo>
                  <a:pt x="2684758" y="3386653"/>
                </a:moveTo>
                <a:cubicBezTo>
                  <a:pt x="2704958" y="3386653"/>
                  <a:pt x="2721329" y="3403029"/>
                  <a:pt x="2721329" y="3423229"/>
                </a:cubicBezTo>
                <a:cubicBezTo>
                  <a:pt x="2721329" y="3443429"/>
                  <a:pt x="2704958" y="3459805"/>
                  <a:pt x="2684758" y="3459805"/>
                </a:cubicBezTo>
                <a:cubicBezTo>
                  <a:pt x="2664554" y="3459805"/>
                  <a:pt x="2648177" y="3443429"/>
                  <a:pt x="2648177" y="3423229"/>
                </a:cubicBezTo>
                <a:cubicBezTo>
                  <a:pt x="2648177" y="3403029"/>
                  <a:pt x="2664554" y="3386653"/>
                  <a:pt x="2684758" y="3386653"/>
                </a:cubicBezTo>
                <a:close/>
                <a:moveTo>
                  <a:pt x="2464071" y="3386653"/>
                </a:moveTo>
                <a:cubicBezTo>
                  <a:pt x="2484272" y="3386653"/>
                  <a:pt x="2500650" y="3403029"/>
                  <a:pt x="2500650" y="3423229"/>
                </a:cubicBezTo>
                <a:cubicBezTo>
                  <a:pt x="2500650" y="3443429"/>
                  <a:pt x="2484272" y="3459805"/>
                  <a:pt x="2464071" y="3459805"/>
                </a:cubicBezTo>
                <a:cubicBezTo>
                  <a:pt x="2443875" y="3459805"/>
                  <a:pt x="2427500" y="3443429"/>
                  <a:pt x="2427500" y="3423229"/>
                </a:cubicBezTo>
                <a:cubicBezTo>
                  <a:pt x="2427500" y="3403029"/>
                  <a:pt x="2443875" y="3386653"/>
                  <a:pt x="2464071" y="3386653"/>
                </a:cubicBezTo>
                <a:close/>
                <a:moveTo>
                  <a:pt x="2243393" y="3386653"/>
                </a:moveTo>
                <a:cubicBezTo>
                  <a:pt x="2263591" y="3386653"/>
                  <a:pt x="2279972" y="3403029"/>
                  <a:pt x="2279972" y="3423229"/>
                </a:cubicBezTo>
                <a:cubicBezTo>
                  <a:pt x="2279972" y="3443429"/>
                  <a:pt x="2263591" y="3459805"/>
                  <a:pt x="2243393" y="3459805"/>
                </a:cubicBezTo>
                <a:cubicBezTo>
                  <a:pt x="2223191" y="3459805"/>
                  <a:pt x="2206817" y="3443429"/>
                  <a:pt x="2206817" y="3423229"/>
                </a:cubicBezTo>
                <a:cubicBezTo>
                  <a:pt x="2206817" y="3403029"/>
                  <a:pt x="2223191" y="3386653"/>
                  <a:pt x="2243393" y="3386653"/>
                </a:cubicBezTo>
                <a:close/>
                <a:moveTo>
                  <a:pt x="2022713" y="3386653"/>
                </a:moveTo>
                <a:cubicBezTo>
                  <a:pt x="2042913" y="3386653"/>
                  <a:pt x="2059288" y="3403029"/>
                  <a:pt x="2059288" y="3423229"/>
                </a:cubicBezTo>
                <a:cubicBezTo>
                  <a:pt x="2059288" y="3443429"/>
                  <a:pt x="2042913" y="3459805"/>
                  <a:pt x="2022713" y="3459805"/>
                </a:cubicBezTo>
                <a:cubicBezTo>
                  <a:pt x="2002514" y="3459805"/>
                  <a:pt x="1986178" y="3443429"/>
                  <a:pt x="1986178" y="3423229"/>
                </a:cubicBezTo>
                <a:cubicBezTo>
                  <a:pt x="1986178" y="3403029"/>
                  <a:pt x="2002514" y="3386653"/>
                  <a:pt x="2022713" y="3386653"/>
                </a:cubicBezTo>
                <a:close/>
                <a:moveTo>
                  <a:pt x="1802068" y="3386653"/>
                </a:moveTo>
                <a:cubicBezTo>
                  <a:pt x="1822268" y="3386653"/>
                  <a:pt x="1838644" y="3403029"/>
                  <a:pt x="1838644" y="3423229"/>
                </a:cubicBezTo>
                <a:cubicBezTo>
                  <a:pt x="1838644" y="3443429"/>
                  <a:pt x="1822268" y="3459805"/>
                  <a:pt x="1802068" y="3459805"/>
                </a:cubicBezTo>
                <a:cubicBezTo>
                  <a:pt x="1781868" y="3459805"/>
                  <a:pt x="1765492" y="3443429"/>
                  <a:pt x="1765492" y="3423229"/>
                </a:cubicBezTo>
                <a:cubicBezTo>
                  <a:pt x="1765492" y="3403029"/>
                  <a:pt x="1781868" y="3386653"/>
                  <a:pt x="1802068" y="3386653"/>
                </a:cubicBezTo>
                <a:close/>
                <a:moveTo>
                  <a:pt x="1581382" y="3386653"/>
                </a:moveTo>
                <a:cubicBezTo>
                  <a:pt x="1601582" y="3386653"/>
                  <a:pt x="1617958" y="3403029"/>
                  <a:pt x="1617958" y="3423229"/>
                </a:cubicBezTo>
                <a:cubicBezTo>
                  <a:pt x="1617958" y="3443429"/>
                  <a:pt x="1601582" y="3459805"/>
                  <a:pt x="1581382" y="3459805"/>
                </a:cubicBezTo>
                <a:cubicBezTo>
                  <a:pt x="1561182" y="3459805"/>
                  <a:pt x="1544806" y="3443429"/>
                  <a:pt x="1544806" y="3423229"/>
                </a:cubicBezTo>
                <a:cubicBezTo>
                  <a:pt x="1544806" y="3403029"/>
                  <a:pt x="1561182" y="3386653"/>
                  <a:pt x="1581382" y="3386653"/>
                </a:cubicBezTo>
                <a:close/>
                <a:moveTo>
                  <a:pt x="1360696" y="3386653"/>
                </a:moveTo>
                <a:cubicBezTo>
                  <a:pt x="1380896" y="3386653"/>
                  <a:pt x="1397272" y="3403029"/>
                  <a:pt x="1397272" y="3423229"/>
                </a:cubicBezTo>
                <a:cubicBezTo>
                  <a:pt x="1397272" y="3443429"/>
                  <a:pt x="1380896" y="3459805"/>
                  <a:pt x="1360696" y="3459805"/>
                </a:cubicBezTo>
                <a:cubicBezTo>
                  <a:pt x="1340496" y="3459805"/>
                  <a:pt x="1324120" y="3443429"/>
                  <a:pt x="1324120" y="3423229"/>
                </a:cubicBezTo>
                <a:cubicBezTo>
                  <a:pt x="1324120" y="3403029"/>
                  <a:pt x="1340496" y="3386653"/>
                  <a:pt x="1360696" y="3386653"/>
                </a:cubicBezTo>
                <a:close/>
                <a:moveTo>
                  <a:pt x="1140010" y="3386653"/>
                </a:moveTo>
                <a:cubicBezTo>
                  <a:pt x="1160210" y="3386653"/>
                  <a:pt x="1176586" y="3403029"/>
                  <a:pt x="1176586" y="3423229"/>
                </a:cubicBezTo>
                <a:cubicBezTo>
                  <a:pt x="1176586" y="3443429"/>
                  <a:pt x="1160210" y="3459805"/>
                  <a:pt x="1140010" y="3459805"/>
                </a:cubicBezTo>
                <a:cubicBezTo>
                  <a:pt x="1119810" y="3459805"/>
                  <a:pt x="1103434" y="3443429"/>
                  <a:pt x="1103434" y="3423229"/>
                </a:cubicBezTo>
                <a:cubicBezTo>
                  <a:pt x="1103434" y="3403029"/>
                  <a:pt x="1119810" y="3386653"/>
                  <a:pt x="1140010" y="3386653"/>
                </a:cubicBezTo>
                <a:close/>
                <a:moveTo>
                  <a:pt x="919324" y="3386653"/>
                </a:moveTo>
                <a:cubicBezTo>
                  <a:pt x="939524" y="3386653"/>
                  <a:pt x="955900" y="3403029"/>
                  <a:pt x="955900" y="3423229"/>
                </a:cubicBezTo>
                <a:cubicBezTo>
                  <a:pt x="955900" y="3443429"/>
                  <a:pt x="939524" y="3459805"/>
                  <a:pt x="919324" y="3459805"/>
                </a:cubicBezTo>
                <a:cubicBezTo>
                  <a:pt x="899124" y="3459805"/>
                  <a:pt x="882748" y="3443429"/>
                  <a:pt x="882748" y="3423229"/>
                </a:cubicBezTo>
                <a:cubicBezTo>
                  <a:pt x="882748" y="3403029"/>
                  <a:pt x="899124" y="3386653"/>
                  <a:pt x="919324" y="3386653"/>
                </a:cubicBezTo>
                <a:close/>
                <a:moveTo>
                  <a:pt x="698638" y="3386653"/>
                </a:moveTo>
                <a:cubicBezTo>
                  <a:pt x="718838" y="3386653"/>
                  <a:pt x="735214" y="3403029"/>
                  <a:pt x="735214" y="3423229"/>
                </a:cubicBezTo>
                <a:cubicBezTo>
                  <a:pt x="735214" y="3443429"/>
                  <a:pt x="718838" y="3459805"/>
                  <a:pt x="698638" y="3459805"/>
                </a:cubicBezTo>
                <a:cubicBezTo>
                  <a:pt x="678438" y="3459805"/>
                  <a:pt x="662062" y="3443429"/>
                  <a:pt x="662062" y="3423229"/>
                </a:cubicBezTo>
                <a:cubicBezTo>
                  <a:pt x="662062" y="3403029"/>
                  <a:pt x="678438" y="3386653"/>
                  <a:pt x="698638" y="3386653"/>
                </a:cubicBezTo>
                <a:close/>
                <a:moveTo>
                  <a:pt x="477952" y="3386653"/>
                </a:moveTo>
                <a:cubicBezTo>
                  <a:pt x="498152" y="3386653"/>
                  <a:pt x="514528" y="3403029"/>
                  <a:pt x="514528" y="3423229"/>
                </a:cubicBezTo>
                <a:cubicBezTo>
                  <a:pt x="514528" y="3443429"/>
                  <a:pt x="498152" y="3459805"/>
                  <a:pt x="477952" y="3459805"/>
                </a:cubicBezTo>
                <a:cubicBezTo>
                  <a:pt x="457752" y="3459805"/>
                  <a:pt x="441376" y="3443429"/>
                  <a:pt x="441376" y="3423229"/>
                </a:cubicBezTo>
                <a:cubicBezTo>
                  <a:pt x="441376" y="3403029"/>
                  <a:pt x="457752" y="3386653"/>
                  <a:pt x="477952" y="3386653"/>
                </a:cubicBezTo>
                <a:close/>
                <a:moveTo>
                  <a:pt x="257265" y="3386653"/>
                </a:moveTo>
                <a:cubicBezTo>
                  <a:pt x="277465" y="3386653"/>
                  <a:pt x="293842" y="3403029"/>
                  <a:pt x="293842" y="3423229"/>
                </a:cubicBezTo>
                <a:cubicBezTo>
                  <a:pt x="293842" y="3443429"/>
                  <a:pt x="277465" y="3459805"/>
                  <a:pt x="257265" y="3459805"/>
                </a:cubicBezTo>
                <a:cubicBezTo>
                  <a:pt x="237065" y="3459805"/>
                  <a:pt x="220689" y="3443429"/>
                  <a:pt x="220689" y="3423229"/>
                </a:cubicBezTo>
                <a:cubicBezTo>
                  <a:pt x="220689" y="3403029"/>
                  <a:pt x="237065" y="3386653"/>
                  <a:pt x="257265" y="3386653"/>
                </a:cubicBezTo>
                <a:close/>
                <a:moveTo>
                  <a:pt x="36579" y="3386653"/>
                </a:moveTo>
                <a:cubicBezTo>
                  <a:pt x="56779" y="3386653"/>
                  <a:pt x="73155" y="3403029"/>
                  <a:pt x="73155" y="3423229"/>
                </a:cubicBezTo>
                <a:cubicBezTo>
                  <a:pt x="73155" y="3443429"/>
                  <a:pt x="56779" y="3459805"/>
                  <a:pt x="36579" y="3459805"/>
                </a:cubicBezTo>
                <a:cubicBezTo>
                  <a:pt x="16379" y="3459805"/>
                  <a:pt x="3" y="3443429"/>
                  <a:pt x="3" y="3423229"/>
                </a:cubicBezTo>
                <a:cubicBezTo>
                  <a:pt x="3" y="3403029"/>
                  <a:pt x="16379" y="3386653"/>
                  <a:pt x="36579" y="3386653"/>
                </a:cubicBezTo>
                <a:close/>
                <a:moveTo>
                  <a:pt x="11511977" y="3175223"/>
                </a:moveTo>
                <a:cubicBezTo>
                  <a:pt x="11532177" y="3175223"/>
                  <a:pt x="11548553" y="3191598"/>
                  <a:pt x="11548553" y="3211566"/>
                </a:cubicBezTo>
                <a:cubicBezTo>
                  <a:pt x="11548553" y="3231765"/>
                  <a:pt x="11532177" y="3248140"/>
                  <a:pt x="11511977" y="3248140"/>
                </a:cubicBezTo>
                <a:cubicBezTo>
                  <a:pt x="11491777" y="3248140"/>
                  <a:pt x="11475401" y="3231765"/>
                  <a:pt x="11475401" y="3211566"/>
                </a:cubicBezTo>
                <a:cubicBezTo>
                  <a:pt x="11475401" y="3191598"/>
                  <a:pt x="11491777" y="3175223"/>
                  <a:pt x="11511977" y="3175223"/>
                </a:cubicBezTo>
                <a:close/>
                <a:moveTo>
                  <a:pt x="11291296" y="3175219"/>
                </a:moveTo>
                <a:cubicBezTo>
                  <a:pt x="11311496" y="3175219"/>
                  <a:pt x="11327872" y="3191594"/>
                  <a:pt x="11327872" y="3211566"/>
                </a:cubicBezTo>
                <a:cubicBezTo>
                  <a:pt x="11327872" y="3231765"/>
                  <a:pt x="11311496" y="3248140"/>
                  <a:pt x="11291296" y="3248140"/>
                </a:cubicBezTo>
                <a:cubicBezTo>
                  <a:pt x="11271096" y="3248140"/>
                  <a:pt x="11254720" y="3231765"/>
                  <a:pt x="11254720" y="3211566"/>
                </a:cubicBezTo>
                <a:cubicBezTo>
                  <a:pt x="11254720" y="3191594"/>
                  <a:pt x="11271096" y="3175219"/>
                  <a:pt x="11291296" y="3175219"/>
                </a:cubicBezTo>
                <a:close/>
                <a:moveTo>
                  <a:pt x="11070615" y="3175214"/>
                </a:moveTo>
                <a:cubicBezTo>
                  <a:pt x="11090815" y="3175214"/>
                  <a:pt x="11107191" y="3191589"/>
                  <a:pt x="11107191" y="3211566"/>
                </a:cubicBezTo>
                <a:cubicBezTo>
                  <a:pt x="11107191" y="3231765"/>
                  <a:pt x="11090815" y="3248140"/>
                  <a:pt x="11070615" y="3248140"/>
                </a:cubicBezTo>
                <a:cubicBezTo>
                  <a:pt x="11050415" y="3248140"/>
                  <a:pt x="11034039" y="3231765"/>
                  <a:pt x="11034039" y="3211566"/>
                </a:cubicBezTo>
                <a:cubicBezTo>
                  <a:pt x="11034039" y="3191589"/>
                  <a:pt x="11050415" y="3175214"/>
                  <a:pt x="11070615" y="3175214"/>
                </a:cubicBezTo>
                <a:close/>
                <a:moveTo>
                  <a:pt x="10849934" y="3175210"/>
                </a:moveTo>
                <a:cubicBezTo>
                  <a:pt x="10870134" y="3175210"/>
                  <a:pt x="10886510" y="3191585"/>
                  <a:pt x="10886510" y="3211566"/>
                </a:cubicBezTo>
                <a:cubicBezTo>
                  <a:pt x="10886510" y="3231765"/>
                  <a:pt x="10870134" y="3248140"/>
                  <a:pt x="10849934" y="3248140"/>
                </a:cubicBezTo>
                <a:cubicBezTo>
                  <a:pt x="10829734" y="3248140"/>
                  <a:pt x="10813358" y="3231765"/>
                  <a:pt x="10813358" y="3211566"/>
                </a:cubicBezTo>
                <a:cubicBezTo>
                  <a:pt x="10813358" y="3191585"/>
                  <a:pt x="10829734" y="3175210"/>
                  <a:pt x="10849934" y="3175210"/>
                </a:cubicBezTo>
                <a:close/>
                <a:moveTo>
                  <a:pt x="10629253" y="3175205"/>
                </a:moveTo>
                <a:cubicBezTo>
                  <a:pt x="10649453" y="3175205"/>
                  <a:pt x="10665829" y="3191581"/>
                  <a:pt x="10665829" y="3211566"/>
                </a:cubicBezTo>
                <a:cubicBezTo>
                  <a:pt x="10665829" y="3231765"/>
                  <a:pt x="10649453" y="3248140"/>
                  <a:pt x="10629253" y="3248140"/>
                </a:cubicBezTo>
                <a:cubicBezTo>
                  <a:pt x="10609053" y="3248140"/>
                  <a:pt x="10592677" y="3231765"/>
                  <a:pt x="10592677" y="3211566"/>
                </a:cubicBezTo>
                <a:cubicBezTo>
                  <a:pt x="10592677" y="3191581"/>
                  <a:pt x="10609053" y="3175205"/>
                  <a:pt x="10629253" y="3175205"/>
                </a:cubicBezTo>
                <a:close/>
                <a:moveTo>
                  <a:pt x="10408572" y="3175201"/>
                </a:moveTo>
                <a:cubicBezTo>
                  <a:pt x="10428772" y="3175201"/>
                  <a:pt x="10445148" y="3191576"/>
                  <a:pt x="10445148" y="3211566"/>
                </a:cubicBezTo>
                <a:cubicBezTo>
                  <a:pt x="10445148" y="3231765"/>
                  <a:pt x="10428772" y="3248140"/>
                  <a:pt x="10408572" y="3248140"/>
                </a:cubicBezTo>
                <a:cubicBezTo>
                  <a:pt x="10388372" y="3248140"/>
                  <a:pt x="10371996" y="3231765"/>
                  <a:pt x="10371996" y="3211566"/>
                </a:cubicBezTo>
                <a:cubicBezTo>
                  <a:pt x="10371996" y="3191576"/>
                  <a:pt x="10388372" y="3175201"/>
                  <a:pt x="10408572" y="3175201"/>
                </a:cubicBezTo>
                <a:close/>
                <a:moveTo>
                  <a:pt x="10187891" y="3175197"/>
                </a:moveTo>
                <a:cubicBezTo>
                  <a:pt x="10208091" y="3175197"/>
                  <a:pt x="10224467" y="3191572"/>
                  <a:pt x="10224467" y="3211566"/>
                </a:cubicBezTo>
                <a:cubicBezTo>
                  <a:pt x="10224467" y="3231765"/>
                  <a:pt x="10208091" y="3248140"/>
                  <a:pt x="10187891" y="3248140"/>
                </a:cubicBezTo>
                <a:cubicBezTo>
                  <a:pt x="10167691" y="3248140"/>
                  <a:pt x="10151315" y="3231765"/>
                  <a:pt x="10151315" y="3211566"/>
                </a:cubicBezTo>
                <a:cubicBezTo>
                  <a:pt x="10151315" y="3191572"/>
                  <a:pt x="10167691" y="3175197"/>
                  <a:pt x="10187891" y="3175197"/>
                </a:cubicBezTo>
                <a:close/>
                <a:moveTo>
                  <a:pt x="9967210" y="3175192"/>
                </a:moveTo>
                <a:cubicBezTo>
                  <a:pt x="9987410" y="3175192"/>
                  <a:pt x="10003786" y="3191568"/>
                  <a:pt x="10003786" y="3211566"/>
                </a:cubicBezTo>
                <a:cubicBezTo>
                  <a:pt x="10003786" y="3231765"/>
                  <a:pt x="9987410" y="3248140"/>
                  <a:pt x="9967210" y="3248140"/>
                </a:cubicBezTo>
                <a:cubicBezTo>
                  <a:pt x="9947010" y="3248140"/>
                  <a:pt x="9930634" y="3231765"/>
                  <a:pt x="9930634" y="3211566"/>
                </a:cubicBezTo>
                <a:cubicBezTo>
                  <a:pt x="9930634" y="3191568"/>
                  <a:pt x="9947010" y="3175192"/>
                  <a:pt x="9967210" y="3175192"/>
                </a:cubicBezTo>
                <a:close/>
                <a:moveTo>
                  <a:pt x="9746529" y="3175188"/>
                </a:moveTo>
                <a:cubicBezTo>
                  <a:pt x="9766729" y="3175188"/>
                  <a:pt x="9783105" y="3191563"/>
                  <a:pt x="9783105" y="3211566"/>
                </a:cubicBezTo>
                <a:cubicBezTo>
                  <a:pt x="9783105" y="3231765"/>
                  <a:pt x="9766729" y="3248140"/>
                  <a:pt x="9746529" y="3248140"/>
                </a:cubicBezTo>
                <a:cubicBezTo>
                  <a:pt x="9726329" y="3248140"/>
                  <a:pt x="9709953" y="3231765"/>
                  <a:pt x="9709953" y="3211566"/>
                </a:cubicBezTo>
                <a:cubicBezTo>
                  <a:pt x="9709953" y="3191563"/>
                  <a:pt x="9726329" y="3175188"/>
                  <a:pt x="9746529" y="3175188"/>
                </a:cubicBezTo>
                <a:close/>
                <a:moveTo>
                  <a:pt x="9525848" y="3175184"/>
                </a:moveTo>
                <a:cubicBezTo>
                  <a:pt x="9546048" y="3175184"/>
                  <a:pt x="9562424" y="3191559"/>
                  <a:pt x="9562424" y="3211566"/>
                </a:cubicBezTo>
                <a:cubicBezTo>
                  <a:pt x="9562424" y="3231765"/>
                  <a:pt x="9546048" y="3248140"/>
                  <a:pt x="9525848" y="3248140"/>
                </a:cubicBezTo>
                <a:cubicBezTo>
                  <a:pt x="9505648" y="3248140"/>
                  <a:pt x="9489272" y="3231765"/>
                  <a:pt x="9489272" y="3211566"/>
                </a:cubicBezTo>
                <a:cubicBezTo>
                  <a:pt x="9489272" y="3191559"/>
                  <a:pt x="9505648" y="3175184"/>
                  <a:pt x="9525848" y="3175184"/>
                </a:cubicBezTo>
                <a:close/>
                <a:moveTo>
                  <a:pt x="9305167" y="3175179"/>
                </a:moveTo>
                <a:cubicBezTo>
                  <a:pt x="9325367" y="3175179"/>
                  <a:pt x="9341743" y="3191554"/>
                  <a:pt x="9341743" y="3211566"/>
                </a:cubicBezTo>
                <a:cubicBezTo>
                  <a:pt x="9341743" y="3231765"/>
                  <a:pt x="9325367" y="3248140"/>
                  <a:pt x="9305167" y="3248140"/>
                </a:cubicBezTo>
                <a:cubicBezTo>
                  <a:pt x="9284967" y="3248140"/>
                  <a:pt x="9268591" y="3231765"/>
                  <a:pt x="9268591" y="3211566"/>
                </a:cubicBezTo>
                <a:cubicBezTo>
                  <a:pt x="9268591" y="3191554"/>
                  <a:pt x="9284967" y="3175179"/>
                  <a:pt x="9305167" y="3175179"/>
                </a:cubicBezTo>
                <a:close/>
                <a:moveTo>
                  <a:pt x="9084486" y="3175175"/>
                </a:moveTo>
                <a:cubicBezTo>
                  <a:pt x="9104686" y="3175175"/>
                  <a:pt x="9121062" y="3191550"/>
                  <a:pt x="9121062" y="3211566"/>
                </a:cubicBezTo>
                <a:cubicBezTo>
                  <a:pt x="9121062" y="3231765"/>
                  <a:pt x="9104686" y="3248140"/>
                  <a:pt x="9084486" y="3248140"/>
                </a:cubicBezTo>
                <a:cubicBezTo>
                  <a:pt x="9064286" y="3248140"/>
                  <a:pt x="9047910" y="3231765"/>
                  <a:pt x="9047910" y="3211566"/>
                </a:cubicBezTo>
                <a:cubicBezTo>
                  <a:pt x="9047910" y="3191550"/>
                  <a:pt x="9064286" y="3175175"/>
                  <a:pt x="9084486" y="3175175"/>
                </a:cubicBezTo>
                <a:close/>
                <a:moveTo>
                  <a:pt x="8863805" y="3175170"/>
                </a:moveTo>
                <a:cubicBezTo>
                  <a:pt x="8884005" y="3175170"/>
                  <a:pt x="8900381" y="3191546"/>
                  <a:pt x="8900381" y="3211566"/>
                </a:cubicBezTo>
                <a:cubicBezTo>
                  <a:pt x="8900381" y="3231765"/>
                  <a:pt x="8884005" y="3248140"/>
                  <a:pt x="8863805" y="3248140"/>
                </a:cubicBezTo>
                <a:cubicBezTo>
                  <a:pt x="8843605" y="3248140"/>
                  <a:pt x="8827229" y="3231765"/>
                  <a:pt x="8827229" y="3211566"/>
                </a:cubicBezTo>
                <a:cubicBezTo>
                  <a:pt x="8827229" y="3191546"/>
                  <a:pt x="8843605" y="3175170"/>
                  <a:pt x="8863805" y="3175170"/>
                </a:cubicBezTo>
                <a:close/>
                <a:moveTo>
                  <a:pt x="8643124" y="3175166"/>
                </a:moveTo>
                <a:cubicBezTo>
                  <a:pt x="8663324" y="3175166"/>
                  <a:pt x="8679700" y="3191542"/>
                  <a:pt x="8679700" y="3211566"/>
                </a:cubicBezTo>
                <a:cubicBezTo>
                  <a:pt x="8679700" y="3231765"/>
                  <a:pt x="8663324" y="3248140"/>
                  <a:pt x="8643124" y="3248140"/>
                </a:cubicBezTo>
                <a:cubicBezTo>
                  <a:pt x="8622924" y="3248140"/>
                  <a:pt x="8606548" y="3231765"/>
                  <a:pt x="8606548" y="3211566"/>
                </a:cubicBezTo>
                <a:cubicBezTo>
                  <a:pt x="8606548" y="3191542"/>
                  <a:pt x="8622924" y="3175166"/>
                  <a:pt x="8643124" y="3175166"/>
                </a:cubicBezTo>
                <a:close/>
                <a:moveTo>
                  <a:pt x="8422443" y="3175162"/>
                </a:moveTo>
                <a:cubicBezTo>
                  <a:pt x="8442643" y="3175162"/>
                  <a:pt x="8459019" y="3191537"/>
                  <a:pt x="8459019" y="3211566"/>
                </a:cubicBezTo>
                <a:cubicBezTo>
                  <a:pt x="8459019" y="3231765"/>
                  <a:pt x="8442643" y="3248140"/>
                  <a:pt x="8422443" y="3248140"/>
                </a:cubicBezTo>
                <a:cubicBezTo>
                  <a:pt x="8402243" y="3248140"/>
                  <a:pt x="8385867" y="3231765"/>
                  <a:pt x="8385867" y="3211566"/>
                </a:cubicBezTo>
                <a:cubicBezTo>
                  <a:pt x="8385867" y="3191537"/>
                  <a:pt x="8402243" y="3175162"/>
                  <a:pt x="8422443" y="3175162"/>
                </a:cubicBezTo>
                <a:close/>
                <a:moveTo>
                  <a:pt x="8201762" y="3175158"/>
                </a:moveTo>
                <a:cubicBezTo>
                  <a:pt x="8221962" y="3175158"/>
                  <a:pt x="8238338" y="3191533"/>
                  <a:pt x="8238338" y="3211566"/>
                </a:cubicBezTo>
                <a:cubicBezTo>
                  <a:pt x="8238338" y="3231765"/>
                  <a:pt x="8221962" y="3248140"/>
                  <a:pt x="8201762" y="3248140"/>
                </a:cubicBezTo>
                <a:cubicBezTo>
                  <a:pt x="8181562" y="3248140"/>
                  <a:pt x="8165186" y="3231765"/>
                  <a:pt x="8165186" y="3211566"/>
                </a:cubicBezTo>
                <a:cubicBezTo>
                  <a:pt x="8165186" y="3191533"/>
                  <a:pt x="8181562" y="3175158"/>
                  <a:pt x="8201762" y="3175158"/>
                </a:cubicBezTo>
                <a:close/>
                <a:moveTo>
                  <a:pt x="7981081" y="3175153"/>
                </a:moveTo>
                <a:cubicBezTo>
                  <a:pt x="8001281" y="3175153"/>
                  <a:pt x="8017657" y="3191528"/>
                  <a:pt x="8017657" y="3211566"/>
                </a:cubicBezTo>
                <a:cubicBezTo>
                  <a:pt x="8017657" y="3231765"/>
                  <a:pt x="8001281" y="3248140"/>
                  <a:pt x="7981081" y="3248140"/>
                </a:cubicBezTo>
                <a:cubicBezTo>
                  <a:pt x="7960881" y="3248140"/>
                  <a:pt x="7944505" y="3231765"/>
                  <a:pt x="7944505" y="3211566"/>
                </a:cubicBezTo>
                <a:cubicBezTo>
                  <a:pt x="7944505" y="3191528"/>
                  <a:pt x="7960881" y="3175153"/>
                  <a:pt x="7981081" y="3175153"/>
                </a:cubicBezTo>
                <a:close/>
                <a:moveTo>
                  <a:pt x="7760400" y="3175149"/>
                </a:moveTo>
                <a:cubicBezTo>
                  <a:pt x="7780600" y="3175149"/>
                  <a:pt x="7796976" y="3191524"/>
                  <a:pt x="7796976" y="3211566"/>
                </a:cubicBezTo>
                <a:cubicBezTo>
                  <a:pt x="7796976" y="3231765"/>
                  <a:pt x="7780600" y="3248140"/>
                  <a:pt x="7760400" y="3248140"/>
                </a:cubicBezTo>
                <a:cubicBezTo>
                  <a:pt x="7740200" y="3248140"/>
                  <a:pt x="7723824" y="3231765"/>
                  <a:pt x="7723824" y="3211566"/>
                </a:cubicBezTo>
                <a:cubicBezTo>
                  <a:pt x="7723824" y="3191524"/>
                  <a:pt x="7740200" y="3175149"/>
                  <a:pt x="7760400" y="3175149"/>
                </a:cubicBezTo>
                <a:close/>
                <a:moveTo>
                  <a:pt x="7539719" y="3175144"/>
                </a:moveTo>
                <a:cubicBezTo>
                  <a:pt x="7559919" y="3175144"/>
                  <a:pt x="7576295" y="3191520"/>
                  <a:pt x="7576295" y="3211566"/>
                </a:cubicBezTo>
                <a:cubicBezTo>
                  <a:pt x="7576295" y="3231765"/>
                  <a:pt x="7559919" y="3248140"/>
                  <a:pt x="7539719" y="3248140"/>
                </a:cubicBezTo>
                <a:cubicBezTo>
                  <a:pt x="7519519" y="3248140"/>
                  <a:pt x="7503143" y="3231765"/>
                  <a:pt x="7503143" y="3211566"/>
                </a:cubicBezTo>
                <a:cubicBezTo>
                  <a:pt x="7503143" y="3191520"/>
                  <a:pt x="7519519" y="3175144"/>
                  <a:pt x="7539719" y="3175144"/>
                </a:cubicBezTo>
                <a:close/>
                <a:moveTo>
                  <a:pt x="7319038" y="3175140"/>
                </a:moveTo>
                <a:cubicBezTo>
                  <a:pt x="7339238" y="3175140"/>
                  <a:pt x="7355614" y="3191515"/>
                  <a:pt x="7355614" y="3211566"/>
                </a:cubicBezTo>
                <a:cubicBezTo>
                  <a:pt x="7355614" y="3231765"/>
                  <a:pt x="7339238" y="3248140"/>
                  <a:pt x="7319038" y="3248140"/>
                </a:cubicBezTo>
                <a:cubicBezTo>
                  <a:pt x="7298838" y="3248140"/>
                  <a:pt x="7282462" y="3231765"/>
                  <a:pt x="7282462" y="3211566"/>
                </a:cubicBezTo>
                <a:cubicBezTo>
                  <a:pt x="7282462" y="3191515"/>
                  <a:pt x="7298838" y="3175140"/>
                  <a:pt x="7319038" y="3175140"/>
                </a:cubicBezTo>
                <a:close/>
                <a:moveTo>
                  <a:pt x="7098357" y="3175136"/>
                </a:moveTo>
                <a:cubicBezTo>
                  <a:pt x="7118557" y="3175136"/>
                  <a:pt x="7134933" y="3191511"/>
                  <a:pt x="7134933" y="3211566"/>
                </a:cubicBezTo>
                <a:cubicBezTo>
                  <a:pt x="7134933" y="3231765"/>
                  <a:pt x="7118557" y="3248140"/>
                  <a:pt x="7098357" y="3248140"/>
                </a:cubicBezTo>
                <a:cubicBezTo>
                  <a:pt x="7078157" y="3248140"/>
                  <a:pt x="7061781" y="3231765"/>
                  <a:pt x="7061781" y="3211566"/>
                </a:cubicBezTo>
                <a:cubicBezTo>
                  <a:pt x="7061781" y="3191511"/>
                  <a:pt x="7078157" y="3175136"/>
                  <a:pt x="7098357" y="3175136"/>
                </a:cubicBezTo>
                <a:close/>
                <a:moveTo>
                  <a:pt x="6877676" y="3175131"/>
                </a:moveTo>
                <a:cubicBezTo>
                  <a:pt x="6897876" y="3175131"/>
                  <a:pt x="6914252" y="3191507"/>
                  <a:pt x="6914252" y="3211566"/>
                </a:cubicBezTo>
                <a:cubicBezTo>
                  <a:pt x="6914252" y="3231765"/>
                  <a:pt x="6897876" y="3248140"/>
                  <a:pt x="6877676" y="3248140"/>
                </a:cubicBezTo>
                <a:cubicBezTo>
                  <a:pt x="6857476" y="3248140"/>
                  <a:pt x="6841100" y="3231765"/>
                  <a:pt x="6841100" y="3211566"/>
                </a:cubicBezTo>
                <a:cubicBezTo>
                  <a:pt x="6841100" y="3191507"/>
                  <a:pt x="6857476" y="3175131"/>
                  <a:pt x="6877676" y="3175131"/>
                </a:cubicBezTo>
                <a:close/>
                <a:moveTo>
                  <a:pt x="6656995" y="3175127"/>
                </a:moveTo>
                <a:cubicBezTo>
                  <a:pt x="6677195" y="3175127"/>
                  <a:pt x="6693571" y="3191502"/>
                  <a:pt x="6693571" y="3211566"/>
                </a:cubicBezTo>
                <a:cubicBezTo>
                  <a:pt x="6693571" y="3231765"/>
                  <a:pt x="6677195" y="3248140"/>
                  <a:pt x="6656995" y="3248140"/>
                </a:cubicBezTo>
                <a:cubicBezTo>
                  <a:pt x="6636795" y="3248140"/>
                  <a:pt x="6620419" y="3231765"/>
                  <a:pt x="6620419" y="3211566"/>
                </a:cubicBezTo>
                <a:cubicBezTo>
                  <a:pt x="6620419" y="3191502"/>
                  <a:pt x="6636795" y="3175127"/>
                  <a:pt x="6656995" y="3175127"/>
                </a:cubicBezTo>
                <a:close/>
                <a:moveTo>
                  <a:pt x="6436314" y="3175123"/>
                </a:moveTo>
                <a:cubicBezTo>
                  <a:pt x="6456514" y="3175123"/>
                  <a:pt x="6472890" y="3191498"/>
                  <a:pt x="6472890" y="3211566"/>
                </a:cubicBezTo>
                <a:cubicBezTo>
                  <a:pt x="6472890" y="3231765"/>
                  <a:pt x="6456514" y="3248140"/>
                  <a:pt x="6436314" y="3248140"/>
                </a:cubicBezTo>
                <a:cubicBezTo>
                  <a:pt x="6416114" y="3248140"/>
                  <a:pt x="6399738" y="3231765"/>
                  <a:pt x="6399738" y="3211566"/>
                </a:cubicBezTo>
                <a:cubicBezTo>
                  <a:pt x="6399738" y="3191498"/>
                  <a:pt x="6416114" y="3175123"/>
                  <a:pt x="6436314" y="3175123"/>
                </a:cubicBezTo>
                <a:close/>
                <a:moveTo>
                  <a:pt x="6215633" y="3175118"/>
                </a:moveTo>
                <a:cubicBezTo>
                  <a:pt x="6235833" y="3175118"/>
                  <a:pt x="6252209" y="3191493"/>
                  <a:pt x="6252209" y="3211566"/>
                </a:cubicBezTo>
                <a:cubicBezTo>
                  <a:pt x="6252209" y="3231765"/>
                  <a:pt x="6235833" y="3248140"/>
                  <a:pt x="6215633" y="3248140"/>
                </a:cubicBezTo>
                <a:cubicBezTo>
                  <a:pt x="6195433" y="3248140"/>
                  <a:pt x="6179057" y="3231765"/>
                  <a:pt x="6179057" y="3211566"/>
                </a:cubicBezTo>
                <a:cubicBezTo>
                  <a:pt x="6179057" y="3191493"/>
                  <a:pt x="6195433" y="3175118"/>
                  <a:pt x="6215633" y="3175118"/>
                </a:cubicBezTo>
                <a:close/>
                <a:moveTo>
                  <a:pt x="5994952" y="3175114"/>
                </a:moveTo>
                <a:cubicBezTo>
                  <a:pt x="6015152" y="3175114"/>
                  <a:pt x="6031528" y="3191489"/>
                  <a:pt x="6031528" y="3211566"/>
                </a:cubicBezTo>
                <a:cubicBezTo>
                  <a:pt x="6031528" y="3231765"/>
                  <a:pt x="6015152" y="3248140"/>
                  <a:pt x="5994952" y="3248140"/>
                </a:cubicBezTo>
                <a:cubicBezTo>
                  <a:pt x="5974752" y="3248140"/>
                  <a:pt x="5958376" y="3231765"/>
                  <a:pt x="5958376" y="3211566"/>
                </a:cubicBezTo>
                <a:cubicBezTo>
                  <a:pt x="5958376" y="3191489"/>
                  <a:pt x="5974752" y="3175114"/>
                  <a:pt x="5994952" y="3175114"/>
                </a:cubicBezTo>
                <a:close/>
                <a:moveTo>
                  <a:pt x="5774272" y="3175109"/>
                </a:moveTo>
                <a:cubicBezTo>
                  <a:pt x="5794472" y="3175109"/>
                  <a:pt x="5810848" y="3191485"/>
                  <a:pt x="5810848" y="3211566"/>
                </a:cubicBezTo>
                <a:cubicBezTo>
                  <a:pt x="5810848" y="3231765"/>
                  <a:pt x="5794472" y="3248140"/>
                  <a:pt x="5774272" y="3248140"/>
                </a:cubicBezTo>
                <a:cubicBezTo>
                  <a:pt x="5754073" y="3248140"/>
                  <a:pt x="5737697" y="3231765"/>
                  <a:pt x="5737697" y="3211566"/>
                </a:cubicBezTo>
                <a:cubicBezTo>
                  <a:pt x="5737697" y="3191485"/>
                  <a:pt x="5754073" y="3175109"/>
                  <a:pt x="5774272" y="3175109"/>
                </a:cubicBezTo>
                <a:close/>
                <a:moveTo>
                  <a:pt x="5553593" y="3175105"/>
                </a:moveTo>
                <a:cubicBezTo>
                  <a:pt x="5573793" y="3175105"/>
                  <a:pt x="5590169" y="3191481"/>
                  <a:pt x="5590169" y="3211566"/>
                </a:cubicBezTo>
                <a:cubicBezTo>
                  <a:pt x="5590169" y="3231765"/>
                  <a:pt x="5573793" y="3248140"/>
                  <a:pt x="5553593" y="3248140"/>
                </a:cubicBezTo>
                <a:cubicBezTo>
                  <a:pt x="5533393" y="3248140"/>
                  <a:pt x="5517018" y="3231765"/>
                  <a:pt x="5517018" y="3211566"/>
                </a:cubicBezTo>
                <a:cubicBezTo>
                  <a:pt x="5517018" y="3191481"/>
                  <a:pt x="5533393" y="3175105"/>
                  <a:pt x="5553593" y="3175105"/>
                </a:cubicBezTo>
                <a:close/>
                <a:moveTo>
                  <a:pt x="5332913" y="3175101"/>
                </a:moveTo>
                <a:cubicBezTo>
                  <a:pt x="5353113" y="3175101"/>
                  <a:pt x="5369490" y="3191476"/>
                  <a:pt x="5369490" y="3211566"/>
                </a:cubicBezTo>
                <a:cubicBezTo>
                  <a:pt x="5369490" y="3231765"/>
                  <a:pt x="5353113" y="3248140"/>
                  <a:pt x="5332913" y="3248140"/>
                </a:cubicBezTo>
                <a:cubicBezTo>
                  <a:pt x="5312714" y="3248140"/>
                  <a:pt x="5296337" y="3231765"/>
                  <a:pt x="5296337" y="3211566"/>
                </a:cubicBezTo>
                <a:cubicBezTo>
                  <a:pt x="5296337" y="3191476"/>
                  <a:pt x="5312714" y="3175101"/>
                  <a:pt x="5332913" y="3175101"/>
                </a:cubicBezTo>
                <a:close/>
                <a:moveTo>
                  <a:pt x="5112230" y="3175097"/>
                </a:moveTo>
                <a:cubicBezTo>
                  <a:pt x="5132433" y="3175097"/>
                  <a:pt x="5148807" y="3191472"/>
                  <a:pt x="5148807" y="3211566"/>
                </a:cubicBezTo>
                <a:cubicBezTo>
                  <a:pt x="5148807" y="3231765"/>
                  <a:pt x="5132433" y="3248140"/>
                  <a:pt x="5112230" y="3248140"/>
                </a:cubicBezTo>
                <a:cubicBezTo>
                  <a:pt x="5092030" y="3248140"/>
                  <a:pt x="5075655" y="3231765"/>
                  <a:pt x="5075655" y="3211566"/>
                </a:cubicBezTo>
                <a:cubicBezTo>
                  <a:pt x="5075655" y="3191472"/>
                  <a:pt x="5092030" y="3175097"/>
                  <a:pt x="5112230" y="3175097"/>
                </a:cubicBezTo>
                <a:close/>
                <a:moveTo>
                  <a:pt x="4891552" y="3175092"/>
                </a:moveTo>
                <a:cubicBezTo>
                  <a:pt x="4911751" y="3175092"/>
                  <a:pt x="4928127" y="3191467"/>
                  <a:pt x="4928127" y="3211566"/>
                </a:cubicBezTo>
                <a:cubicBezTo>
                  <a:pt x="4928127" y="3231765"/>
                  <a:pt x="4911751" y="3248140"/>
                  <a:pt x="4891552" y="3248140"/>
                </a:cubicBezTo>
                <a:cubicBezTo>
                  <a:pt x="4871352" y="3248140"/>
                  <a:pt x="4854975" y="3231765"/>
                  <a:pt x="4854975" y="3211566"/>
                </a:cubicBezTo>
                <a:cubicBezTo>
                  <a:pt x="4854975" y="3191467"/>
                  <a:pt x="4871352" y="3175092"/>
                  <a:pt x="4891552" y="3175092"/>
                </a:cubicBezTo>
                <a:close/>
                <a:moveTo>
                  <a:pt x="4670871" y="3175088"/>
                </a:moveTo>
                <a:cubicBezTo>
                  <a:pt x="4691070" y="3175088"/>
                  <a:pt x="4707447" y="3191463"/>
                  <a:pt x="4707447" y="3211566"/>
                </a:cubicBezTo>
                <a:cubicBezTo>
                  <a:pt x="4707447" y="3231765"/>
                  <a:pt x="4691070" y="3248140"/>
                  <a:pt x="4670871" y="3248140"/>
                </a:cubicBezTo>
                <a:cubicBezTo>
                  <a:pt x="4650672" y="3248140"/>
                  <a:pt x="4634295" y="3231765"/>
                  <a:pt x="4634295" y="3211566"/>
                </a:cubicBezTo>
                <a:cubicBezTo>
                  <a:pt x="4634295" y="3191463"/>
                  <a:pt x="4650672" y="3175088"/>
                  <a:pt x="4670871" y="3175088"/>
                </a:cubicBezTo>
                <a:close/>
                <a:moveTo>
                  <a:pt x="4450188" y="3175083"/>
                </a:moveTo>
                <a:cubicBezTo>
                  <a:pt x="4470390" y="3175083"/>
                  <a:pt x="4486764" y="3191458"/>
                  <a:pt x="4486764" y="3211566"/>
                </a:cubicBezTo>
                <a:cubicBezTo>
                  <a:pt x="4486764" y="3231765"/>
                  <a:pt x="4470390" y="3248140"/>
                  <a:pt x="4450188" y="3248140"/>
                </a:cubicBezTo>
                <a:cubicBezTo>
                  <a:pt x="4429988" y="3248140"/>
                  <a:pt x="4413613" y="3231765"/>
                  <a:pt x="4413613" y="3211566"/>
                </a:cubicBezTo>
                <a:cubicBezTo>
                  <a:pt x="4413613" y="3191458"/>
                  <a:pt x="4429988" y="3175083"/>
                  <a:pt x="4450188" y="3175083"/>
                </a:cubicBezTo>
                <a:close/>
                <a:moveTo>
                  <a:pt x="4229507" y="3175079"/>
                </a:moveTo>
                <a:cubicBezTo>
                  <a:pt x="4249708" y="3175079"/>
                  <a:pt x="4266084" y="3191454"/>
                  <a:pt x="4266084" y="3211566"/>
                </a:cubicBezTo>
                <a:cubicBezTo>
                  <a:pt x="4266084" y="3231765"/>
                  <a:pt x="4249708" y="3248140"/>
                  <a:pt x="4229507" y="3248140"/>
                </a:cubicBezTo>
                <a:cubicBezTo>
                  <a:pt x="4209307" y="3248140"/>
                  <a:pt x="4192931" y="3231765"/>
                  <a:pt x="4192931" y="3211566"/>
                </a:cubicBezTo>
                <a:cubicBezTo>
                  <a:pt x="4192931" y="3191454"/>
                  <a:pt x="4209307" y="3175079"/>
                  <a:pt x="4229507" y="3175079"/>
                </a:cubicBezTo>
                <a:close/>
                <a:moveTo>
                  <a:pt x="4008847" y="3175074"/>
                </a:moveTo>
                <a:cubicBezTo>
                  <a:pt x="4029045" y="3175074"/>
                  <a:pt x="4045426" y="3191450"/>
                  <a:pt x="4045426" y="3211566"/>
                </a:cubicBezTo>
                <a:cubicBezTo>
                  <a:pt x="4045426" y="3231765"/>
                  <a:pt x="4029045" y="3248140"/>
                  <a:pt x="4008847" y="3248140"/>
                </a:cubicBezTo>
                <a:cubicBezTo>
                  <a:pt x="3988642" y="3248140"/>
                  <a:pt x="3972267" y="3231765"/>
                  <a:pt x="3972267" y="3211566"/>
                </a:cubicBezTo>
                <a:cubicBezTo>
                  <a:pt x="3972267" y="3191450"/>
                  <a:pt x="3988642" y="3175074"/>
                  <a:pt x="4008847" y="3175074"/>
                </a:cubicBezTo>
                <a:close/>
                <a:moveTo>
                  <a:pt x="3788165" y="3175070"/>
                </a:moveTo>
                <a:cubicBezTo>
                  <a:pt x="3808367" y="3175070"/>
                  <a:pt x="3824738" y="3191446"/>
                  <a:pt x="3824738" y="3211566"/>
                </a:cubicBezTo>
                <a:cubicBezTo>
                  <a:pt x="3824738" y="3231765"/>
                  <a:pt x="3808367" y="3248140"/>
                  <a:pt x="3788165" y="3248140"/>
                </a:cubicBezTo>
                <a:cubicBezTo>
                  <a:pt x="3767965" y="3248140"/>
                  <a:pt x="3751588" y="3231765"/>
                  <a:pt x="3751588" y="3211566"/>
                </a:cubicBezTo>
                <a:cubicBezTo>
                  <a:pt x="3751588" y="3191446"/>
                  <a:pt x="3767965" y="3175070"/>
                  <a:pt x="3788165" y="3175070"/>
                </a:cubicBezTo>
                <a:close/>
                <a:moveTo>
                  <a:pt x="3567479" y="3175066"/>
                </a:moveTo>
                <a:cubicBezTo>
                  <a:pt x="3587675" y="3175066"/>
                  <a:pt x="3604051" y="3191441"/>
                  <a:pt x="3604051" y="3211566"/>
                </a:cubicBezTo>
                <a:cubicBezTo>
                  <a:pt x="3604051" y="3231765"/>
                  <a:pt x="3587675" y="3248140"/>
                  <a:pt x="3567479" y="3248140"/>
                </a:cubicBezTo>
                <a:cubicBezTo>
                  <a:pt x="3547276" y="3248140"/>
                  <a:pt x="3530908" y="3231765"/>
                  <a:pt x="3530908" y="3211566"/>
                </a:cubicBezTo>
                <a:cubicBezTo>
                  <a:pt x="3530908" y="3191441"/>
                  <a:pt x="3547276" y="3175066"/>
                  <a:pt x="3567479" y="3175066"/>
                </a:cubicBezTo>
                <a:close/>
                <a:moveTo>
                  <a:pt x="3346801" y="3175062"/>
                </a:moveTo>
                <a:cubicBezTo>
                  <a:pt x="3367001" y="3175062"/>
                  <a:pt x="3383375" y="3191437"/>
                  <a:pt x="3383375" y="3211566"/>
                </a:cubicBezTo>
                <a:cubicBezTo>
                  <a:pt x="3383375" y="3231765"/>
                  <a:pt x="3367001" y="3248140"/>
                  <a:pt x="3346801" y="3248140"/>
                </a:cubicBezTo>
                <a:cubicBezTo>
                  <a:pt x="3326603" y="3248140"/>
                  <a:pt x="3310228" y="3231765"/>
                  <a:pt x="3310228" y="3211566"/>
                </a:cubicBezTo>
                <a:cubicBezTo>
                  <a:pt x="3310228" y="3191437"/>
                  <a:pt x="3326603" y="3175062"/>
                  <a:pt x="3346801" y="3175062"/>
                </a:cubicBezTo>
                <a:close/>
                <a:moveTo>
                  <a:pt x="3126126" y="3175057"/>
                </a:moveTo>
                <a:cubicBezTo>
                  <a:pt x="3146320" y="3175057"/>
                  <a:pt x="3162696" y="3191432"/>
                  <a:pt x="3162696" y="3211566"/>
                </a:cubicBezTo>
                <a:cubicBezTo>
                  <a:pt x="3162696" y="3231765"/>
                  <a:pt x="3146320" y="3248140"/>
                  <a:pt x="3126126" y="3248140"/>
                </a:cubicBezTo>
                <a:cubicBezTo>
                  <a:pt x="3105923" y="3248140"/>
                  <a:pt x="3089541" y="3231765"/>
                  <a:pt x="3089541" y="3211566"/>
                </a:cubicBezTo>
                <a:cubicBezTo>
                  <a:pt x="3089541" y="3191432"/>
                  <a:pt x="3105923" y="3175057"/>
                  <a:pt x="3126126" y="3175057"/>
                </a:cubicBezTo>
                <a:close/>
                <a:moveTo>
                  <a:pt x="2905436" y="3175053"/>
                </a:moveTo>
                <a:cubicBezTo>
                  <a:pt x="2925637" y="3175053"/>
                  <a:pt x="2942013" y="3191428"/>
                  <a:pt x="2942013" y="3211566"/>
                </a:cubicBezTo>
                <a:cubicBezTo>
                  <a:pt x="2942013" y="3231765"/>
                  <a:pt x="2925637" y="3248140"/>
                  <a:pt x="2905436" y="3248140"/>
                </a:cubicBezTo>
                <a:cubicBezTo>
                  <a:pt x="2885243" y="3248140"/>
                  <a:pt x="2868866" y="3231765"/>
                  <a:pt x="2868866" y="3211566"/>
                </a:cubicBezTo>
                <a:cubicBezTo>
                  <a:pt x="2868866" y="3191428"/>
                  <a:pt x="2885243" y="3175053"/>
                  <a:pt x="2905436" y="3175053"/>
                </a:cubicBezTo>
                <a:close/>
                <a:moveTo>
                  <a:pt x="2684758" y="3175048"/>
                </a:moveTo>
                <a:cubicBezTo>
                  <a:pt x="2704958" y="3175048"/>
                  <a:pt x="2721329" y="3191424"/>
                  <a:pt x="2721329" y="3211566"/>
                </a:cubicBezTo>
                <a:cubicBezTo>
                  <a:pt x="2721329" y="3231765"/>
                  <a:pt x="2704958" y="3248140"/>
                  <a:pt x="2684758" y="3248140"/>
                </a:cubicBezTo>
                <a:cubicBezTo>
                  <a:pt x="2664554" y="3248140"/>
                  <a:pt x="2648177" y="3231765"/>
                  <a:pt x="2648177" y="3211566"/>
                </a:cubicBezTo>
                <a:cubicBezTo>
                  <a:pt x="2648177" y="3191424"/>
                  <a:pt x="2664554" y="3175048"/>
                  <a:pt x="2684758" y="3175048"/>
                </a:cubicBezTo>
                <a:close/>
                <a:moveTo>
                  <a:pt x="2464071" y="3175044"/>
                </a:moveTo>
                <a:cubicBezTo>
                  <a:pt x="2484272" y="3175044"/>
                  <a:pt x="2500650" y="3191419"/>
                  <a:pt x="2500650" y="3211566"/>
                </a:cubicBezTo>
                <a:cubicBezTo>
                  <a:pt x="2500650" y="3231765"/>
                  <a:pt x="2484272" y="3248140"/>
                  <a:pt x="2464071" y="3248140"/>
                </a:cubicBezTo>
                <a:cubicBezTo>
                  <a:pt x="2443875" y="3248140"/>
                  <a:pt x="2427500" y="3231765"/>
                  <a:pt x="2427500" y="3211566"/>
                </a:cubicBezTo>
                <a:cubicBezTo>
                  <a:pt x="2427500" y="3191419"/>
                  <a:pt x="2443875" y="3175044"/>
                  <a:pt x="2464071" y="3175044"/>
                </a:cubicBezTo>
                <a:close/>
                <a:moveTo>
                  <a:pt x="2243393" y="3175040"/>
                </a:moveTo>
                <a:cubicBezTo>
                  <a:pt x="2263591" y="3175040"/>
                  <a:pt x="2279972" y="3191415"/>
                  <a:pt x="2279972" y="3211566"/>
                </a:cubicBezTo>
                <a:cubicBezTo>
                  <a:pt x="2279972" y="3231765"/>
                  <a:pt x="2263591" y="3248140"/>
                  <a:pt x="2243393" y="3248140"/>
                </a:cubicBezTo>
                <a:cubicBezTo>
                  <a:pt x="2223191" y="3248140"/>
                  <a:pt x="2206817" y="3231765"/>
                  <a:pt x="2206817" y="3211566"/>
                </a:cubicBezTo>
                <a:cubicBezTo>
                  <a:pt x="2206817" y="3191415"/>
                  <a:pt x="2223191" y="3175040"/>
                  <a:pt x="2243393" y="3175040"/>
                </a:cubicBezTo>
                <a:close/>
                <a:moveTo>
                  <a:pt x="2022713" y="3175036"/>
                </a:moveTo>
                <a:cubicBezTo>
                  <a:pt x="2042913" y="3175036"/>
                  <a:pt x="2059288" y="3191411"/>
                  <a:pt x="2059288" y="3211566"/>
                </a:cubicBezTo>
                <a:cubicBezTo>
                  <a:pt x="2059288" y="3231765"/>
                  <a:pt x="2042913" y="3248140"/>
                  <a:pt x="2022713" y="3248140"/>
                </a:cubicBezTo>
                <a:cubicBezTo>
                  <a:pt x="2002514" y="3248140"/>
                  <a:pt x="1986178" y="3231765"/>
                  <a:pt x="1986178" y="3211566"/>
                </a:cubicBezTo>
                <a:cubicBezTo>
                  <a:pt x="1986178" y="3191411"/>
                  <a:pt x="2002514" y="3175036"/>
                  <a:pt x="2022713" y="3175036"/>
                </a:cubicBezTo>
                <a:close/>
                <a:moveTo>
                  <a:pt x="1802068" y="3175031"/>
                </a:moveTo>
                <a:cubicBezTo>
                  <a:pt x="1822268" y="3175031"/>
                  <a:pt x="1838644" y="3191406"/>
                  <a:pt x="1838644" y="3211566"/>
                </a:cubicBezTo>
                <a:cubicBezTo>
                  <a:pt x="1838644" y="3231765"/>
                  <a:pt x="1822268" y="3248140"/>
                  <a:pt x="1802068" y="3248140"/>
                </a:cubicBezTo>
                <a:cubicBezTo>
                  <a:pt x="1781868" y="3248140"/>
                  <a:pt x="1765492" y="3231765"/>
                  <a:pt x="1765492" y="3211566"/>
                </a:cubicBezTo>
                <a:cubicBezTo>
                  <a:pt x="1765492" y="3191406"/>
                  <a:pt x="1781868" y="3175031"/>
                  <a:pt x="1802068" y="3175031"/>
                </a:cubicBezTo>
                <a:close/>
                <a:moveTo>
                  <a:pt x="1581382" y="3175027"/>
                </a:moveTo>
                <a:cubicBezTo>
                  <a:pt x="1601582" y="3175027"/>
                  <a:pt x="1617958" y="3191402"/>
                  <a:pt x="1617958" y="3211566"/>
                </a:cubicBezTo>
                <a:cubicBezTo>
                  <a:pt x="1617958" y="3231765"/>
                  <a:pt x="1601582" y="3248140"/>
                  <a:pt x="1581382" y="3248140"/>
                </a:cubicBezTo>
                <a:cubicBezTo>
                  <a:pt x="1561182" y="3248140"/>
                  <a:pt x="1544806" y="3231765"/>
                  <a:pt x="1544806" y="3211566"/>
                </a:cubicBezTo>
                <a:cubicBezTo>
                  <a:pt x="1544806" y="3191402"/>
                  <a:pt x="1561182" y="3175027"/>
                  <a:pt x="1581382" y="3175027"/>
                </a:cubicBezTo>
                <a:close/>
                <a:moveTo>
                  <a:pt x="1360696" y="3175022"/>
                </a:moveTo>
                <a:cubicBezTo>
                  <a:pt x="1380896" y="3175022"/>
                  <a:pt x="1397272" y="3191397"/>
                  <a:pt x="1397272" y="3211566"/>
                </a:cubicBezTo>
                <a:cubicBezTo>
                  <a:pt x="1397272" y="3231765"/>
                  <a:pt x="1380896" y="3248140"/>
                  <a:pt x="1360696" y="3248140"/>
                </a:cubicBezTo>
                <a:cubicBezTo>
                  <a:pt x="1340496" y="3248140"/>
                  <a:pt x="1324120" y="3231765"/>
                  <a:pt x="1324120" y="3211566"/>
                </a:cubicBezTo>
                <a:cubicBezTo>
                  <a:pt x="1324120" y="3191397"/>
                  <a:pt x="1340496" y="3175022"/>
                  <a:pt x="1360696" y="3175022"/>
                </a:cubicBezTo>
                <a:close/>
                <a:moveTo>
                  <a:pt x="1140011" y="3175018"/>
                </a:moveTo>
                <a:cubicBezTo>
                  <a:pt x="1160210" y="3175018"/>
                  <a:pt x="1176586" y="3191393"/>
                  <a:pt x="1176586" y="3211566"/>
                </a:cubicBezTo>
                <a:cubicBezTo>
                  <a:pt x="1176586" y="3231765"/>
                  <a:pt x="1160210" y="3248140"/>
                  <a:pt x="1140011" y="3248140"/>
                </a:cubicBezTo>
                <a:cubicBezTo>
                  <a:pt x="1119810" y="3248140"/>
                  <a:pt x="1103434" y="3231765"/>
                  <a:pt x="1103434" y="3211566"/>
                </a:cubicBezTo>
                <a:cubicBezTo>
                  <a:pt x="1103434" y="3191393"/>
                  <a:pt x="1119810" y="3175018"/>
                  <a:pt x="1140011" y="3175018"/>
                </a:cubicBezTo>
                <a:close/>
                <a:moveTo>
                  <a:pt x="919324" y="3175013"/>
                </a:moveTo>
                <a:cubicBezTo>
                  <a:pt x="939524" y="3175013"/>
                  <a:pt x="955900" y="3191389"/>
                  <a:pt x="955900" y="3211566"/>
                </a:cubicBezTo>
                <a:cubicBezTo>
                  <a:pt x="955900" y="3231765"/>
                  <a:pt x="939524" y="3248140"/>
                  <a:pt x="919324" y="3248140"/>
                </a:cubicBezTo>
                <a:cubicBezTo>
                  <a:pt x="899125" y="3248140"/>
                  <a:pt x="882748" y="3231765"/>
                  <a:pt x="882748" y="3211566"/>
                </a:cubicBezTo>
                <a:cubicBezTo>
                  <a:pt x="882748" y="3191389"/>
                  <a:pt x="899125" y="3175013"/>
                  <a:pt x="919324" y="3175013"/>
                </a:cubicBezTo>
                <a:close/>
                <a:moveTo>
                  <a:pt x="698638" y="3175009"/>
                </a:moveTo>
                <a:cubicBezTo>
                  <a:pt x="718838" y="3175009"/>
                  <a:pt x="735214" y="3191385"/>
                  <a:pt x="735214" y="3211566"/>
                </a:cubicBezTo>
                <a:cubicBezTo>
                  <a:pt x="735214" y="3231765"/>
                  <a:pt x="718838" y="3248140"/>
                  <a:pt x="698638" y="3248140"/>
                </a:cubicBezTo>
                <a:cubicBezTo>
                  <a:pt x="678438" y="3248140"/>
                  <a:pt x="662062" y="3231765"/>
                  <a:pt x="662062" y="3211566"/>
                </a:cubicBezTo>
                <a:cubicBezTo>
                  <a:pt x="662062" y="3191385"/>
                  <a:pt x="678438" y="3175009"/>
                  <a:pt x="698638" y="3175009"/>
                </a:cubicBezTo>
                <a:close/>
                <a:moveTo>
                  <a:pt x="477952" y="3175005"/>
                </a:moveTo>
                <a:cubicBezTo>
                  <a:pt x="498152" y="3175005"/>
                  <a:pt x="514528" y="3191380"/>
                  <a:pt x="514528" y="3211566"/>
                </a:cubicBezTo>
                <a:cubicBezTo>
                  <a:pt x="514528" y="3231765"/>
                  <a:pt x="498152" y="3248140"/>
                  <a:pt x="477952" y="3248140"/>
                </a:cubicBezTo>
                <a:cubicBezTo>
                  <a:pt x="457752" y="3248140"/>
                  <a:pt x="441376" y="3231765"/>
                  <a:pt x="441376" y="3211566"/>
                </a:cubicBezTo>
                <a:cubicBezTo>
                  <a:pt x="441376" y="3191380"/>
                  <a:pt x="457752" y="3175005"/>
                  <a:pt x="477952" y="3175005"/>
                </a:cubicBezTo>
                <a:close/>
                <a:moveTo>
                  <a:pt x="257265" y="3175001"/>
                </a:moveTo>
                <a:cubicBezTo>
                  <a:pt x="277466" y="3175001"/>
                  <a:pt x="293842" y="3191376"/>
                  <a:pt x="293842" y="3211566"/>
                </a:cubicBezTo>
                <a:cubicBezTo>
                  <a:pt x="293842" y="3231765"/>
                  <a:pt x="277466" y="3248140"/>
                  <a:pt x="257265" y="3248140"/>
                </a:cubicBezTo>
                <a:cubicBezTo>
                  <a:pt x="237066" y="3248140"/>
                  <a:pt x="220690" y="3231765"/>
                  <a:pt x="220690" y="3211566"/>
                </a:cubicBezTo>
                <a:cubicBezTo>
                  <a:pt x="220690" y="3191376"/>
                  <a:pt x="237066" y="3175001"/>
                  <a:pt x="257265" y="3175001"/>
                </a:cubicBezTo>
                <a:close/>
                <a:moveTo>
                  <a:pt x="36579" y="3174996"/>
                </a:moveTo>
                <a:cubicBezTo>
                  <a:pt x="56779" y="3174996"/>
                  <a:pt x="73155" y="3191371"/>
                  <a:pt x="73155" y="3211566"/>
                </a:cubicBezTo>
                <a:cubicBezTo>
                  <a:pt x="73155" y="3231765"/>
                  <a:pt x="56779" y="3248140"/>
                  <a:pt x="36579" y="3248140"/>
                </a:cubicBezTo>
                <a:cubicBezTo>
                  <a:pt x="16379" y="3248140"/>
                  <a:pt x="3" y="3231765"/>
                  <a:pt x="3" y="3211566"/>
                </a:cubicBezTo>
                <a:cubicBezTo>
                  <a:pt x="3" y="3191371"/>
                  <a:pt x="16379" y="3174996"/>
                  <a:pt x="36579" y="3174996"/>
                </a:cubicBezTo>
                <a:close/>
                <a:moveTo>
                  <a:pt x="11732658" y="3174992"/>
                </a:moveTo>
                <a:cubicBezTo>
                  <a:pt x="11752858" y="3174992"/>
                  <a:pt x="11769234" y="3191367"/>
                  <a:pt x="11769234" y="3211566"/>
                </a:cubicBezTo>
                <a:cubicBezTo>
                  <a:pt x="11769234" y="3231765"/>
                  <a:pt x="11752858" y="3248140"/>
                  <a:pt x="11732658" y="3248140"/>
                </a:cubicBezTo>
                <a:cubicBezTo>
                  <a:pt x="11712458" y="3248140"/>
                  <a:pt x="11696082" y="3231765"/>
                  <a:pt x="11696082" y="3211566"/>
                </a:cubicBezTo>
                <a:cubicBezTo>
                  <a:pt x="11696082" y="3191367"/>
                  <a:pt x="11712458" y="3174992"/>
                  <a:pt x="11732658" y="3174992"/>
                </a:cubicBezTo>
                <a:close/>
                <a:moveTo>
                  <a:pt x="11953343" y="3174987"/>
                </a:moveTo>
                <a:cubicBezTo>
                  <a:pt x="11973543" y="3174987"/>
                  <a:pt x="11989919" y="3191363"/>
                  <a:pt x="11989919" y="3211566"/>
                </a:cubicBezTo>
                <a:cubicBezTo>
                  <a:pt x="11989919" y="3231765"/>
                  <a:pt x="11973543" y="3248140"/>
                  <a:pt x="11953343" y="3248140"/>
                </a:cubicBezTo>
                <a:cubicBezTo>
                  <a:pt x="11933143" y="3248140"/>
                  <a:pt x="11916767" y="3231765"/>
                  <a:pt x="11916767" y="3211566"/>
                </a:cubicBezTo>
                <a:cubicBezTo>
                  <a:pt x="11916767" y="3191363"/>
                  <a:pt x="11933143" y="3174987"/>
                  <a:pt x="11953343" y="3174987"/>
                </a:cubicBezTo>
                <a:close/>
                <a:moveTo>
                  <a:pt x="11511977" y="2963560"/>
                </a:moveTo>
                <a:cubicBezTo>
                  <a:pt x="11532177" y="2963560"/>
                  <a:pt x="11548553" y="2979936"/>
                  <a:pt x="11548553" y="3000183"/>
                </a:cubicBezTo>
                <a:cubicBezTo>
                  <a:pt x="11548553" y="3020419"/>
                  <a:pt x="11532177" y="3036830"/>
                  <a:pt x="11511977" y="3036830"/>
                </a:cubicBezTo>
                <a:cubicBezTo>
                  <a:pt x="11491777" y="3036830"/>
                  <a:pt x="11475401" y="3020419"/>
                  <a:pt x="11475401" y="3000183"/>
                </a:cubicBezTo>
                <a:cubicBezTo>
                  <a:pt x="11475401" y="2979936"/>
                  <a:pt x="11491777" y="2963560"/>
                  <a:pt x="11511977" y="2963560"/>
                </a:cubicBezTo>
                <a:close/>
                <a:moveTo>
                  <a:pt x="11291296" y="2963556"/>
                </a:moveTo>
                <a:cubicBezTo>
                  <a:pt x="11311496" y="2963556"/>
                  <a:pt x="11327872" y="2979931"/>
                  <a:pt x="11327872" y="3000178"/>
                </a:cubicBezTo>
                <a:cubicBezTo>
                  <a:pt x="11327872" y="3020413"/>
                  <a:pt x="11311496" y="3036822"/>
                  <a:pt x="11291296" y="3036822"/>
                </a:cubicBezTo>
                <a:cubicBezTo>
                  <a:pt x="11271096" y="3036822"/>
                  <a:pt x="11254720" y="3020413"/>
                  <a:pt x="11254720" y="3000178"/>
                </a:cubicBezTo>
                <a:cubicBezTo>
                  <a:pt x="11254720" y="2979931"/>
                  <a:pt x="11271096" y="2963556"/>
                  <a:pt x="11291296" y="2963556"/>
                </a:cubicBezTo>
                <a:close/>
                <a:moveTo>
                  <a:pt x="11070615" y="2963551"/>
                </a:moveTo>
                <a:cubicBezTo>
                  <a:pt x="11090815" y="2963551"/>
                  <a:pt x="11107191" y="2979927"/>
                  <a:pt x="11107191" y="3000173"/>
                </a:cubicBezTo>
                <a:cubicBezTo>
                  <a:pt x="11107191" y="3020407"/>
                  <a:pt x="11090815" y="3036816"/>
                  <a:pt x="11070615" y="3036816"/>
                </a:cubicBezTo>
                <a:cubicBezTo>
                  <a:pt x="11050415" y="3036816"/>
                  <a:pt x="11034039" y="3020407"/>
                  <a:pt x="11034039" y="3000173"/>
                </a:cubicBezTo>
                <a:cubicBezTo>
                  <a:pt x="11034039" y="2979927"/>
                  <a:pt x="11050415" y="2963551"/>
                  <a:pt x="11070615" y="2963551"/>
                </a:cubicBezTo>
                <a:close/>
                <a:moveTo>
                  <a:pt x="10849934" y="2963547"/>
                </a:moveTo>
                <a:cubicBezTo>
                  <a:pt x="10870134" y="2963547"/>
                  <a:pt x="10886510" y="2979923"/>
                  <a:pt x="10886510" y="3000168"/>
                </a:cubicBezTo>
                <a:cubicBezTo>
                  <a:pt x="10886510" y="3020402"/>
                  <a:pt x="10870134" y="3036809"/>
                  <a:pt x="10849934" y="3036809"/>
                </a:cubicBezTo>
                <a:cubicBezTo>
                  <a:pt x="10829734" y="3036809"/>
                  <a:pt x="10813358" y="3020402"/>
                  <a:pt x="10813358" y="3000168"/>
                </a:cubicBezTo>
                <a:cubicBezTo>
                  <a:pt x="10813358" y="2979923"/>
                  <a:pt x="10829734" y="2963547"/>
                  <a:pt x="10849934" y="2963547"/>
                </a:cubicBezTo>
                <a:close/>
                <a:moveTo>
                  <a:pt x="10629253" y="2963543"/>
                </a:moveTo>
                <a:cubicBezTo>
                  <a:pt x="10649453" y="2963543"/>
                  <a:pt x="10665829" y="2979918"/>
                  <a:pt x="10665829" y="3000162"/>
                </a:cubicBezTo>
                <a:cubicBezTo>
                  <a:pt x="10665829" y="3020395"/>
                  <a:pt x="10649453" y="3036804"/>
                  <a:pt x="10629253" y="3036804"/>
                </a:cubicBezTo>
                <a:cubicBezTo>
                  <a:pt x="10609053" y="3036804"/>
                  <a:pt x="10592677" y="3020395"/>
                  <a:pt x="10592677" y="3000162"/>
                </a:cubicBezTo>
                <a:cubicBezTo>
                  <a:pt x="10592677" y="2979918"/>
                  <a:pt x="10609053" y="2963543"/>
                  <a:pt x="10629253" y="2963543"/>
                </a:cubicBezTo>
                <a:close/>
                <a:moveTo>
                  <a:pt x="10408572" y="2963538"/>
                </a:moveTo>
                <a:cubicBezTo>
                  <a:pt x="10428772" y="2963538"/>
                  <a:pt x="10445148" y="2979914"/>
                  <a:pt x="10445148" y="3000157"/>
                </a:cubicBezTo>
                <a:cubicBezTo>
                  <a:pt x="10445148" y="3020389"/>
                  <a:pt x="10428772" y="3036797"/>
                  <a:pt x="10408572" y="3036797"/>
                </a:cubicBezTo>
                <a:cubicBezTo>
                  <a:pt x="10388372" y="3036797"/>
                  <a:pt x="10371996" y="3020389"/>
                  <a:pt x="10371996" y="3000157"/>
                </a:cubicBezTo>
                <a:cubicBezTo>
                  <a:pt x="10371996" y="2979914"/>
                  <a:pt x="10388372" y="2963538"/>
                  <a:pt x="10408572" y="2963538"/>
                </a:cubicBezTo>
                <a:close/>
                <a:moveTo>
                  <a:pt x="10187891" y="2963534"/>
                </a:moveTo>
                <a:cubicBezTo>
                  <a:pt x="10208091" y="2963534"/>
                  <a:pt x="10224467" y="2979910"/>
                  <a:pt x="10224467" y="3000151"/>
                </a:cubicBezTo>
                <a:cubicBezTo>
                  <a:pt x="10224467" y="3020384"/>
                  <a:pt x="10208091" y="3036790"/>
                  <a:pt x="10187891" y="3036790"/>
                </a:cubicBezTo>
                <a:cubicBezTo>
                  <a:pt x="10167691" y="3036790"/>
                  <a:pt x="10151315" y="3020384"/>
                  <a:pt x="10151315" y="3000151"/>
                </a:cubicBezTo>
                <a:cubicBezTo>
                  <a:pt x="10151315" y="2979910"/>
                  <a:pt x="10167691" y="2963534"/>
                  <a:pt x="10187891" y="2963534"/>
                </a:cubicBezTo>
                <a:close/>
                <a:moveTo>
                  <a:pt x="9967210" y="2963529"/>
                </a:moveTo>
                <a:cubicBezTo>
                  <a:pt x="9987410" y="2963529"/>
                  <a:pt x="10003786" y="2979905"/>
                  <a:pt x="10003786" y="3000146"/>
                </a:cubicBezTo>
                <a:cubicBezTo>
                  <a:pt x="10003786" y="3020377"/>
                  <a:pt x="9987410" y="3036783"/>
                  <a:pt x="9967210" y="3036783"/>
                </a:cubicBezTo>
                <a:cubicBezTo>
                  <a:pt x="9947010" y="3036783"/>
                  <a:pt x="9930634" y="3020377"/>
                  <a:pt x="9930634" y="3000146"/>
                </a:cubicBezTo>
                <a:cubicBezTo>
                  <a:pt x="9930634" y="2979905"/>
                  <a:pt x="9947010" y="2963529"/>
                  <a:pt x="9967210" y="2963529"/>
                </a:cubicBezTo>
                <a:close/>
                <a:moveTo>
                  <a:pt x="9746529" y="2963525"/>
                </a:moveTo>
                <a:cubicBezTo>
                  <a:pt x="9766729" y="2963525"/>
                  <a:pt x="9783105" y="2979901"/>
                  <a:pt x="9783105" y="3000140"/>
                </a:cubicBezTo>
                <a:cubicBezTo>
                  <a:pt x="9783105" y="3020371"/>
                  <a:pt x="9766729" y="3036777"/>
                  <a:pt x="9746529" y="3036777"/>
                </a:cubicBezTo>
                <a:cubicBezTo>
                  <a:pt x="9726329" y="3036777"/>
                  <a:pt x="9709953" y="3020371"/>
                  <a:pt x="9709953" y="3000140"/>
                </a:cubicBezTo>
                <a:cubicBezTo>
                  <a:pt x="9709953" y="2979901"/>
                  <a:pt x="9726329" y="2963525"/>
                  <a:pt x="9746529" y="2963525"/>
                </a:cubicBezTo>
                <a:close/>
                <a:moveTo>
                  <a:pt x="9525848" y="2963521"/>
                </a:moveTo>
                <a:cubicBezTo>
                  <a:pt x="9546048" y="2963521"/>
                  <a:pt x="9562424" y="2979896"/>
                  <a:pt x="9562424" y="3000135"/>
                </a:cubicBezTo>
                <a:cubicBezTo>
                  <a:pt x="9562424" y="3020366"/>
                  <a:pt x="9546048" y="3036770"/>
                  <a:pt x="9525848" y="3036770"/>
                </a:cubicBezTo>
                <a:cubicBezTo>
                  <a:pt x="9505648" y="3036770"/>
                  <a:pt x="9489272" y="3020366"/>
                  <a:pt x="9489272" y="3000135"/>
                </a:cubicBezTo>
                <a:cubicBezTo>
                  <a:pt x="9489272" y="2979896"/>
                  <a:pt x="9505648" y="2963521"/>
                  <a:pt x="9525848" y="2963521"/>
                </a:cubicBezTo>
                <a:close/>
                <a:moveTo>
                  <a:pt x="9305167" y="2963517"/>
                </a:moveTo>
                <a:cubicBezTo>
                  <a:pt x="9325367" y="2963517"/>
                  <a:pt x="9341743" y="2979892"/>
                  <a:pt x="9341743" y="3000130"/>
                </a:cubicBezTo>
                <a:cubicBezTo>
                  <a:pt x="9341743" y="3020359"/>
                  <a:pt x="9325367" y="3036764"/>
                  <a:pt x="9305167" y="3036764"/>
                </a:cubicBezTo>
                <a:cubicBezTo>
                  <a:pt x="9284967" y="3036764"/>
                  <a:pt x="9268591" y="3020359"/>
                  <a:pt x="9268591" y="3000130"/>
                </a:cubicBezTo>
                <a:cubicBezTo>
                  <a:pt x="9268591" y="2979892"/>
                  <a:pt x="9284967" y="2963517"/>
                  <a:pt x="9305167" y="2963517"/>
                </a:cubicBezTo>
                <a:close/>
                <a:moveTo>
                  <a:pt x="9084486" y="2963512"/>
                </a:moveTo>
                <a:cubicBezTo>
                  <a:pt x="9104686" y="2963512"/>
                  <a:pt x="9121062" y="2979888"/>
                  <a:pt x="9121062" y="3000124"/>
                </a:cubicBezTo>
                <a:cubicBezTo>
                  <a:pt x="9121062" y="3020354"/>
                  <a:pt x="9104686" y="3036758"/>
                  <a:pt x="9084486" y="3036758"/>
                </a:cubicBezTo>
                <a:cubicBezTo>
                  <a:pt x="9064286" y="3036758"/>
                  <a:pt x="9047910" y="3020354"/>
                  <a:pt x="9047910" y="3000124"/>
                </a:cubicBezTo>
                <a:cubicBezTo>
                  <a:pt x="9047910" y="2979888"/>
                  <a:pt x="9064286" y="2963512"/>
                  <a:pt x="9084486" y="2963512"/>
                </a:cubicBezTo>
                <a:close/>
                <a:moveTo>
                  <a:pt x="8863805" y="2963508"/>
                </a:moveTo>
                <a:cubicBezTo>
                  <a:pt x="8884005" y="2963508"/>
                  <a:pt x="8900381" y="2979884"/>
                  <a:pt x="8900381" y="3000118"/>
                </a:cubicBezTo>
                <a:cubicBezTo>
                  <a:pt x="8900381" y="3020348"/>
                  <a:pt x="8884005" y="3036751"/>
                  <a:pt x="8863805" y="3036751"/>
                </a:cubicBezTo>
                <a:cubicBezTo>
                  <a:pt x="8843605" y="3036751"/>
                  <a:pt x="8827229" y="3020348"/>
                  <a:pt x="8827229" y="3000118"/>
                </a:cubicBezTo>
                <a:cubicBezTo>
                  <a:pt x="8827229" y="2979884"/>
                  <a:pt x="8843605" y="2963508"/>
                  <a:pt x="8863805" y="2963508"/>
                </a:cubicBezTo>
                <a:close/>
                <a:moveTo>
                  <a:pt x="8643124" y="2963503"/>
                </a:moveTo>
                <a:cubicBezTo>
                  <a:pt x="8663324" y="2963503"/>
                  <a:pt x="8679700" y="2979879"/>
                  <a:pt x="8679700" y="3000113"/>
                </a:cubicBezTo>
                <a:cubicBezTo>
                  <a:pt x="8679700" y="3020342"/>
                  <a:pt x="8663324" y="3036744"/>
                  <a:pt x="8643124" y="3036744"/>
                </a:cubicBezTo>
                <a:cubicBezTo>
                  <a:pt x="8622924" y="3036744"/>
                  <a:pt x="8606548" y="3020342"/>
                  <a:pt x="8606548" y="3000113"/>
                </a:cubicBezTo>
                <a:cubicBezTo>
                  <a:pt x="8606548" y="2979879"/>
                  <a:pt x="8622924" y="2963503"/>
                  <a:pt x="8643124" y="2963503"/>
                </a:cubicBezTo>
                <a:close/>
                <a:moveTo>
                  <a:pt x="8422443" y="2963499"/>
                </a:moveTo>
                <a:cubicBezTo>
                  <a:pt x="8442643" y="2963499"/>
                  <a:pt x="8459019" y="2979875"/>
                  <a:pt x="8459019" y="3000108"/>
                </a:cubicBezTo>
                <a:cubicBezTo>
                  <a:pt x="8459019" y="3020336"/>
                  <a:pt x="8442643" y="3036738"/>
                  <a:pt x="8422443" y="3036738"/>
                </a:cubicBezTo>
                <a:cubicBezTo>
                  <a:pt x="8402243" y="3036738"/>
                  <a:pt x="8385867" y="3020336"/>
                  <a:pt x="8385867" y="3000108"/>
                </a:cubicBezTo>
                <a:cubicBezTo>
                  <a:pt x="8385867" y="2979875"/>
                  <a:pt x="8402243" y="2963499"/>
                  <a:pt x="8422443" y="2963499"/>
                </a:cubicBezTo>
                <a:close/>
                <a:moveTo>
                  <a:pt x="8201762" y="2963494"/>
                </a:moveTo>
                <a:cubicBezTo>
                  <a:pt x="8221962" y="2963494"/>
                  <a:pt x="8238338" y="2979870"/>
                  <a:pt x="8238338" y="3000103"/>
                </a:cubicBezTo>
                <a:cubicBezTo>
                  <a:pt x="8238338" y="3020330"/>
                  <a:pt x="8221962" y="3036730"/>
                  <a:pt x="8201762" y="3036730"/>
                </a:cubicBezTo>
                <a:cubicBezTo>
                  <a:pt x="8181562" y="3036730"/>
                  <a:pt x="8165186" y="3020330"/>
                  <a:pt x="8165186" y="3000103"/>
                </a:cubicBezTo>
                <a:cubicBezTo>
                  <a:pt x="8165186" y="2979870"/>
                  <a:pt x="8181562" y="2963494"/>
                  <a:pt x="8201762" y="2963494"/>
                </a:cubicBezTo>
                <a:close/>
                <a:moveTo>
                  <a:pt x="7981081" y="2963490"/>
                </a:moveTo>
                <a:cubicBezTo>
                  <a:pt x="8001281" y="2963490"/>
                  <a:pt x="8017657" y="2979866"/>
                  <a:pt x="8017657" y="3000097"/>
                </a:cubicBezTo>
                <a:cubicBezTo>
                  <a:pt x="8017657" y="3020324"/>
                  <a:pt x="8001281" y="3036725"/>
                  <a:pt x="7981081" y="3036725"/>
                </a:cubicBezTo>
                <a:cubicBezTo>
                  <a:pt x="7960881" y="3036725"/>
                  <a:pt x="7944505" y="3020324"/>
                  <a:pt x="7944505" y="3000097"/>
                </a:cubicBezTo>
                <a:cubicBezTo>
                  <a:pt x="7944505" y="2979866"/>
                  <a:pt x="7960881" y="2963490"/>
                  <a:pt x="7981081" y="2963490"/>
                </a:cubicBezTo>
                <a:close/>
                <a:moveTo>
                  <a:pt x="7760400" y="2963486"/>
                </a:moveTo>
                <a:cubicBezTo>
                  <a:pt x="7780600" y="2963486"/>
                  <a:pt x="7796976" y="2979862"/>
                  <a:pt x="7796976" y="3000091"/>
                </a:cubicBezTo>
                <a:cubicBezTo>
                  <a:pt x="7796976" y="3020319"/>
                  <a:pt x="7780600" y="3036718"/>
                  <a:pt x="7760400" y="3036718"/>
                </a:cubicBezTo>
                <a:cubicBezTo>
                  <a:pt x="7740200" y="3036718"/>
                  <a:pt x="7723824" y="3020319"/>
                  <a:pt x="7723824" y="3000091"/>
                </a:cubicBezTo>
                <a:cubicBezTo>
                  <a:pt x="7723824" y="2979862"/>
                  <a:pt x="7740200" y="2963486"/>
                  <a:pt x="7760400" y="2963486"/>
                </a:cubicBezTo>
                <a:close/>
                <a:moveTo>
                  <a:pt x="7539719" y="2963482"/>
                </a:moveTo>
                <a:cubicBezTo>
                  <a:pt x="7559919" y="2963482"/>
                  <a:pt x="7576295" y="2979857"/>
                  <a:pt x="7576295" y="3000087"/>
                </a:cubicBezTo>
                <a:cubicBezTo>
                  <a:pt x="7576295" y="3020313"/>
                  <a:pt x="7559919" y="3036712"/>
                  <a:pt x="7539719" y="3036712"/>
                </a:cubicBezTo>
                <a:cubicBezTo>
                  <a:pt x="7519519" y="3036712"/>
                  <a:pt x="7503143" y="3020313"/>
                  <a:pt x="7503143" y="3000087"/>
                </a:cubicBezTo>
                <a:cubicBezTo>
                  <a:pt x="7503143" y="2979857"/>
                  <a:pt x="7519519" y="2963482"/>
                  <a:pt x="7539719" y="2963482"/>
                </a:cubicBezTo>
                <a:close/>
                <a:moveTo>
                  <a:pt x="7319038" y="2963477"/>
                </a:moveTo>
                <a:cubicBezTo>
                  <a:pt x="7339238" y="2963477"/>
                  <a:pt x="7355614" y="2979853"/>
                  <a:pt x="7355614" y="3000083"/>
                </a:cubicBezTo>
                <a:cubicBezTo>
                  <a:pt x="7355614" y="3020307"/>
                  <a:pt x="7339238" y="3036704"/>
                  <a:pt x="7319038" y="3036704"/>
                </a:cubicBezTo>
                <a:cubicBezTo>
                  <a:pt x="7298838" y="3036704"/>
                  <a:pt x="7282462" y="3020307"/>
                  <a:pt x="7282462" y="3000083"/>
                </a:cubicBezTo>
                <a:cubicBezTo>
                  <a:pt x="7282462" y="2979853"/>
                  <a:pt x="7298838" y="2963477"/>
                  <a:pt x="7319038" y="2963477"/>
                </a:cubicBezTo>
                <a:close/>
                <a:moveTo>
                  <a:pt x="7098357" y="2963473"/>
                </a:moveTo>
                <a:cubicBezTo>
                  <a:pt x="7118557" y="2963473"/>
                  <a:pt x="7134933" y="2979849"/>
                  <a:pt x="7134933" y="3000078"/>
                </a:cubicBezTo>
                <a:cubicBezTo>
                  <a:pt x="7134933" y="3020301"/>
                  <a:pt x="7118557" y="3036699"/>
                  <a:pt x="7098357" y="3036699"/>
                </a:cubicBezTo>
                <a:cubicBezTo>
                  <a:pt x="7078157" y="3036699"/>
                  <a:pt x="7061781" y="3020301"/>
                  <a:pt x="7061781" y="3000078"/>
                </a:cubicBezTo>
                <a:cubicBezTo>
                  <a:pt x="7061781" y="2979849"/>
                  <a:pt x="7078157" y="2963473"/>
                  <a:pt x="7098357" y="2963473"/>
                </a:cubicBezTo>
                <a:close/>
                <a:moveTo>
                  <a:pt x="6877676" y="2963468"/>
                </a:moveTo>
                <a:cubicBezTo>
                  <a:pt x="6897876" y="2963468"/>
                  <a:pt x="6914252" y="2979844"/>
                  <a:pt x="6914252" y="3000073"/>
                </a:cubicBezTo>
                <a:cubicBezTo>
                  <a:pt x="6914252" y="3020295"/>
                  <a:pt x="6897876" y="3036691"/>
                  <a:pt x="6877676" y="3036691"/>
                </a:cubicBezTo>
                <a:cubicBezTo>
                  <a:pt x="6857476" y="3036691"/>
                  <a:pt x="6841100" y="3020295"/>
                  <a:pt x="6841100" y="3000073"/>
                </a:cubicBezTo>
                <a:cubicBezTo>
                  <a:pt x="6841100" y="2979844"/>
                  <a:pt x="6857476" y="2963468"/>
                  <a:pt x="6877676" y="2963468"/>
                </a:cubicBezTo>
                <a:close/>
                <a:moveTo>
                  <a:pt x="6656995" y="2963464"/>
                </a:moveTo>
                <a:cubicBezTo>
                  <a:pt x="6677195" y="2963464"/>
                  <a:pt x="6693571" y="2979840"/>
                  <a:pt x="6693571" y="3000067"/>
                </a:cubicBezTo>
                <a:cubicBezTo>
                  <a:pt x="6693571" y="3020289"/>
                  <a:pt x="6677195" y="3036686"/>
                  <a:pt x="6656995" y="3036686"/>
                </a:cubicBezTo>
                <a:cubicBezTo>
                  <a:pt x="6636795" y="3036686"/>
                  <a:pt x="6620419" y="3020289"/>
                  <a:pt x="6620419" y="3000067"/>
                </a:cubicBezTo>
                <a:cubicBezTo>
                  <a:pt x="6620419" y="2979840"/>
                  <a:pt x="6636795" y="2963464"/>
                  <a:pt x="6656995" y="2963464"/>
                </a:cubicBezTo>
                <a:close/>
                <a:moveTo>
                  <a:pt x="6436314" y="2963460"/>
                </a:moveTo>
                <a:cubicBezTo>
                  <a:pt x="6456514" y="2963460"/>
                  <a:pt x="6472890" y="2979835"/>
                  <a:pt x="6472890" y="3000062"/>
                </a:cubicBezTo>
                <a:cubicBezTo>
                  <a:pt x="6472890" y="3020284"/>
                  <a:pt x="6456514" y="3036679"/>
                  <a:pt x="6436314" y="3036679"/>
                </a:cubicBezTo>
                <a:cubicBezTo>
                  <a:pt x="6416114" y="3036679"/>
                  <a:pt x="6399738" y="3020284"/>
                  <a:pt x="6399738" y="3000062"/>
                </a:cubicBezTo>
                <a:cubicBezTo>
                  <a:pt x="6399738" y="2979835"/>
                  <a:pt x="6416114" y="2963460"/>
                  <a:pt x="6436314" y="2963460"/>
                </a:cubicBezTo>
                <a:close/>
                <a:moveTo>
                  <a:pt x="6215633" y="2963456"/>
                </a:moveTo>
                <a:cubicBezTo>
                  <a:pt x="6235833" y="2963456"/>
                  <a:pt x="6252209" y="2979831"/>
                  <a:pt x="6252209" y="3000056"/>
                </a:cubicBezTo>
                <a:cubicBezTo>
                  <a:pt x="6252209" y="3020276"/>
                  <a:pt x="6235833" y="3036673"/>
                  <a:pt x="6215633" y="3036673"/>
                </a:cubicBezTo>
                <a:cubicBezTo>
                  <a:pt x="6195433" y="3036673"/>
                  <a:pt x="6179057" y="3020276"/>
                  <a:pt x="6179057" y="3000056"/>
                </a:cubicBezTo>
                <a:cubicBezTo>
                  <a:pt x="6179057" y="2979831"/>
                  <a:pt x="6195433" y="2963456"/>
                  <a:pt x="6215633" y="2963456"/>
                </a:cubicBezTo>
                <a:close/>
                <a:moveTo>
                  <a:pt x="5994952" y="2963451"/>
                </a:moveTo>
                <a:cubicBezTo>
                  <a:pt x="6015152" y="2963451"/>
                  <a:pt x="6031528" y="2979827"/>
                  <a:pt x="6031528" y="3000051"/>
                </a:cubicBezTo>
                <a:cubicBezTo>
                  <a:pt x="6031528" y="3020271"/>
                  <a:pt x="6015152" y="3036665"/>
                  <a:pt x="5994952" y="3036665"/>
                </a:cubicBezTo>
                <a:cubicBezTo>
                  <a:pt x="5974752" y="3036665"/>
                  <a:pt x="5958376" y="3020271"/>
                  <a:pt x="5958376" y="3000051"/>
                </a:cubicBezTo>
                <a:cubicBezTo>
                  <a:pt x="5958376" y="2979827"/>
                  <a:pt x="5974752" y="2963451"/>
                  <a:pt x="5994952" y="2963451"/>
                </a:cubicBezTo>
                <a:close/>
                <a:moveTo>
                  <a:pt x="5774272" y="2963447"/>
                </a:moveTo>
                <a:cubicBezTo>
                  <a:pt x="5794472" y="2963447"/>
                  <a:pt x="5810848" y="2979823"/>
                  <a:pt x="5810848" y="3000046"/>
                </a:cubicBezTo>
                <a:cubicBezTo>
                  <a:pt x="5810848" y="3020266"/>
                  <a:pt x="5794472" y="3036659"/>
                  <a:pt x="5774272" y="3036659"/>
                </a:cubicBezTo>
                <a:cubicBezTo>
                  <a:pt x="5754073" y="3036659"/>
                  <a:pt x="5737697" y="3020266"/>
                  <a:pt x="5737697" y="3000046"/>
                </a:cubicBezTo>
                <a:cubicBezTo>
                  <a:pt x="5737697" y="2979823"/>
                  <a:pt x="5754073" y="2963447"/>
                  <a:pt x="5774272" y="2963447"/>
                </a:cubicBezTo>
                <a:close/>
                <a:moveTo>
                  <a:pt x="5553593" y="2963442"/>
                </a:moveTo>
                <a:cubicBezTo>
                  <a:pt x="5573793" y="2963442"/>
                  <a:pt x="5590169" y="2979818"/>
                  <a:pt x="5590169" y="3000040"/>
                </a:cubicBezTo>
                <a:cubicBezTo>
                  <a:pt x="5590169" y="3020259"/>
                  <a:pt x="5573793" y="3036652"/>
                  <a:pt x="5553593" y="3036652"/>
                </a:cubicBezTo>
                <a:cubicBezTo>
                  <a:pt x="5533393" y="3036652"/>
                  <a:pt x="5517018" y="3020259"/>
                  <a:pt x="5517018" y="3000040"/>
                </a:cubicBezTo>
                <a:cubicBezTo>
                  <a:pt x="5517018" y="2979818"/>
                  <a:pt x="5533393" y="2963442"/>
                  <a:pt x="5553593" y="2963442"/>
                </a:cubicBezTo>
                <a:close/>
                <a:moveTo>
                  <a:pt x="5332913" y="2963438"/>
                </a:moveTo>
                <a:cubicBezTo>
                  <a:pt x="5353113" y="2963438"/>
                  <a:pt x="5369490" y="2979814"/>
                  <a:pt x="5369490" y="3000035"/>
                </a:cubicBezTo>
                <a:cubicBezTo>
                  <a:pt x="5369490" y="3020254"/>
                  <a:pt x="5353113" y="3036647"/>
                  <a:pt x="5332913" y="3036647"/>
                </a:cubicBezTo>
                <a:cubicBezTo>
                  <a:pt x="5312714" y="3036647"/>
                  <a:pt x="5296337" y="3020254"/>
                  <a:pt x="5296337" y="3000035"/>
                </a:cubicBezTo>
                <a:cubicBezTo>
                  <a:pt x="5296337" y="2979814"/>
                  <a:pt x="5312714" y="2963438"/>
                  <a:pt x="5332913" y="2963438"/>
                </a:cubicBezTo>
                <a:close/>
                <a:moveTo>
                  <a:pt x="5112230" y="2963433"/>
                </a:moveTo>
                <a:cubicBezTo>
                  <a:pt x="5132433" y="2963433"/>
                  <a:pt x="5148807" y="2979809"/>
                  <a:pt x="5148807" y="3000029"/>
                </a:cubicBezTo>
                <a:cubicBezTo>
                  <a:pt x="5148807" y="3020248"/>
                  <a:pt x="5132433" y="3036639"/>
                  <a:pt x="5112230" y="3036639"/>
                </a:cubicBezTo>
                <a:cubicBezTo>
                  <a:pt x="5092030" y="3036639"/>
                  <a:pt x="5075655" y="3020248"/>
                  <a:pt x="5075655" y="3000029"/>
                </a:cubicBezTo>
                <a:cubicBezTo>
                  <a:pt x="5075655" y="2979809"/>
                  <a:pt x="5092030" y="2963433"/>
                  <a:pt x="5112230" y="2963433"/>
                </a:cubicBezTo>
                <a:close/>
                <a:moveTo>
                  <a:pt x="4891552" y="2963429"/>
                </a:moveTo>
                <a:cubicBezTo>
                  <a:pt x="4911751" y="2963429"/>
                  <a:pt x="4928127" y="2979805"/>
                  <a:pt x="4928127" y="3000024"/>
                </a:cubicBezTo>
                <a:cubicBezTo>
                  <a:pt x="4928127" y="3020241"/>
                  <a:pt x="4911751" y="3036633"/>
                  <a:pt x="4891552" y="3036633"/>
                </a:cubicBezTo>
                <a:cubicBezTo>
                  <a:pt x="4871352" y="3036633"/>
                  <a:pt x="4854975" y="3020241"/>
                  <a:pt x="4854975" y="3000024"/>
                </a:cubicBezTo>
                <a:cubicBezTo>
                  <a:pt x="4854975" y="2979805"/>
                  <a:pt x="4871352" y="2963429"/>
                  <a:pt x="4891552" y="2963429"/>
                </a:cubicBezTo>
                <a:close/>
                <a:moveTo>
                  <a:pt x="4670871" y="2963425"/>
                </a:moveTo>
                <a:cubicBezTo>
                  <a:pt x="4691070" y="2963425"/>
                  <a:pt x="4707447" y="2979801"/>
                  <a:pt x="4707447" y="3000018"/>
                </a:cubicBezTo>
                <a:cubicBezTo>
                  <a:pt x="4707447" y="3020236"/>
                  <a:pt x="4691070" y="3036626"/>
                  <a:pt x="4670871" y="3036626"/>
                </a:cubicBezTo>
                <a:cubicBezTo>
                  <a:pt x="4650672" y="3036626"/>
                  <a:pt x="4634295" y="3020236"/>
                  <a:pt x="4634295" y="3000018"/>
                </a:cubicBezTo>
                <a:cubicBezTo>
                  <a:pt x="4634295" y="2979801"/>
                  <a:pt x="4650672" y="2963425"/>
                  <a:pt x="4670871" y="2963425"/>
                </a:cubicBezTo>
                <a:close/>
                <a:moveTo>
                  <a:pt x="4450188" y="2963421"/>
                </a:moveTo>
                <a:cubicBezTo>
                  <a:pt x="4470390" y="2963421"/>
                  <a:pt x="4486764" y="2979796"/>
                  <a:pt x="4486764" y="3000013"/>
                </a:cubicBezTo>
                <a:cubicBezTo>
                  <a:pt x="4486764" y="3020230"/>
                  <a:pt x="4470390" y="3036620"/>
                  <a:pt x="4450188" y="3036620"/>
                </a:cubicBezTo>
                <a:cubicBezTo>
                  <a:pt x="4429988" y="3036620"/>
                  <a:pt x="4413613" y="3020230"/>
                  <a:pt x="4413613" y="3000013"/>
                </a:cubicBezTo>
                <a:cubicBezTo>
                  <a:pt x="4413613" y="2979796"/>
                  <a:pt x="4429988" y="2963421"/>
                  <a:pt x="4450188" y="2963421"/>
                </a:cubicBezTo>
                <a:close/>
                <a:moveTo>
                  <a:pt x="4229507" y="2963416"/>
                </a:moveTo>
                <a:cubicBezTo>
                  <a:pt x="4249708" y="2963416"/>
                  <a:pt x="4266084" y="2979792"/>
                  <a:pt x="4266084" y="3000009"/>
                </a:cubicBezTo>
                <a:cubicBezTo>
                  <a:pt x="4266084" y="3020224"/>
                  <a:pt x="4249708" y="3036613"/>
                  <a:pt x="4229507" y="3036613"/>
                </a:cubicBezTo>
                <a:cubicBezTo>
                  <a:pt x="4209307" y="3036613"/>
                  <a:pt x="4192931" y="3020224"/>
                  <a:pt x="4192931" y="3000009"/>
                </a:cubicBezTo>
                <a:cubicBezTo>
                  <a:pt x="4192931" y="2979792"/>
                  <a:pt x="4209307" y="2963416"/>
                  <a:pt x="4229507" y="2963416"/>
                </a:cubicBezTo>
                <a:close/>
                <a:moveTo>
                  <a:pt x="4008847" y="2963412"/>
                </a:moveTo>
                <a:cubicBezTo>
                  <a:pt x="4029045" y="2963412"/>
                  <a:pt x="4045426" y="2979788"/>
                  <a:pt x="4045426" y="3000005"/>
                </a:cubicBezTo>
                <a:cubicBezTo>
                  <a:pt x="4045426" y="3020219"/>
                  <a:pt x="4029045" y="3036607"/>
                  <a:pt x="4008847" y="3036607"/>
                </a:cubicBezTo>
                <a:cubicBezTo>
                  <a:pt x="3988642" y="3036607"/>
                  <a:pt x="3972267" y="3020219"/>
                  <a:pt x="3972267" y="3000005"/>
                </a:cubicBezTo>
                <a:cubicBezTo>
                  <a:pt x="3972267" y="2979788"/>
                  <a:pt x="3988642" y="2963412"/>
                  <a:pt x="4008847" y="2963412"/>
                </a:cubicBezTo>
                <a:close/>
                <a:moveTo>
                  <a:pt x="3788165" y="2963407"/>
                </a:moveTo>
                <a:cubicBezTo>
                  <a:pt x="3808367" y="2963407"/>
                  <a:pt x="3824738" y="2979783"/>
                  <a:pt x="3824738" y="3000000"/>
                </a:cubicBezTo>
                <a:cubicBezTo>
                  <a:pt x="3824738" y="3020213"/>
                  <a:pt x="3808367" y="3036600"/>
                  <a:pt x="3788165" y="3036600"/>
                </a:cubicBezTo>
                <a:cubicBezTo>
                  <a:pt x="3767965" y="3036600"/>
                  <a:pt x="3751588" y="3020213"/>
                  <a:pt x="3751588" y="3000000"/>
                </a:cubicBezTo>
                <a:cubicBezTo>
                  <a:pt x="3751588" y="2979783"/>
                  <a:pt x="3767965" y="2963407"/>
                  <a:pt x="3788165" y="2963407"/>
                </a:cubicBezTo>
                <a:close/>
                <a:moveTo>
                  <a:pt x="3567479" y="2963403"/>
                </a:moveTo>
                <a:cubicBezTo>
                  <a:pt x="3587675" y="2963403"/>
                  <a:pt x="3604051" y="2979779"/>
                  <a:pt x="3604051" y="2999994"/>
                </a:cubicBezTo>
                <a:cubicBezTo>
                  <a:pt x="3604051" y="3020206"/>
                  <a:pt x="3587675" y="3036594"/>
                  <a:pt x="3567479" y="3036594"/>
                </a:cubicBezTo>
                <a:cubicBezTo>
                  <a:pt x="3547276" y="3036594"/>
                  <a:pt x="3530908" y="3020206"/>
                  <a:pt x="3530908" y="2999994"/>
                </a:cubicBezTo>
                <a:cubicBezTo>
                  <a:pt x="3530908" y="2979779"/>
                  <a:pt x="3547276" y="2963403"/>
                  <a:pt x="3567479" y="2963403"/>
                </a:cubicBezTo>
                <a:close/>
                <a:moveTo>
                  <a:pt x="3346801" y="2963399"/>
                </a:moveTo>
                <a:cubicBezTo>
                  <a:pt x="3367001" y="2963399"/>
                  <a:pt x="3383375" y="2979774"/>
                  <a:pt x="3383375" y="2999989"/>
                </a:cubicBezTo>
                <a:cubicBezTo>
                  <a:pt x="3383375" y="3020201"/>
                  <a:pt x="3367001" y="3036587"/>
                  <a:pt x="3346801" y="3036587"/>
                </a:cubicBezTo>
                <a:cubicBezTo>
                  <a:pt x="3326603" y="3036587"/>
                  <a:pt x="3310228" y="3020201"/>
                  <a:pt x="3310228" y="2999989"/>
                </a:cubicBezTo>
                <a:cubicBezTo>
                  <a:pt x="3310228" y="2979774"/>
                  <a:pt x="3326603" y="2963399"/>
                  <a:pt x="3346801" y="2963399"/>
                </a:cubicBezTo>
                <a:close/>
                <a:moveTo>
                  <a:pt x="3126126" y="2963394"/>
                </a:moveTo>
                <a:cubicBezTo>
                  <a:pt x="3146320" y="2963394"/>
                  <a:pt x="3162696" y="2979770"/>
                  <a:pt x="3162696" y="2999983"/>
                </a:cubicBezTo>
                <a:cubicBezTo>
                  <a:pt x="3162696" y="3020195"/>
                  <a:pt x="3146320" y="3036581"/>
                  <a:pt x="3126126" y="3036581"/>
                </a:cubicBezTo>
                <a:cubicBezTo>
                  <a:pt x="3105923" y="3036581"/>
                  <a:pt x="3089541" y="3020195"/>
                  <a:pt x="3089541" y="2999983"/>
                </a:cubicBezTo>
                <a:cubicBezTo>
                  <a:pt x="3089541" y="2979770"/>
                  <a:pt x="3105923" y="2963394"/>
                  <a:pt x="3126126" y="2963394"/>
                </a:cubicBezTo>
                <a:close/>
                <a:moveTo>
                  <a:pt x="2905436" y="2963390"/>
                </a:moveTo>
                <a:cubicBezTo>
                  <a:pt x="2925637" y="2963390"/>
                  <a:pt x="2942013" y="2979766"/>
                  <a:pt x="2942013" y="2999978"/>
                </a:cubicBezTo>
                <a:cubicBezTo>
                  <a:pt x="2942013" y="3020189"/>
                  <a:pt x="2925637" y="3036573"/>
                  <a:pt x="2905436" y="3036573"/>
                </a:cubicBezTo>
                <a:cubicBezTo>
                  <a:pt x="2885243" y="3036573"/>
                  <a:pt x="2868866" y="3020189"/>
                  <a:pt x="2868866" y="2999978"/>
                </a:cubicBezTo>
                <a:cubicBezTo>
                  <a:pt x="2868866" y="2979766"/>
                  <a:pt x="2885243" y="2963390"/>
                  <a:pt x="2905436" y="2963390"/>
                </a:cubicBezTo>
                <a:close/>
                <a:moveTo>
                  <a:pt x="2684758" y="2963386"/>
                </a:moveTo>
                <a:cubicBezTo>
                  <a:pt x="2704958" y="2963386"/>
                  <a:pt x="2721329" y="2979762"/>
                  <a:pt x="2721329" y="2999973"/>
                </a:cubicBezTo>
                <a:cubicBezTo>
                  <a:pt x="2721329" y="3020183"/>
                  <a:pt x="2704958" y="3036568"/>
                  <a:pt x="2684758" y="3036568"/>
                </a:cubicBezTo>
                <a:cubicBezTo>
                  <a:pt x="2664554" y="3036568"/>
                  <a:pt x="2648177" y="3020183"/>
                  <a:pt x="2648177" y="2999973"/>
                </a:cubicBezTo>
                <a:cubicBezTo>
                  <a:pt x="2648177" y="2979762"/>
                  <a:pt x="2664554" y="2963386"/>
                  <a:pt x="2684758" y="2963386"/>
                </a:cubicBezTo>
                <a:close/>
                <a:moveTo>
                  <a:pt x="2464071" y="2963381"/>
                </a:moveTo>
                <a:cubicBezTo>
                  <a:pt x="2484272" y="2963381"/>
                  <a:pt x="2500650" y="2979757"/>
                  <a:pt x="2500650" y="2999967"/>
                </a:cubicBezTo>
                <a:cubicBezTo>
                  <a:pt x="2500650" y="3020177"/>
                  <a:pt x="2484272" y="3036561"/>
                  <a:pt x="2464071" y="3036561"/>
                </a:cubicBezTo>
                <a:cubicBezTo>
                  <a:pt x="2443875" y="3036561"/>
                  <a:pt x="2427500" y="3020177"/>
                  <a:pt x="2427500" y="2999967"/>
                </a:cubicBezTo>
                <a:cubicBezTo>
                  <a:pt x="2427500" y="2979757"/>
                  <a:pt x="2443875" y="2963381"/>
                  <a:pt x="2464071" y="2963381"/>
                </a:cubicBezTo>
                <a:close/>
                <a:moveTo>
                  <a:pt x="2243393" y="2963377"/>
                </a:moveTo>
                <a:cubicBezTo>
                  <a:pt x="2263591" y="2963377"/>
                  <a:pt x="2279972" y="2979753"/>
                  <a:pt x="2279972" y="2999961"/>
                </a:cubicBezTo>
                <a:cubicBezTo>
                  <a:pt x="2279972" y="3020171"/>
                  <a:pt x="2263591" y="3036555"/>
                  <a:pt x="2243393" y="3036555"/>
                </a:cubicBezTo>
                <a:cubicBezTo>
                  <a:pt x="2223191" y="3036555"/>
                  <a:pt x="2206817" y="3020171"/>
                  <a:pt x="2206817" y="2999961"/>
                </a:cubicBezTo>
                <a:cubicBezTo>
                  <a:pt x="2206817" y="2979753"/>
                  <a:pt x="2223191" y="2963377"/>
                  <a:pt x="2243393" y="2963377"/>
                </a:cubicBezTo>
                <a:close/>
                <a:moveTo>
                  <a:pt x="2022713" y="2963372"/>
                </a:moveTo>
                <a:cubicBezTo>
                  <a:pt x="2042913" y="2963372"/>
                  <a:pt x="2059288" y="2979748"/>
                  <a:pt x="2059288" y="2999956"/>
                </a:cubicBezTo>
                <a:cubicBezTo>
                  <a:pt x="2059288" y="3020166"/>
                  <a:pt x="2042913" y="3036547"/>
                  <a:pt x="2022713" y="3036547"/>
                </a:cubicBezTo>
                <a:cubicBezTo>
                  <a:pt x="2002514" y="3036547"/>
                  <a:pt x="1986178" y="3020166"/>
                  <a:pt x="1986178" y="2999956"/>
                </a:cubicBezTo>
                <a:cubicBezTo>
                  <a:pt x="1986178" y="2979748"/>
                  <a:pt x="2002514" y="2963372"/>
                  <a:pt x="2022713" y="2963372"/>
                </a:cubicBezTo>
                <a:close/>
                <a:moveTo>
                  <a:pt x="1802068" y="2963368"/>
                </a:moveTo>
                <a:cubicBezTo>
                  <a:pt x="1822268" y="2963368"/>
                  <a:pt x="1838644" y="2979744"/>
                  <a:pt x="1838644" y="2999951"/>
                </a:cubicBezTo>
                <a:cubicBezTo>
                  <a:pt x="1838644" y="3020159"/>
                  <a:pt x="1822268" y="3036542"/>
                  <a:pt x="1802068" y="3036542"/>
                </a:cubicBezTo>
                <a:cubicBezTo>
                  <a:pt x="1781868" y="3036542"/>
                  <a:pt x="1765492" y="3020159"/>
                  <a:pt x="1765492" y="2999951"/>
                </a:cubicBezTo>
                <a:cubicBezTo>
                  <a:pt x="1765492" y="2979744"/>
                  <a:pt x="1781868" y="2963368"/>
                  <a:pt x="1802068" y="2963368"/>
                </a:cubicBezTo>
                <a:close/>
                <a:moveTo>
                  <a:pt x="1581382" y="2963364"/>
                </a:moveTo>
                <a:cubicBezTo>
                  <a:pt x="1601583" y="2963364"/>
                  <a:pt x="1617958" y="2979739"/>
                  <a:pt x="1617958" y="2999945"/>
                </a:cubicBezTo>
                <a:cubicBezTo>
                  <a:pt x="1617958" y="3020153"/>
                  <a:pt x="1601583" y="3036534"/>
                  <a:pt x="1581382" y="3036534"/>
                </a:cubicBezTo>
                <a:cubicBezTo>
                  <a:pt x="1561183" y="3036534"/>
                  <a:pt x="1544806" y="3020153"/>
                  <a:pt x="1544806" y="2999945"/>
                </a:cubicBezTo>
                <a:cubicBezTo>
                  <a:pt x="1544806" y="2979739"/>
                  <a:pt x="1561183" y="2963364"/>
                  <a:pt x="1581382" y="2963364"/>
                </a:cubicBezTo>
                <a:close/>
                <a:moveTo>
                  <a:pt x="1360696" y="2963360"/>
                </a:moveTo>
                <a:cubicBezTo>
                  <a:pt x="1380896" y="2963360"/>
                  <a:pt x="1397273" y="2979735"/>
                  <a:pt x="1397273" y="2999940"/>
                </a:cubicBezTo>
                <a:cubicBezTo>
                  <a:pt x="1397273" y="3020148"/>
                  <a:pt x="1380896" y="3036529"/>
                  <a:pt x="1360696" y="3036529"/>
                </a:cubicBezTo>
                <a:cubicBezTo>
                  <a:pt x="1340497" y="3036529"/>
                  <a:pt x="1324121" y="3020148"/>
                  <a:pt x="1324121" y="2999940"/>
                </a:cubicBezTo>
                <a:cubicBezTo>
                  <a:pt x="1324121" y="2979735"/>
                  <a:pt x="1340497" y="2963360"/>
                  <a:pt x="1360696" y="2963360"/>
                </a:cubicBezTo>
                <a:close/>
                <a:moveTo>
                  <a:pt x="1140011" y="2963355"/>
                </a:moveTo>
                <a:cubicBezTo>
                  <a:pt x="1160210" y="2963355"/>
                  <a:pt x="1176586" y="2979731"/>
                  <a:pt x="1176586" y="2999934"/>
                </a:cubicBezTo>
                <a:cubicBezTo>
                  <a:pt x="1176586" y="3020141"/>
                  <a:pt x="1160210" y="3036521"/>
                  <a:pt x="1140011" y="3036521"/>
                </a:cubicBezTo>
                <a:cubicBezTo>
                  <a:pt x="1119810" y="3036521"/>
                  <a:pt x="1103435" y="3020141"/>
                  <a:pt x="1103435" y="2999934"/>
                </a:cubicBezTo>
                <a:cubicBezTo>
                  <a:pt x="1103435" y="2979731"/>
                  <a:pt x="1119810" y="2963355"/>
                  <a:pt x="1140011" y="2963355"/>
                </a:cubicBezTo>
                <a:close/>
                <a:moveTo>
                  <a:pt x="919324" y="2963351"/>
                </a:moveTo>
                <a:cubicBezTo>
                  <a:pt x="939525" y="2963351"/>
                  <a:pt x="955900" y="2979727"/>
                  <a:pt x="955900" y="2999929"/>
                </a:cubicBezTo>
                <a:cubicBezTo>
                  <a:pt x="955900" y="3020136"/>
                  <a:pt x="939525" y="3036516"/>
                  <a:pt x="919324" y="3036516"/>
                </a:cubicBezTo>
                <a:cubicBezTo>
                  <a:pt x="899125" y="3036516"/>
                  <a:pt x="882748" y="3020136"/>
                  <a:pt x="882748" y="2999929"/>
                </a:cubicBezTo>
                <a:cubicBezTo>
                  <a:pt x="882748" y="2979727"/>
                  <a:pt x="899125" y="2963351"/>
                  <a:pt x="919324" y="2963351"/>
                </a:cubicBezTo>
                <a:close/>
                <a:moveTo>
                  <a:pt x="698638" y="2963346"/>
                </a:moveTo>
                <a:cubicBezTo>
                  <a:pt x="718838" y="2963346"/>
                  <a:pt x="735214" y="2979722"/>
                  <a:pt x="735214" y="2999924"/>
                </a:cubicBezTo>
                <a:cubicBezTo>
                  <a:pt x="735214" y="3020130"/>
                  <a:pt x="718838" y="3036508"/>
                  <a:pt x="698638" y="3036508"/>
                </a:cubicBezTo>
                <a:cubicBezTo>
                  <a:pt x="678438" y="3036508"/>
                  <a:pt x="662062" y="3020130"/>
                  <a:pt x="662062" y="2999924"/>
                </a:cubicBezTo>
                <a:cubicBezTo>
                  <a:pt x="662062" y="2979722"/>
                  <a:pt x="678438" y="2963346"/>
                  <a:pt x="698638" y="2963346"/>
                </a:cubicBezTo>
                <a:close/>
                <a:moveTo>
                  <a:pt x="477952" y="2963342"/>
                </a:moveTo>
                <a:cubicBezTo>
                  <a:pt x="498152" y="2963342"/>
                  <a:pt x="514528" y="2979718"/>
                  <a:pt x="514528" y="2999918"/>
                </a:cubicBezTo>
                <a:cubicBezTo>
                  <a:pt x="514528" y="3020124"/>
                  <a:pt x="498152" y="3036502"/>
                  <a:pt x="477952" y="3036502"/>
                </a:cubicBezTo>
                <a:cubicBezTo>
                  <a:pt x="457752" y="3036502"/>
                  <a:pt x="441376" y="3020124"/>
                  <a:pt x="441376" y="2999918"/>
                </a:cubicBezTo>
                <a:cubicBezTo>
                  <a:pt x="441376" y="2979718"/>
                  <a:pt x="457752" y="2963342"/>
                  <a:pt x="477952" y="2963342"/>
                </a:cubicBezTo>
                <a:close/>
                <a:moveTo>
                  <a:pt x="257266" y="2963338"/>
                </a:moveTo>
                <a:cubicBezTo>
                  <a:pt x="277466" y="2963338"/>
                  <a:pt x="293842" y="2979713"/>
                  <a:pt x="293842" y="2999913"/>
                </a:cubicBezTo>
                <a:cubicBezTo>
                  <a:pt x="293842" y="3020118"/>
                  <a:pt x="277466" y="3036495"/>
                  <a:pt x="257266" y="3036495"/>
                </a:cubicBezTo>
                <a:cubicBezTo>
                  <a:pt x="237066" y="3036495"/>
                  <a:pt x="220690" y="3020118"/>
                  <a:pt x="220690" y="2999913"/>
                </a:cubicBezTo>
                <a:cubicBezTo>
                  <a:pt x="220690" y="2979713"/>
                  <a:pt x="237066" y="2963338"/>
                  <a:pt x="257266" y="2963338"/>
                </a:cubicBezTo>
                <a:close/>
                <a:moveTo>
                  <a:pt x="36579" y="2963333"/>
                </a:moveTo>
                <a:cubicBezTo>
                  <a:pt x="56779" y="2963333"/>
                  <a:pt x="73155" y="2979709"/>
                  <a:pt x="73155" y="2999909"/>
                </a:cubicBezTo>
                <a:cubicBezTo>
                  <a:pt x="73155" y="3020112"/>
                  <a:pt x="56779" y="3036490"/>
                  <a:pt x="36579" y="3036490"/>
                </a:cubicBezTo>
                <a:cubicBezTo>
                  <a:pt x="16379" y="3036490"/>
                  <a:pt x="3" y="3020112"/>
                  <a:pt x="3" y="2999909"/>
                </a:cubicBezTo>
                <a:cubicBezTo>
                  <a:pt x="3" y="2979709"/>
                  <a:pt x="16379" y="2963333"/>
                  <a:pt x="36579" y="2963333"/>
                </a:cubicBezTo>
                <a:close/>
                <a:moveTo>
                  <a:pt x="11732658" y="2963328"/>
                </a:moveTo>
                <a:cubicBezTo>
                  <a:pt x="11752858" y="2963328"/>
                  <a:pt x="11769234" y="2979704"/>
                  <a:pt x="11769234" y="2999904"/>
                </a:cubicBezTo>
                <a:cubicBezTo>
                  <a:pt x="11769234" y="3020106"/>
                  <a:pt x="11752858" y="3036482"/>
                  <a:pt x="11732658" y="3036482"/>
                </a:cubicBezTo>
                <a:cubicBezTo>
                  <a:pt x="11712458" y="3036482"/>
                  <a:pt x="11696082" y="3020106"/>
                  <a:pt x="11696082" y="2999904"/>
                </a:cubicBezTo>
                <a:cubicBezTo>
                  <a:pt x="11696082" y="2979704"/>
                  <a:pt x="11712458" y="2963328"/>
                  <a:pt x="11732658" y="2963328"/>
                </a:cubicBezTo>
                <a:close/>
                <a:moveTo>
                  <a:pt x="11953343" y="2963323"/>
                </a:moveTo>
                <a:cubicBezTo>
                  <a:pt x="11973543" y="2963323"/>
                  <a:pt x="11989919" y="2979700"/>
                  <a:pt x="11989919" y="2999899"/>
                </a:cubicBezTo>
                <a:cubicBezTo>
                  <a:pt x="11989919" y="3020101"/>
                  <a:pt x="11973543" y="3036477"/>
                  <a:pt x="11953343" y="3036477"/>
                </a:cubicBezTo>
                <a:cubicBezTo>
                  <a:pt x="11933143" y="3036477"/>
                  <a:pt x="11916767" y="3020101"/>
                  <a:pt x="11916767" y="2999899"/>
                </a:cubicBezTo>
                <a:cubicBezTo>
                  <a:pt x="11916767" y="2979700"/>
                  <a:pt x="11933143" y="2963323"/>
                  <a:pt x="11953343" y="2963323"/>
                </a:cubicBezTo>
                <a:close/>
                <a:moveTo>
                  <a:pt x="11511977" y="2751854"/>
                </a:moveTo>
                <a:cubicBezTo>
                  <a:pt x="11532177" y="2751854"/>
                  <a:pt x="11548553" y="2768268"/>
                  <a:pt x="11548553" y="2788426"/>
                </a:cubicBezTo>
                <a:cubicBezTo>
                  <a:pt x="11548553" y="2808626"/>
                  <a:pt x="11532177" y="2825020"/>
                  <a:pt x="11511977" y="2825020"/>
                </a:cubicBezTo>
                <a:cubicBezTo>
                  <a:pt x="11491777" y="2825020"/>
                  <a:pt x="11475401" y="2808626"/>
                  <a:pt x="11475401" y="2788426"/>
                </a:cubicBezTo>
                <a:cubicBezTo>
                  <a:pt x="11475401" y="2768268"/>
                  <a:pt x="11491777" y="2751854"/>
                  <a:pt x="11511977" y="2751854"/>
                </a:cubicBezTo>
                <a:close/>
                <a:moveTo>
                  <a:pt x="11291296" y="2751850"/>
                </a:moveTo>
                <a:cubicBezTo>
                  <a:pt x="11311496" y="2751850"/>
                  <a:pt x="11327872" y="2768265"/>
                  <a:pt x="11327872" y="2788423"/>
                </a:cubicBezTo>
                <a:cubicBezTo>
                  <a:pt x="11327872" y="2808622"/>
                  <a:pt x="11311496" y="2825017"/>
                  <a:pt x="11291296" y="2825017"/>
                </a:cubicBezTo>
                <a:cubicBezTo>
                  <a:pt x="11271096" y="2825017"/>
                  <a:pt x="11254720" y="2808622"/>
                  <a:pt x="11254720" y="2788423"/>
                </a:cubicBezTo>
                <a:cubicBezTo>
                  <a:pt x="11254720" y="2768265"/>
                  <a:pt x="11271096" y="2751850"/>
                  <a:pt x="11291296" y="2751850"/>
                </a:cubicBezTo>
                <a:close/>
                <a:moveTo>
                  <a:pt x="11070615" y="2751847"/>
                </a:moveTo>
                <a:cubicBezTo>
                  <a:pt x="11090815" y="2751847"/>
                  <a:pt x="11107191" y="2768260"/>
                  <a:pt x="11107191" y="2788419"/>
                </a:cubicBezTo>
                <a:cubicBezTo>
                  <a:pt x="11107191" y="2808618"/>
                  <a:pt x="11090815" y="2825014"/>
                  <a:pt x="11070615" y="2825014"/>
                </a:cubicBezTo>
                <a:cubicBezTo>
                  <a:pt x="11050415" y="2825014"/>
                  <a:pt x="11034039" y="2808618"/>
                  <a:pt x="11034039" y="2788419"/>
                </a:cubicBezTo>
                <a:cubicBezTo>
                  <a:pt x="11034039" y="2768260"/>
                  <a:pt x="11050415" y="2751847"/>
                  <a:pt x="11070615" y="2751847"/>
                </a:cubicBezTo>
                <a:close/>
                <a:moveTo>
                  <a:pt x="10849934" y="2751844"/>
                </a:moveTo>
                <a:cubicBezTo>
                  <a:pt x="10870134" y="2751844"/>
                  <a:pt x="10886510" y="2768255"/>
                  <a:pt x="10886510" y="2788415"/>
                </a:cubicBezTo>
                <a:cubicBezTo>
                  <a:pt x="10886510" y="2808615"/>
                  <a:pt x="10870134" y="2825010"/>
                  <a:pt x="10849934" y="2825010"/>
                </a:cubicBezTo>
                <a:cubicBezTo>
                  <a:pt x="10829734" y="2825010"/>
                  <a:pt x="10813358" y="2808615"/>
                  <a:pt x="10813358" y="2788415"/>
                </a:cubicBezTo>
                <a:cubicBezTo>
                  <a:pt x="10813358" y="2768255"/>
                  <a:pt x="10829734" y="2751844"/>
                  <a:pt x="10849934" y="2751844"/>
                </a:cubicBezTo>
                <a:close/>
                <a:moveTo>
                  <a:pt x="10629253" y="2751841"/>
                </a:moveTo>
                <a:cubicBezTo>
                  <a:pt x="10649453" y="2751841"/>
                  <a:pt x="10665829" y="2768251"/>
                  <a:pt x="10665829" y="2788412"/>
                </a:cubicBezTo>
                <a:cubicBezTo>
                  <a:pt x="10665829" y="2808611"/>
                  <a:pt x="10649453" y="2825006"/>
                  <a:pt x="10629253" y="2825006"/>
                </a:cubicBezTo>
                <a:cubicBezTo>
                  <a:pt x="10609053" y="2825006"/>
                  <a:pt x="10592677" y="2808611"/>
                  <a:pt x="10592677" y="2788412"/>
                </a:cubicBezTo>
                <a:cubicBezTo>
                  <a:pt x="10592677" y="2768251"/>
                  <a:pt x="10609053" y="2751841"/>
                  <a:pt x="10629253" y="2751841"/>
                </a:cubicBezTo>
                <a:close/>
                <a:moveTo>
                  <a:pt x="10408572" y="2751836"/>
                </a:moveTo>
                <a:cubicBezTo>
                  <a:pt x="10428772" y="2751836"/>
                  <a:pt x="10445148" y="2768246"/>
                  <a:pt x="10445148" y="2788408"/>
                </a:cubicBezTo>
                <a:cubicBezTo>
                  <a:pt x="10445148" y="2808608"/>
                  <a:pt x="10428772" y="2825002"/>
                  <a:pt x="10408572" y="2825002"/>
                </a:cubicBezTo>
                <a:cubicBezTo>
                  <a:pt x="10388372" y="2825002"/>
                  <a:pt x="10371996" y="2808608"/>
                  <a:pt x="10371996" y="2788408"/>
                </a:cubicBezTo>
                <a:cubicBezTo>
                  <a:pt x="10371996" y="2768246"/>
                  <a:pt x="10388372" y="2751836"/>
                  <a:pt x="10408572" y="2751836"/>
                </a:cubicBezTo>
                <a:close/>
                <a:moveTo>
                  <a:pt x="10187891" y="2751832"/>
                </a:moveTo>
                <a:cubicBezTo>
                  <a:pt x="10208091" y="2751832"/>
                  <a:pt x="10224467" y="2768243"/>
                  <a:pt x="10224467" y="2788405"/>
                </a:cubicBezTo>
                <a:cubicBezTo>
                  <a:pt x="10224467" y="2808605"/>
                  <a:pt x="10208091" y="2824998"/>
                  <a:pt x="10187891" y="2824998"/>
                </a:cubicBezTo>
                <a:cubicBezTo>
                  <a:pt x="10167691" y="2824998"/>
                  <a:pt x="10151315" y="2808605"/>
                  <a:pt x="10151315" y="2788405"/>
                </a:cubicBezTo>
                <a:cubicBezTo>
                  <a:pt x="10151315" y="2768243"/>
                  <a:pt x="10167691" y="2751832"/>
                  <a:pt x="10187891" y="2751832"/>
                </a:cubicBezTo>
                <a:close/>
                <a:moveTo>
                  <a:pt x="9967210" y="2751828"/>
                </a:moveTo>
                <a:cubicBezTo>
                  <a:pt x="9987410" y="2751828"/>
                  <a:pt x="10003786" y="2768238"/>
                  <a:pt x="10003786" y="2788402"/>
                </a:cubicBezTo>
                <a:cubicBezTo>
                  <a:pt x="10003786" y="2808601"/>
                  <a:pt x="9987410" y="2824993"/>
                  <a:pt x="9967210" y="2824993"/>
                </a:cubicBezTo>
                <a:cubicBezTo>
                  <a:pt x="9947010" y="2824993"/>
                  <a:pt x="9930634" y="2808601"/>
                  <a:pt x="9930634" y="2788402"/>
                </a:cubicBezTo>
                <a:cubicBezTo>
                  <a:pt x="9930634" y="2768238"/>
                  <a:pt x="9947010" y="2751828"/>
                  <a:pt x="9967210" y="2751828"/>
                </a:cubicBezTo>
                <a:close/>
                <a:moveTo>
                  <a:pt x="9746529" y="2751823"/>
                </a:moveTo>
                <a:cubicBezTo>
                  <a:pt x="9766729" y="2751823"/>
                  <a:pt x="9783105" y="2768234"/>
                  <a:pt x="9783105" y="2788397"/>
                </a:cubicBezTo>
                <a:cubicBezTo>
                  <a:pt x="9783105" y="2808597"/>
                  <a:pt x="9766729" y="2824989"/>
                  <a:pt x="9746529" y="2824989"/>
                </a:cubicBezTo>
                <a:cubicBezTo>
                  <a:pt x="9726329" y="2824989"/>
                  <a:pt x="9709953" y="2808597"/>
                  <a:pt x="9709953" y="2788397"/>
                </a:cubicBezTo>
                <a:cubicBezTo>
                  <a:pt x="9709953" y="2768234"/>
                  <a:pt x="9726329" y="2751823"/>
                  <a:pt x="9746529" y="2751823"/>
                </a:cubicBezTo>
                <a:close/>
                <a:moveTo>
                  <a:pt x="9525848" y="2751819"/>
                </a:moveTo>
                <a:cubicBezTo>
                  <a:pt x="9546048" y="2751819"/>
                  <a:pt x="9562424" y="2768229"/>
                  <a:pt x="9562424" y="2788394"/>
                </a:cubicBezTo>
                <a:cubicBezTo>
                  <a:pt x="9562424" y="2808594"/>
                  <a:pt x="9546048" y="2824985"/>
                  <a:pt x="9525848" y="2824985"/>
                </a:cubicBezTo>
                <a:cubicBezTo>
                  <a:pt x="9505648" y="2824985"/>
                  <a:pt x="9489272" y="2808594"/>
                  <a:pt x="9489272" y="2788394"/>
                </a:cubicBezTo>
                <a:cubicBezTo>
                  <a:pt x="9489272" y="2768229"/>
                  <a:pt x="9505648" y="2751819"/>
                  <a:pt x="9525848" y="2751819"/>
                </a:cubicBezTo>
                <a:close/>
                <a:moveTo>
                  <a:pt x="9305167" y="2751815"/>
                </a:moveTo>
                <a:cubicBezTo>
                  <a:pt x="9325367" y="2751815"/>
                  <a:pt x="9341743" y="2768226"/>
                  <a:pt x="9341743" y="2788390"/>
                </a:cubicBezTo>
                <a:cubicBezTo>
                  <a:pt x="9341743" y="2808590"/>
                  <a:pt x="9325367" y="2824981"/>
                  <a:pt x="9305167" y="2824981"/>
                </a:cubicBezTo>
                <a:cubicBezTo>
                  <a:pt x="9284967" y="2824981"/>
                  <a:pt x="9268591" y="2808590"/>
                  <a:pt x="9268591" y="2788390"/>
                </a:cubicBezTo>
                <a:cubicBezTo>
                  <a:pt x="9268591" y="2768226"/>
                  <a:pt x="9284967" y="2751815"/>
                  <a:pt x="9305167" y="2751815"/>
                </a:cubicBezTo>
                <a:close/>
                <a:moveTo>
                  <a:pt x="9084486" y="2751811"/>
                </a:moveTo>
                <a:cubicBezTo>
                  <a:pt x="9104686" y="2751811"/>
                  <a:pt x="9121062" y="2768221"/>
                  <a:pt x="9121062" y="2788387"/>
                </a:cubicBezTo>
                <a:cubicBezTo>
                  <a:pt x="9121062" y="2808587"/>
                  <a:pt x="9104686" y="2824978"/>
                  <a:pt x="9084486" y="2824978"/>
                </a:cubicBezTo>
                <a:cubicBezTo>
                  <a:pt x="9064286" y="2824978"/>
                  <a:pt x="9047910" y="2808587"/>
                  <a:pt x="9047910" y="2788387"/>
                </a:cubicBezTo>
                <a:cubicBezTo>
                  <a:pt x="9047910" y="2768221"/>
                  <a:pt x="9064286" y="2751811"/>
                  <a:pt x="9084486" y="2751811"/>
                </a:cubicBezTo>
                <a:close/>
                <a:moveTo>
                  <a:pt x="8863805" y="2751807"/>
                </a:moveTo>
                <a:cubicBezTo>
                  <a:pt x="8884005" y="2751807"/>
                  <a:pt x="8900381" y="2768216"/>
                  <a:pt x="8900381" y="2788383"/>
                </a:cubicBezTo>
                <a:cubicBezTo>
                  <a:pt x="8900381" y="2808583"/>
                  <a:pt x="8884005" y="2824974"/>
                  <a:pt x="8863805" y="2824974"/>
                </a:cubicBezTo>
                <a:cubicBezTo>
                  <a:pt x="8843605" y="2824974"/>
                  <a:pt x="8827229" y="2808583"/>
                  <a:pt x="8827229" y="2788383"/>
                </a:cubicBezTo>
                <a:cubicBezTo>
                  <a:pt x="8827229" y="2768216"/>
                  <a:pt x="8843605" y="2751807"/>
                  <a:pt x="8863805" y="2751807"/>
                </a:cubicBezTo>
                <a:close/>
                <a:moveTo>
                  <a:pt x="8643124" y="2751804"/>
                </a:moveTo>
                <a:cubicBezTo>
                  <a:pt x="8663324" y="2751804"/>
                  <a:pt x="8679700" y="2768212"/>
                  <a:pt x="8679700" y="2788380"/>
                </a:cubicBezTo>
                <a:cubicBezTo>
                  <a:pt x="8679700" y="2808579"/>
                  <a:pt x="8663324" y="2824971"/>
                  <a:pt x="8643124" y="2824971"/>
                </a:cubicBezTo>
                <a:cubicBezTo>
                  <a:pt x="8622924" y="2824971"/>
                  <a:pt x="8606548" y="2808579"/>
                  <a:pt x="8606548" y="2788380"/>
                </a:cubicBezTo>
                <a:cubicBezTo>
                  <a:pt x="8606548" y="2768212"/>
                  <a:pt x="8622924" y="2751804"/>
                  <a:pt x="8643124" y="2751804"/>
                </a:cubicBezTo>
                <a:close/>
                <a:moveTo>
                  <a:pt x="8422443" y="2751801"/>
                </a:moveTo>
                <a:cubicBezTo>
                  <a:pt x="8442643" y="2751801"/>
                  <a:pt x="8459019" y="2768207"/>
                  <a:pt x="8459019" y="2788376"/>
                </a:cubicBezTo>
                <a:cubicBezTo>
                  <a:pt x="8459019" y="2808575"/>
                  <a:pt x="8442643" y="2824967"/>
                  <a:pt x="8422443" y="2824967"/>
                </a:cubicBezTo>
                <a:cubicBezTo>
                  <a:pt x="8402243" y="2824967"/>
                  <a:pt x="8385867" y="2808575"/>
                  <a:pt x="8385867" y="2788376"/>
                </a:cubicBezTo>
                <a:cubicBezTo>
                  <a:pt x="8385867" y="2768207"/>
                  <a:pt x="8402243" y="2751801"/>
                  <a:pt x="8422443" y="2751801"/>
                </a:cubicBezTo>
                <a:close/>
                <a:moveTo>
                  <a:pt x="8201762" y="2751797"/>
                </a:moveTo>
                <a:cubicBezTo>
                  <a:pt x="8221962" y="2751797"/>
                  <a:pt x="8238338" y="2768204"/>
                  <a:pt x="8238338" y="2788372"/>
                </a:cubicBezTo>
                <a:cubicBezTo>
                  <a:pt x="8238338" y="2808572"/>
                  <a:pt x="8221962" y="2824963"/>
                  <a:pt x="8201762" y="2824963"/>
                </a:cubicBezTo>
                <a:cubicBezTo>
                  <a:pt x="8181562" y="2824963"/>
                  <a:pt x="8165186" y="2808572"/>
                  <a:pt x="8165186" y="2788372"/>
                </a:cubicBezTo>
                <a:cubicBezTo>
                  <a:pt x="8165186" y="2768204"/>
                  <a:pt x="8181562" y="2751797"/>
                  <a:pt x="8201762" y="2751797"/>
                </a:cubicBezTo>
                <a:close/>
                <a:moveTo>
                  <a:pt x="7981081" y="2751793"/>
                </a:moveTo>
                <a:cubicBezTo>
                  <a:pt x="8001281" y="2751793"/>
                  <a:pt x="8017657" y="2768199"/>
                  <a:pt x="8017657" y="2788369"/>
                </a:cubicBezTo>
                <a:cubicBezTo>
                  <a:pt x="8017657" y="2808569"/>
                  <a:pt x="8001281" y="2824958"/>
                  <a:pt x="7981081" y="2824958"/>
                </a:cubicBezTo>
                <a:cubicBezTo>
                  <a:pt x="7960881" y="2824958"/>
                  <a:pt x="7944505" y="2808569"/>
                  <a:pt x="7944505" y="2788369"/>
                </a:cubicBezTo>
                <a:cubicBezTo>
                  <a:pt x="7944505" y="2768199"/>
                  <a:pt x="7960881" y="2751793"/>
                  <a:pt x="7981081" y="2751793"/>
                </a:cubicBezTo>
                <a:close/>
                <a:moveTo>
                  <a:pt x="7760400" y="2751789"/>
                </a:moveTo>
                <a:cubicBezTo>
                  <a:pt x="7780600" y="2751789"/>
                  <a:pt x="7796976" y="2768194"/>
                  <a:pt x="7796976" y="2788366"/>
                </a:cubicBezTo>
                <a:cubicBezTo>
                  <a:pt x="7796976" y="2808565"/>
                  <a:pt x="7780600" y="2824954"/>
                  <a:pt x="7760400" y="2824954"/>
                </a:cubicBezTo>
                <a:cubicBezTo>
                  <a:pt x="7740200" y="2824954"/>
                  <a:pt x="7723824" y="2808565"/>
                  <a:pt x="7723824" y="2788366"/>
                </a:cubicBezTo>
                <a:cubicBezTo>
                  <a:pt x="7723824" y="2768194"/>
                  <a:pt x="7740200" y="2751789"/>
                  <a:pt x="7760400" y="2751789"/>
                </a:cubicBezTo>
                <a:close/>
                <a:moveTo>
                  <a:pt x="7539719" y="2751786"/>
                </a:moveTo>
                <a:cubicBezTo>
                  <a:pt x="7559919" y="2751786"/>
                  <a:pt x="7576295" y="2768190"/>
                  <a:pt x="7576295" y="2788362"/>
                </a:cubicBezTo>
                <a:cubicBezTo>
                  <a:pt x="7576295" y="2808562"/>
                  <a:pt x="7559919" y="2824950"/>
                  <a:pt x="7539719" y="2824950"/>
                </a:cubicBezTo>
                <a:cubicBezTo>
                  <a:pt x="7519519" y="2824950"/>
                  <a:pt x="7503143" y="2808562"/>
                  <a:pt x="7503143" y="2788362"/>
                </a:cubicBezTo>
                <a:cubicBezTo>
                  <a:pt x="7503143" y="2768190"/>
                  <a:pt x="7519519" y="2751786"/>
                  <a:pt x="7539719" y="2751786"/>
                </a:cubicBezTo>
                <a:close/>
                <a:moveTo>
                  <a:pt x="7319038" y="2751783"/>
                </a:moveTo>
                <a:cubicBezTo>
                  <a:pt x="7339238" y="2751783"/>
                  <a:pt x="7355614" y="2768186"/>
                  <a:pt x="7355614" y="2788358"/>
                </a:cubicBezTo>
                <a:cubicBezTo>
                  <a:pt x="7355614" y="2808558"/>
                  <a:pt x="7339238" y="2824946"/>
                  <a:pt x="7319038" y="2824946"/>
                </a:cubicBezTo>
                <a:cubicBezTo>
                  <a:pt x="7298838" y="2824946"/>
                  <a:pt x="7282462" y="2808558"/>
                  <a:pt x="7282462" y="2788358"/>
                </a:cubicBezTo>
                <a:cubicBezTo>
                  <a:pt x="7282462" y="2768186"/>
                  <a:pt x="7298838" y="2751783"/>
                  <a:pt x="7319038" y="2751783"/>
                </a:cubicBezTo>
                <a:close/>
                <a:moveTo>
                  <a:pt x="7098357" y="2751780"/>
                </a:moveTo>
                <a:cubicBezTo>
                  <a:pt x="7118557" y="2751780"/>
                  <a:pt x="7134933" y="2768182"/>
                  <a:pt x="7134933" y="2788354"/>
                </a:cubicBezTo>
                <a:cubicBezTo>
                  <a:pt x="7134933" y="2808554"/>
                  <a:pt x="7118557" y="2824942"/>
                  <a:pt x="7098357" y="2824942"/>
                </a:cubicBezTo>
                <a:cubicBezTo>
                  <a:pt x="7078157" y="2824942"/>
                  <a:pt x="7061781" y="2808554"/>
                  <a:pt x="7061781" y="2788354"/>
                </a:cubicBezTo>
                <a:cubicBezTo>
                  <a:pt x="7061781" y="2768182"/>
                  <a:pt x="7078157" y="2751780"/>
                  <a:pt x="7098357" y="2751780"/>
                </a:cubicBezTo>
                <a:close/>
                <a:moveTo>
                  <a:pt x="6877676" y="2751775"/>
                </a:moveTo>
                <a:cubicBezTo>
                  <a:pt x="6897876" y="2751775"/>
                  <a:pt x="6914252" y="2768177"/>
                  <a:pt x="6914252" y="2788351"/>
                </a:cubicBezTo>
                <a:cubicBezTo>
                  <a:pt x="6914252" y="2808551"/>
                  <a:pt x="6897876" y="2824938"/>
                  <a:pt x="6877676" y="2824938"/>
                </a:cubicBezTo>
                <a:cubicBezTo>
                  <a:pt x="6857476" y="2824938"/>
                  <a:pt x="6841100" y="2808551"/>
                  <a:pt x="6841100" y="2788351"/>
                </a:cubicBezTo>
                <a:cubicBezTo>
                  <a:pt x="6841100" y="2768177"/>
                  <a:pt x="6857476" y="2751775"/>
                  <a:pt x="6877676" y="2751775"/>
                </a:cubicBezTo>
                <a:close/>
                <a:moveTo>
                  <a:pt x="6656995" y="2751772"/>
                </a:moveTo>
                <a:cubicBezTo>
                  <a:pt x="6677195" y="2751772"/>
                  <a:pt x="6693571" y="2768173"/>
                  <a:pt x="6693571" y="2788347"/>
                </a:cubicBezTo>
                <a:cubicBezTo>
                  <a:pt x="6693571" y="2808548"/>
                  <a:pt x="6677195" y="2824935"/>
                  <a:pt x="6656995" y="2824935"/>
                </a:cubicBezTo>
                <a:cubicBezTo>
                  <a:pt x="6636795" y="2824935"/>
                  <a:pt x="6620419" y="2808548"/>
                  <a:pt x="6620419" y="2788347"/>
                </a:cubicBezTo>
                <a:cubicBezTo>
                  <a:pt x="6620419" y="2768173"/>
                  <a:pt x="6636795" y="2751772"/>
                  <a:pt x="6656995" y="2751772"/>
                </a:cubicBezTo>
                <a:close/>
                <a:moveTo>
                  <a:pt x="6436314" y="2751768"/>
                </a:moveTo>
                <a:cubicBezTo>
                  <a:pt x="6456514" y="2751768"/>
                  <a:pt x="6472890" y="2768168"/>
                  <a:pt x="6472890" y="2788344"/>
                </a:cubicBezTo>
                <a:cubicBezTo>
                  <a:pt x="6472890" y="2808544"/>
                  <a:pt x="6456514" y="2824932"/>
                  <a:pt x="6436314" y="2824932"/>
                </a:cubicBezTo>
                <a:cubicBezTo>
                  <a:pt x="6416114" y="2824932"/>
                  <a:pt x="6399738" y="2808544"/>
                  <a:pt x="6399738" y="2788344"/>
                </a:cubicBezTo>
                <a:cubicBezTo>
                  <a:pt x="6399738" y="2768168"/>
                  <a:pt x="6416114" y="2751768"/>
                  <a:pt x="6436314" y="2751768"/>
                </a:cubicBezTo>
                <a:close/>
                <a:moveTo>
                  <a:pt x="6215633" y="2751766"/>
                </a:moveTo>
                <a:cubicBezTo>
                  <a:pt x="6235833" y="2751766"/>
                  <a:pt x="6252209" y="2768165"/>
                  <a:pt x="6252209" y="2788341"/>
                </a:cubicBezTo>
                <a:cubicBezTo>
                  <a:pt x="6252209" y="2808540"/>
                  <a:pt x="6235833" y="2824928"/>
                  <a:pt x="6215633" y="2824928"/>
                </a:cubicBezTo>
                <a:cubicBezTo>
                  <a:pt x="6195433" y="2824928"/>
                  <a:pt x="6179057" y="2808540"/>
                  <a:pt x="6179057" y="2788341"/>
                </a:cubicBezTo>
                <a:cubicBezTo>
                  <a:pt x="6179057" y="2768165"/>
                  <a:pt x="6195433" y="2751766"/>
                  <a:pt x="6215633" y="2751766"/>
                </a:cubicBezTo>
                <a:close/>
                <a:moveTo>
                  <a:pt x="5994952" y="2751762"/>
                </a:moveTo>
                <a:cubicBezTo>
                  <a:pt x="6015152" y="2751762"/>
                  <a:pt x="6031528" y="2768160"/>
                  <a:pt x="6031528" y="2788336"/>
                </a:cubicBezTo>
                <a:cubicBezTo>
                  <a:pt x="6031528" y="2808536"/>
                  <a:pt x="6015152" y="2824923"/>
                  <a:pt x="5994952" y="2824923"/>
                </a:cubicBezTo>
                <a:cubicBezTo>
                  <a:pt x="5974752" y="2824923"/>
                  <a:pt x="5958376" y="2808536"/>
                  <a:pt x="5958376" y="2788336"/>
                </a:cubicBezTo>
                <a:cubicBezTo>
                  <a:pt x="5958376" y="2768160"/>
                  <a:pt x="5974752" y="2751762"/>
                  <a:pt x="5994952" y="2751762"/>
                </a:cubicBezTo>
                <a:close/>
                <a:moveTo>
                  <a:pt x="5774272" y="2751758"/>
                </a:moveTo>
                <a:cubicBezTo>
                  <a:pt x="5794472" y="2751758"/>
                  <a:pt x="5810848" y="2768155"/>
                  <a:pt x="5810848" y="2788333"/>
                </a:cubicBezTo>
                <a:cubicBezTo>
                  <a:pt x="5810848" y="2808533"/>
                  <a:pt x="5794472" y="2824919"/>
                  <a:pt x="5774272" y="2824919"/>
                </a:cubicBezTo>
                <a:cubicBezTo>
                  <a:pt x="5754073" y="2824919"/>
                  <a:pt x="5737697" y="2808533"/>
                  <a:pt x="5737697" y="2788333"/>
                </a:cubicBezTo>
                <a:cubicBezTo>
                  <a:pt x="5737697" y="2768155"/>
                  <a:pt x="5754073" y="2751758"/>
                  <a:pt x="5774272" y="2751758"/>
                </a:cubicBezTo>
                <a:close/>
                <a:moveTo>
                  <a:pt x="5553593" y="2751754"/>
                </a:moveTo>
                <a:cubicBezTo>
                  <a:pt x="5573793" y="2751754"/>
                  <a:pt x="5590169" y="2768150"/>
                  <a:pt x="5590169" y="2788329"/>
                </a:cubicBezTo>
                <a:cubicBezTo>
                  <a:pt x="5590169" y="2808529"/>
                  <a:pt x="5573793" y="2824915"/>
                  <a:pt x="5553593" y="2824915"/>
                </a:cubicBezTo>
                <a:cubicBezTo>
                  <a:pt x="5533393" y="2824915"/>
                  <a:pt x="5517018" y="2808529"/>
                  <a:pt x="5517018" y="2788329"/>
                </a:cubicBezTo>
                <a:cubicBezTo>
                  <a:pt x="5517018" y="2768150"/>
                  <a:pt x="5533393" y="2751754"/>
                  <a:pt x="5553593" y="2751754"/>
                </a:cubicBezTo>
                <a:close/>
                <a:moveTo>
                  <a:pt x="5332913" y="2751750"/>
                </a:moveTo>
                <a:cubicBezTo>
                  <a:pt x="5353113" y="2751750"/>
                  <a:pt x="5369490" y="2768147"/>
                  <a:pt x="5369490" y="2788326"/>
                </a:cubicBezTo>
                <a:cubicBezTo>
                  <a:pt x="5369490" y="2808526"/>
                  <a:pt x="5353113" y="2824911"/>
                  <a:pt x="5332913" y="2824911"/>
                </a:cubicBezTo>
                <a:cubicBezTo>
                  <a:pt x="5312714" y="2824911"/>
                  <a:pt x="5296337" y="2808526"/>
                  <a:pt x="5296337" y="2788326"/>
                </a:cubicBezTo>
                <a:cubicBezTo>
                  <a:pt x="5296337" y="2768147"/>
                  <a:pt x="5312714" y="2751750"/>
                  <a:pt x="5332913" y="2751750"/>
                </a:cubicBezTo>
                <a:close/>
                <a:moveTo>
                  <a:pt x="5112230" y="2751746"/>
                </a:moveTo>
                <a:cubicBezTo>
                  <a:pt x="5132433" y="2751746"/>
                  <a:pt x="5148807" y="2768142"/>
                  <a:pt x="5148807" y="2788322"/>
                </a:cubicBezTo>
                <a:cubicBezTo>
                  <a:pt x="5148807" y="2808522"/>
                  <a:pt x="5132433" y="2824906"/>
                  <a:pt x="5112230" y="2824906"/>
                </a:cubicBezTo>
                <a:cubicBezTo>
                  <a:pt x="5092030" y="2824906"/>
                  <a:pt x="5075655" y="2808522"/>
                  <a:pt x="5075655" y="2788322"/>
                </a:cubicBezTo>
                <a:cubicBezTo>
                  <a:pt x="5075655" y="2768142"/>
                  <a:pt x="5092030" y="2751746"/>
                  <a:pt x="5112230" y="2751746"/>
                </a:cubicBezTo>
                <a:close/>
                <a:moveTo>
                  <a:pt x="4891552" y="2751744"/>
                </a:moveTo>
                <a:cubicBezTo>
                  <a:pt x="4911751" y="2751744"/>
                  <a:pt x="4928127" y="2768138"/>
                  <a:pt x="4928127" y="2788319"/>
                </a:cubicBezTo>
                <a:cubicBezTo>
                  <a:pt x="4928127" y="2808518"/>
                  <a:pt x="4911751" y="2824903"/>
                  <a:pt x="4891552" y="2824903"/>
                </a:cubicBezTo>
                <a:cubicBezTo>
                  <a:pt x="4871352" y="2824903"/>
                  <a:pt x="4854975" y="2808518"/>
                  <a:pt x="4854975" y="2788319"/>
                </a:cubicBezTo>
                <a:cubicBezTo>
                  <a:pt x="4854975" y="2768138"/>
                  <a:pt x="4871352" y="2751744"/>
                  <a:pt x="4891552" y="2751744"/>
                </a:cubicBezTo>
                <a:close/>
                <a:moveTo>
                  <a:pt x="4670871" y="2751740"/>
                </a:moveTo>
                <a:cubicBezTo>
                  <a:pt x="4691070" y="2751740"/>
                  <a:pt x="4707447" y="2768133"/>
                  <a:pt x="4707447" y="2788315"/>
                </a:cubicBezTo>
                <a:cubicBezTo>
                  <a:pt x="4707447" y="2808514"/>
                  <a:pt x="4691070" y="2824899"/>
                  <a:pt x="4670871" y="2824899"/>
                </a:cubicBezTo>
                <a:cubicBezTo>
                  <a:pt x="4650672" y="2824899"/>
                  <a:pt x="4634295" y="2808514"/>
                  <a:pt x="4634295" y="2788315"/>
                </a:cubicBezTo>
                <a:cubicBezTo>
                  <a:pt x="4634295" y="2768133"/>
                  <a:pt x="4650672" y="2751740"/>
                  <a:pt x="4670871" y="2751740"/>
                </a:cubicBezTo>
                <a:close/>
                <a:moveTo>
                  <a:pt x="4450188" y="2751736"/>
                </a:moveTo>
                <a:cubicBezTo>
                  <a:pt x="4470390" y="2751736"/>
                  <a:pt x="4486764" y="2768129"/>
                  <a:pt x="4486764" y="2788311"/>
                </a:cubicBezTo>
                <a:cubicBezTo>
                  <a:pt x="4486764" y="2808511"/>
                  <a:pt x="4470390" y="2824896"/>
                  <a:pt x="4450188" y="2824896"/>
                </a:cubicBezTo>
                <a:cubicBezTo>
                  <a:pt x="4429988" y="2824896"/>
                  <a:pt x="4413613" y="2808511"/>
                  <a:pt x="4413613" y="2788311"/>
                </a:cubicBezTo>
                <a:cubicBezTo>
                  <a:pt x="4413613" y="2768129"/>
                  <a:pt x="4429988" y="2751736"/>
                  <a:pt x="4450188" y="2751736"/>
                </a:cubicBezTo>
                <a:close/>
                <a:moveTo>
                  <a:pt x="4229507" y="2751732"/>
                </a:moveTo>
                <a:cubicBezTo>
                  <a:pt x="4249708" y="2751732"/>
                  <a:pt x="4266084" y="2768125"/>
                  <a:pt x="4266084" y="2788308"/>
                </a:cubicBezTo>
                <a:cubicBezTo>
                  <a:pt x="4266084" y="2808508"/>
                  <a:pt x="4249708" y="2824893"/>
                  <a:pt x="4229507" y="2824893"/>
                </a:cubicBezTo>
                <a:cubicBezTo>
                  <a:pt x="4209307" y="2824893"/>
                  <a:pt x="4192931" y="2808508"/>
                  <a:pt x="4192931" y="2788308"/>
                </a:cubicBezTo>
                <a:cubicBezTo>
                  <a:pt x="4192931" y="2768125"/>
                  <a:pt x="4209307" y="2751732"/>
                  <a:pt x="4229507" y="2751732"/>
                </a:cubicBezTo>
                <a:close/>
                <a:moveTo>
                  <a:pt x="4008847" y="2751729"/>
                </a:moveTo>
                <a:cubicBezTo>
                  <a:pt x="4029045" y="2751729"/>
                  <a:pt x="4045426" y="2768121"/>
                  <a:pt x="4045426" y="2788305"/>
                </a:cubicBezTo>
                <a:cubicBezTo>
                  <a:pt x="4045426" y="2808504"/>
                  <a:pt x="4029045" y="2824888"/>
                  <a:pt x="4008847" y="2824888"/>
                </a:cubicBezTo>
                <a:cubicBezTo>
                  <a:pt x="3988642" y="2824888"/>
                  <a:pt x="3972267" y="2808504"/>
                  <a:pt x="3972267" y="2788305"/>
                </a:cubicBezTo>
                <a:cubicBezTo>
                  <a:pt x="3972267" y="2768121"/>
                  <a:pt x="3988642" y="2751729"/>
                  <a:pt x="4008847" y="2751729"/>
                </a:cubicBezTo>
                <a:close/>
                <a:moveTo>
                  <a:pt x="3788165" y="2751726"/>
                </a:moveTo>
                <a:cubicBezTo>
                  <a:pt x="3808367" y="2751726"/>
                  <a:pt x="3824738" y="2768116"/>
                  <a:pt x="3824738" y="2788301"/>
                </a:cubicBezTo>
                <a:cubicBezTo>
                  <a:pt x="3824738" y="2808501"/>
                  <a:pt x="3808367" y="2824884"/>
                  <a:pt x="3788165" y="2824884"/>
                </a:cubicBezTo>
                <a:cubicBezTo>
                  <a:pt x="3767965" y="2824884"/>
                  <a:pt x="3751588" y="2808501"/>
                  <a:pt x="3751588" y="2788301"/>
                </a:cubicBezTo>
                <a:cubicBezTo>
                  <a:pt x="3751588" y="2768116"/>
                  <a:pt x="3767965" y="2751726"/>
                  <a:pt x="3788165" y="2751726"/>
                </a:cubicBezTo>
                <a:close/>
                <a:moveTo>
                  <a:pt x="3567479" y="2751723"/>
                </a:moveTo>
                <a:cubicBezTo>
                  <a:pt x="3587675" y="2751723"/>
                  <a:pt x="3604051" y="2768111"/>
                  <a:pt x="3604051" y="2788297"/>
                </a:cubicBezTo>
                <a:cubicBezTo>
                  <a:pt x="3604051" y="2808497"/>
                  <a:pt x="3587675" y="2824880"/>
                  <a:pt x="3567479" y="2824880"/>
                </a:cubicBezTo>
                <a:cubicBezTo>
                  <a:pt x="3547276" y="2824880"/>
                  <a:pt x="3530908" y="2808497"/>
                  <a:pt x="3530908" y="2788297"/>
                </a:cubicBezTo>
                <a:cubicBezTo>
                  <a:pt x="3530908" y="2768111"/>
                  <a:pt x="3547276" y="2751723"/>
                  <a:pt x="3567479" y="2751723"/>
                </a:cubicBezTo>
                <a:close/>
                <a:moveTo>
                  <a:pt x="3346801" y="2751719"/>
                </a:moveTo>
                <a:cubicBezTo>
                  <a:pt x="3367001" y="2751719"/>
                  <a:pt x="3383375" y="2768107"/>
                  <a:pt x="3383375" y="2788293"/>
                </a:cubicBezTo>
                <a:cubicBezTo>
                  <a:pt x="3383375" y="2808493"/>
                  <a:pt x="3367001" y="2824876"/>
                  <a:pt x="3346801" y="2824876"/>
                </a:cubicBezTo>
                <a:cubicBezTo>
                  <a:pt x="3326603" y="2824876"/>
                  <a:pt x="3310228" y="2808493"/>
                  <a:pt x="3310228" y="2788293"/>
                </a:cubicBezTo>
                <a:cubicBezTo>
                  <a:pt x="3310228" y="2768107"/>
                  <a:pt x="3326603" y="2751719"/>
                  <a:pt x="3346801" y="2751719"/>
                </a:cubicBezTo>
                <a:close/>
                <a:moveTo>
                  <a:pt x="3126126" y="2751714"/>
                </a:moveTo>
                <a:cubicBezTo>
                  <a:pt x="3146320" y="2751714"/>
                  <a:pt x="3162696" y="2768104"/>
                  <a:pt x="3162696" y="2788290"/>
                </a:cubicBezTo>
                <a:cubicBezTo>
                  <a:pt x="3162696" y="2808490"/>
                  <a:pt x="3146320" y="2824871"/>
                  <a:pt x="3126126" y="2824871"/>
                </a:cubicBezTo>
                <a:cubicBezTo>
                  <a:pt x="3105923" y="2824871"/>
                  <a:pt x="3089541" y="2808490"/>
                  <a:pt x="3089541" y="2788290"/>
                </a:cubicBezTo>
                <a:cubicBezTo>
                  <a:pt x="3089541" y="2768104"/>
                  <a:pt x="3105923" y="2751714"/>
                  <a:pt x="3126126" y="2751714"/>
                </a:cubicBezTo>
                <a:close/>
                <a:moveTo>
                  <a:pt x="2905436" y="2751711"/>
                </a:moveTo>
                <a:cubicBezTo>
                  <a:pt x="2925637" y="2751711"/>
                  <a:pt x="2942013" y="2768099"/>
                  <a:pt x="2942013" y="2788286"/>
                </a:cubicBezTo>
                <a:cubicBezTo>
                  <a:pt x="2942013" y="2808487"/>
                  <a:pt x="2925637" y="2824867"/>
                  <a:pt x="2905436" y="2824867"/>
                </a:cubicBezTo>
                <a:cubicBezTo>
                  <a:pt x="2885243" y="2824867"/>
                  <a:pt x="2868866" y="2808487"/>
                  <a:pt x="2868866" y="2788286"/>
                </a:cubicBezTo>
                <a:cubicBezTo>
                  <a:pt x="2868866" y="2768099"/>
                  <a:pt x="2885243" y="2751711"/>
                  <a:pt x="2905436" y="2751711"/>
                </a:cubicBezTo>
                <a:close/>
                <a:moveTo>
                  <a:pt x="2684758" y="2751707"/>
                </a:moveTo>
                <a:cubicBezTo>
                  <a:pt x="2704958" y="2751707"/>
                  <a:pt x="2721329" y="2768094"/>
                  <a:pt x="2721329" y="2788283"/>
                </a:cubicBezTo>
                <a:cubicBezTo>
                  <a:pt x="2721329" y="2808483"/>
                  <a:pt x="2704958" y="2824863"/>
                  <a:pt x="2684758" y="2824863"/>
                </a:cubicBezTo>
                <a:cubicBezTo>
                  <a:pt x="2664554" y="2824863"/>
                  <a:pt x="2648177" y="2808483"/>
                  <a:pt x="2648177" y="2788283"/>
                </a:cubicBezTo>
                <a:cubicBezTo>
                  <a:pt x="2648177" y="2768094"/>
                  <a:pt x="2664554" y="2751707"/>
                  <a:pt x="2684758" y="2751707"/>
                </a:cubicBezTo>
                <a:close/>
                <a:moveTo>
                  <a:pt x="2464071" y="2751705"/>
                </a:moveTo>
                <a:cubicBezTo>
                  <a:pt x="2484272" y="2751705"/>
                  <a:pt x="2500650" y="2768089"/>
                  <a:pt x="2500650" y="2788280"/>
                </a:cubicBezTo>
                <a:cubicBezTo>
                  <a:pt x="2500650" y="2808479"/>
                  <a:pt x="2484272" y="2824860"/>
                  <a:pt x="2464071" y="2824860"/>
                </a:cubicBezTo>
                <a:cubicBezTo>
                  <a:pt x="2443875" y="2824860"/>
                  <a:pt x="2427500" y="2808479"/>
                  <a:pt x="2427500" y="2788280"/>
                </a:cubicBezTo>
                <a:cubicBezTo>
                  <a:pt x="2427500" y="2768089"/>
                  <a:pt x="2443875" y="2751705"/>
                  <a:pt x="2464071" y="2751705"/>
                </a:cubicBezTo>
                <a:close/>
                <a:moveTo>
                  <a:pt x="2243393" y="2751701"/>
                </a:moveTo>
                <a:cubicBezTo>
                  <a:pt x="2263591" y="2751701"/>
                  <a:pt x="2279972" y="2768086"/>
                  <a:pt x="2279972" y="2788276"/>
                </a:cubicBezTo>
                <a:cubicBezTo>
                  <a:pt x="2279972" y="2808475"/>
                  <a:pt x="2263591" y="2824857"/>
                  <a:pt x="2243393" y="2824857"/>
                </a:cubicBezTo>
                <a:cubicBezTo>
                  <a:pt x="2223191" y="2824857"/>
                  <a:pt x="2206817" y="2808475"/>
                  <a:pt x="2206817" y="2788276"/>
                </a:cubicBezTo>
                <a:cubicBezTo>
                  <a:pt x="2206817" y="2768086"/>
                  <a:pt x="2223191" y="2751701"/>
                  <a:pt x="2243393" y="2751701"/>
                </a:cubicBezTo>
                <a:close/>
                <a:moveTo>
                  <a:pt x="2022713" y="2751697"/>
                </a:moveTo>
                <a:cubicBezTo>
                  <a:pt x="2042913" y="2751697"/>
                  <a:pt x="2059288" y="2768081"/>
                  <a:pt x="2059288" y="2788272"/>
                </a:cubicBezTo>
                <a:cubicBezTo>
                  <a:pt x="2059288" y="2808472"/>
                  <a:pt x="2042913" y="2824853"/>
                  <a:pt x="2022713" y="2824853"/>
                </a:cubicBezTo>
                <a:cubicBezTo>
                  <a:pt x="2002514" y="2824853"/>
                  <a:pt x="1986178" y="2808472"/>
                  <a:pt x="1986178" y="2788272"/>
                </a:cubicBezTo>
                <a:cubicBezTo>
                  <a:pt x="1986178" y="2768081"/>
                  <a:pt x="2002514" y="2751697"/>
                  <a:pt x="2022713" y="2751697"/>
                </a:cubicBezTo>
                <a:close/>
                <a:moveTo>
                  <a:pt x="1802068" y="2751693"/>
                </a:moveTo>
                <a:cubicBezTo>
                  <a:pt x="1822268" y="2751693"/>
                  <a:pt x="1838644" y="2768077"/>
                  <a:pt x="1838644" y="2788269"/>
                </a:cubicBezTo>
                <a:cubicBezTo>
                  <a:pt x="1838644" y="2808469"/>
                  <a:pt x="1822268" y="2824849"/>
                  <a:pt x="1802068" y="2824849"/>
                </a:cubicBezTo>
                <a:cubicBezTo>
                  <a:pt x="1781868" y="2824849"/>
                  <a:pt x="1765492" y="2808469"/>
                  <a:pt x="1765492" y="2788269"/>
                </a:cubicBezTo>
                <a:cubicBezTo>
                  <a:pt x="1765492" y="2768077"/>
                  <a:pt x="1781868" y="2751693"/>
                  <a:pt x="1802068" y="2751693"/>
                </a:cubicBezTo>
                <a:close/>
                <a:moveTo>
                  <a:pt x="1581382" y="2751689"/>
                </a:moveTo>
                <a:cubicBezTo>
                  <a:pt x="1601583" y="2751689"/>
                  <a:pt x="1617958" y="2768072"/>
                  <a:pt x="1617958" y="2788266"/>
                </a:cubicBezTo>
                <a:cubicBezTo>
                  <a:pt x="1617958" y="2808465"/>
                  <a:pt x="1601583" y="2824845"/>
                  <a:pt x="1581382" y="2824845"/>
                </a:cubicBezTo>
                <a:cubicBezTo>
                  <a:pt x="1561183" y="2824845"/>
                  <a:pt x="1544806" y="2808465"/>
                  <a:pt x="1544806" y="2788266"/>
                </a:cubicBezTo>
                <a:cubicBezTo>
                  <a:pt x="1544806" y="2768072"/>
                  <a:pt x="1561183" y="2751689"/>
                  <a:pt x="1581382" y="2751689"/>
                </a:cubicBezTo>
                <a:close/>
                <a:moveTo>
                  <a:pt x="1360697" y="2751686"/>
                </a:moveTo>
                <a:cubicBezTo>
                  <a:pt x="1380896" y="2751686"/>
                  <a:pt x="1397273" y="2768068"/>
                  <a:pt x="1397273" y="2788262"/>
                </a:cubicBezTo>
                <a:cubicBezTo>
                  <a:pt x="1397273" y="2808461"/>
                  <a:pt x="1380896" y="2824841"/>
                  <a:pt x="1360697" y="2824841"/>
                </a:cubicBezTo>
                <a:cubicBezTo>
                  <a:pt x="1340497" y="2824841"/>
                  <a:pt x="1324121" y="2808461"/>
                  <a:pt x="1324121" y="2788262"/>
                </a:cubicBezTo>
                <a:cubicBezTo>
                  <a:pt x="1324121" y="2768068"/>
                  <a:pt x="1340497" y="2751686"/>
                  <a:pt x="1360697" y="2751686"/>
                </a:cubicBezTo>
                <a:close/>
                <a:moveTo>
                  <a:pt x="1140011" y="2751683"/>
                </a:moveTo>
                <a:cubicBezTo>
                  <a:pt x="1160210" y="2751683"/>
                  <a:pt x="1176587" y="2768064"/>
                  <a:pt x="1176587" y="2788258"/>
                </a:cubicBezTo>
                <a:cubicBezTo>
                  <a:pt x="1176587" y="2808458"/>
                  <a:pt x="1160210" y="2824836"/>
                  <a:pt x="1140011" y="2824836"/>
                </a:cubicBezTo>
                <a:cubicBezTo>
                  <a:pt x="1119810" y="2824836"/>
                  <a:pt x="1103435" y="2808458"/>
                  <a:pt x="1103435" y="2788258"/>
                </a:cubicBezTo>
                <a:cubicBezTo>
                  <a:pt x="1103435" y="2768064"/>
                  <a:pt x="1119810" y="2751683"/>
                  <a:pt x="1140011" y="2751683"/>
                </a:cubicBezTo>
                <a:close/>
                <a:moveTo>
                  <a:pt x="919325" y="2751679"/>
                </a:moveTo>
                <a:cubicBezTo>
                  <a:pt x="939525" y="2751679"/>
                  <a:pt x="955901" y="2768060"/>
                  <a:pt x="955901" y="2788254"/>
                </a:cubicBezTo>
                <a:cubicBezTo>
                  <a:pt x="955901" y="2808454"/>
                  <a:pt x="939525" y="2824832"/>
                  <a:pt x="919325" y="2824832"/>
                </a:cubicBezTo>
                <a:cubicBezTo>
                  <a:pt x="899125" y="2824832"/>
                  <a:pt x="882749" y="2808454"/>
                  <a:pt x="882749" y="2788254"/>
                </a:cubicBezTo>
                <a:cubicBezTo>
                  <a:pt x="882749" y="2768060"/>
                  <a:pt x="899125" y="2751679"/>
                  <a:pt x="919325" y="2751679"/>
                </a:cubicBezTo>
                <a:close/>
                <a:moveTo>
                  <a:pt x="698638" y="2751675"/>
                </a:moveTo>
                <a:cubicBezTo>
                  <a:pt x="718839" y="2751675"/>
                  <a:pt x="735214" y="2768055"/>
                  <a:pt x="735214" y="2788250"/>
                </a:cubicBezTo>
                <a:cubicBezTo>
                  <a:pt x="735214" y="2808451"/>
                  <a:pt x="718839" y="2824828"/>
                  <a:pt x="698638" y="2824828"/>
                </a:cubicBezTo>
                <a:cubicBezTo>
                  <a:pt x="678439" y="2824828"/>
                  <a:pt x="662063" y="2808451"/>
                  <a:pt x="662063" y="2788250"/>
                </a:cubicBezTo>
                <a:cubicBezTo>
                  <a:pt x="662063" y="2768055"/>
                  <a:pt x="678439" y="2751675"/>
                  <a:pt x="698638" y="2751675"/>
                </a:cubicBezTo>
                <a:close/>
                <a:moveTo>
                  <a:pt x="477952" y="2751671"/>
                </a:moveTo>
                <a:cubicBezTo>
                  <a:pt x="498152" y="2751671"/>
                  <a:pt x="514528" y="2768050"/>
                  <a:pt x="514528" y="2788247"/>
                </a:cubicBezTo>
                <a:cubicBezTo>
                  <a:pt x="514528" y="2808448"/>
                  <a:pt x="498152" y="2824824"/>
                  <a:pt x="477952" y="2824824"/>
                </a:cubicBezTo>
                <a:cubicBezTo>
                  <a:pt x="457752" y="2824824"/>
                  <a:pt x="441376" y="2808448"/>
                  <a:pt x="441376" y="2788247"/>
                </a:cubicBezTo>
                <a:cubicBezTo>
                  <a:pt x="441376" y="2768050"/>
                  <a:pt x="457752" y="2751671"/>
                  <a:pt x="477952" y="2751671"/>
                </a:cubicBezTo>
                <a:close/>
                <a:moveTo>
                  <a:pt x="257266" y="2751668"/>
                </a:moveTo>
                <a:cubicBezTo>
                  <a:pt x="277466" y="2751668"/>
                  <a:pt x="293842" y="2768047"/>
                  <a:pt x="293842" y="2788244"/>
                </a:cubicBezTo>
                <a:cubicBezTo>
                  <a:pt x="293842" y="2808444"/>
                  <a:pt x="277466" y="2824820"/>
                  <a:pt x="257266" y="2824820"/>
                </a:cubicBezTo>
                <a:cubicBezTo>
                  <a:pt x="237066" y="2824820"/>
                  <a:pt x="220690" y="2808444"/>
                  <a:pt x="220690" y="2788244"/>
                </a:cubicBezTo>
                <a:cubicBezTo>
                  <a:pt x="220690" y="2768047"/>
                  <a:pt x="237066" y="2751668"/>
                  <a:pt x="257266" y="2751668"/>
                </a:cubicBezTo>
                <a:close/>
                <a:moveTo>
                  <a:pt x="36580" y="2751665"/>
                </a:moveTo>
                <a:cubicBezTo>
                  <a:pt x="56779" y="2751665"/>
                  <a:pt x="73155" y="2768042"/>
                  <a:pt x="73155" y="2788240"/>
                </a:cubicBezTo>
                <a:cubicBezTo>
                  <a:pt x="73155" y="2808440"/>
                  <a:pt x="56779" y="2824816"/>
                  <a:pt x="36580" y="2824816"/>
                </a:cubicBezTo>
                <a:cubicBezTo>
                  <a:pt x="16379" y="2824816"/>
                  <a:pt x="4" y="2808440"/>
                  <a:pt x="4" y="2788240"/>
                </a:cubicBezTo>
                <a:cubicBezTo>
                  <a:pt x="4" y="2768042"/>
                  <a:pt x="16379" y="2751665"/>
                  <a:pt x="36580" y="2751665"/>
                </a:cubicBezTo>
                <a:close/>
                <a:moveTo>
                  <a:pt x="11732658" y="2751662"/>
                </a:moveTo>
                <a:cubicBezTo>
                  <a:pt x="11752858" y="2751662"/>
                  <a:pt x="11769234" y="2768037"/>
                  <a:pt x="11769234" y="2788237"/>
                </a:cubicBezTo>
                <a:cubicBezTo>
                  <a:pt x="11769234" y="2808437"/>
                  <a:pt x="11752858" y="2824813"/>
                  <a:pt x="11732658" y="2824813"/>
                </a:cubicBezTo>
                <a:cubicBezTo>
                  <a:pt x="11712458" y="2824813"/>
                  <a:pt x="11696082" y="2808437"/>
                  <a:pt x="11696082" y="2788237"/>
                </a:cubicBezTo>
                <a:cubicBezTo>
                  <a:pt x="11696082" y="2768037"/>
                  <a:pt x="11712458" y="2751662"/>
                  <a:pt x="11732658" y="2751662"/>
                </a:cubicBezTo>
                <a:close/>
                <a:moveTo>
                  <a:pt x="11953343" y="2751658"/>
                </a:moveTo>
                <a:cubicBezTo>
                  <a:pt x="11973543" y="2751658"/>
                  <a:pt x="11989919" y="2768033"/>
                  <a:pt x="11989919" y="2788233"/>
                </a:cubicBezTo>
                <a:cubicBezTo>
                  <a:pt x="11989919" y="2808433"/>
                  <a:pt x="11973543" y="2824809"/>
                  <a:pt x="11953343" y="2824809"/>
                </a:cubicBezTo>
                <a:cubicBezTo>
                  <a:pt x="11933143" y="2824809"/>
                  <a:pt x="11916767" y="2808433"/>
                  <a:pt x="11916767" y="2788233"/>
                </a:cubicBezTo>
                <a:cubicBezTo>
                  <a:pt x="11916767" y="2768033"/>
                  <a:pt x="11933143" y="2751658"/>
                  <a:pt x="11953343" y="2751658"/>
                </a:cubicBezTo>
                <a:close/>
                <a:moveTo>
                  <a:pt x="11511977" y="2540171"/>
                </a:moveTo>
                <a:cubicBezTo>
                  <a:pt x="11532177" y="2540171"/>
                  <a:pt x="11548553" y="2556555"/>
                  <a:pt x="11548553" y="2576762"/>
                </a:cubicBezTo>
                <a:cubicBezTo>
                  <a:pt x="11548553" y="2596975"/>
                  <a:pt x="11532177" y="2613362"/>
                  <a:pt x="11511977" y="2613362"/>
                </a:cubicBezTo>
                <a:cubicBezTo>
                  <a:pt x="11491777" y="2613362"/>
                  <a:pt x="11475401" y="2596975"/>
                  <a:pt x="11475401" y="2576762"/>
                </a:cubicBezTo>
                <a:cubicBezTo>
                  <a:pt x="11475401" y="2556555"/>
                  <a:pt x="11491777" y="2540171"/>
                  <a:pt x="11511977" y="2540171"/>
                </a:cubicBezTo>
                <a:close/>
                <a:moveTo>
                  <a:pt x="11291296" y="2540168"/>
                </a:moveTo>
                <a:cubicBezTo>
                  <a:pt x="11311496" y="2540168"/>
                  <a:pt x="11327872" y="2556552"/>
                  <a:pt x="11327872" y="2576758"/>
                </a:cubicBezTo>
                <a:cubicBezTo>
                  <a:pt x="11327872" y="2596971"/>
                  <a:pt x="11311496" y="2613358"/>
                  <a:pt x="11291296" y="2613358"/>
                </a:cubicBezTo>
                <a:cubicBezTo>
                  <a:pt x="11271096" y="2613358"/>
                  <a:pt x="11254720" y="2596971"/>
                  <a:pt x="11254720" y="2576758"/>
                </a:cubicBezTo>
                <a:cubicBezTo>
                  <a:pt x="11254720" y="2556552"/>
                  <a:pt x="11271096" y="2540168"/>
                  <a:pt x="11291296" y="2540168"/>
                </a:cubicBezTo>
                <a:close/>
                <a:moveTo>
                  <a:pt x="11070615" y="2540165"/>
                </a:moveTo>
                <a:cubicBezTo>
                  <a:pt x="11090815" y="2540165"/>
                  <a:pt x="11107191" y="2556549"/>
                  <a:pt x="11107191" y="2576754"/>
                </a:cubicBezTo>
                <a:cubicBezTo>
                  <a:pt x="11107191" y="2596967"/>
                  <a:pt x="11090815" y="2613353"/>
                  <a:pt x="11070615" y="2613353"/>
                </a:cubicBezTo>
                <a:cubicBezTo>
                  <a:pt x="11050415" y="2613353"/>
                  <a:pt x="11034039" y="2596967"/>
                  <a:pt x="11034039" y="2576754"/>
                </a:cubicBezTo>
                <a:cubicBezTo>
                  <a:pt x="11034039" y="2556549"/>
                  <a:pt x="11050415" y="2540165"/>
                  <a:pt x="11070615" y="2540165"/>
                </a:cubicBezTo>
                <a:close/>
                <a:moveTo>
                  <a:pt x="10849934" y="2540161"/>
                </a:moveTo>
                <a:cubicBezTo>
                  <a:pt x="10870134" y="2540161"/>
                  <a:pt x="10886510" y="2556545"/>
                  <a:pt x="10886510" y="2576750"/>
                </a:cubicBezTo>
                <a:cubicBezTo>
                  <a:pt x="10886510" y="2596964"/>
                  <a:pt x="10870134" y="2613349"/>
                  <a:pt x="10849934" y="2613349"/>
                </a:cubicBezTo>
                <a:cubicBezTo>
                  <a:pt x="10829734" y="2613349"/>
                  <a:pt x="10813358" y="2596964"/>
                  <a:pt x="10813358" y="2576750"/>
                </a:cubicBezTo>
                <a:cubicBezTo>
                  <a:pt x="10813358" y="2556545"/>
                  <a:pt x="10829734" y="2540161"/>
                  <a:pt x="10849934" y="2540161"/>
                </a:cubicBezTo>
                <a:close/>
                <a:moveTo>
                  <a:pt x="10629253" y="2540158"/>
                </a:moveTo>
                <a:cubicBezTo>
                  <a:pt x="10649453" y="2540158"/>
                  <a:pt x="10665829" y="2556542"/>
                  <a:pt x="10665829" y="2576747"/>
                </a:cubicBezTo>
                <a:cubicBezTo>
                  <a:pt x="10665829" y="2596960"/>
                  <a:pt x="10649453" y="2613345"/>
                  <a:pt x="10629253" y="2613345"/>
                </a:cubicBezTo>
                <a:cubicBezTo>
                  <a:pt x="10609053" y="2613345"/>
                  <a:pt x="10592677" y="2596960"/>
                  <a:pt x="10592677" y="2576747"/>
                </a:cubicBezTo>
                <a:cubicBezTo>
                  <a:pt x="10592677" y="2556542"/>
                  <a:pt x="10609053" y="2540158"/>
                  <a:pt x="10629253" y="2540158"/>
                </a:cubicBezTo>
                <a:close/>
                <a:moveTo>
                  <a:pt x="10408572" y="2540154"/>
                </a:moveTo>
                <a:cubicBezTo>
                  <a:pt x="10428772" y="2540154"/>
                  <a:pt x="10445148" y="2556538"/>
                  <a:pt x="10445148" y="2576743"/>
                </a:cubicBezTo>
                <a:cubicBezTo>
                  <a:pt x="10445148" y="2596956"/>
                  <a:pt x="10428772" y="2613341"/>
                  <a:pt x="10408572" y="2613341"/>
                </a:cubicBezTo>
                <a:cubicBezTo>
                  <a:pt x="10388372" y="2613341"/>
                  <a:pt x="10371996" y="2596956"/>
                  <a:pt x="10371996" y="2576743"/>
                </a:cubicBezTo>
                <a:cubicBezTo>
                  <a:pt x="10371996" y="2556538"/>
                  <a:pt x="10388372" y="2540154"/>
                  <a:pt x="10408572" y="2540154"/>
                </a:cubicBezTo>
                <a:close/>
                <a:moveTo>
                  <a:pt x="10187891" y="2540152"/>
                </a:moveTo>
                <a:cubicBezTo>
                  <a:pt x="10208091" y="2540152"/>
                  <a:pt x="10224467" y="2556535"/>
                  <a:pt x="10224467" y="2576740"/>
                </a:cubicBezTo>
                <a:cubicBezTo>
                  <a:pt x="10224467" y="2596952"/>
                  <a:pt x="10208091" y="2613336"/>
                  <a:pt x="10187891" y="2613336"/>
                </a:cubicBezTo>
                <a:cubicBezTo>
                  <a:pt x="10167691" y="2613336"/>
                  <a:pt x="10151315" y="2596952"/>
                  <a:pt x="10151315" y="2576740"/>
                </a:cubicBezTo>
                <a:cubicBezTo>
                  <a:pt x="10151315" y="2556535"/>
                  <a:pt x="10167691" y="2540152"/>
                  <a:pt x="10187891" y="2540152"/>
                </a:cubicBezTo>
                <a:close/>
                <a:moveTo>
                  <a:pt x="9967210" y="2540148"/>
                </a:moveTo>
                <a:cubicBezTo>
                  <a:pt x="9987410" y="2540148"/>
                  <a:pt x="10003786" y="2556531"/>
                  <a:pt x="10003786" y="2576736"/>
                </a:cubicBezTo>
                <a:cubicBezTo>
                  <a:pt x="10003786" y="2596948"/>
                  <a:pt x="9987410" y="2613332"/>
                  <a:pt x="9967210" y="2613332"/>
                </a:cubicBezTo>
                <a:cubicBezTo>
                  <a:pt x="9947010" y="2613332"/>
                  <a:pt x="9930634" y="2596948"/>
                  <a:pt x="9930634" y="2576736"/>
                </a:cubicBezTo>
                <a:cubicBezTo>
                  <a:pt x="9930634" y="2556531"/>
                  <a:pt x="9947010" y="2540148"/>
                  <a:pt x="9967210" y="2540148"/>
                </a:cubicBezTo>
                <a:close/>
                <a:moveTo>
                  <a:pt x="9746529" y="2540144"/>
                </a:moveTo>
                <a:cubicBezTo>
                  <a:pt x="9766729" y="2540144"/>
                  <a:pt x="9783105" y="2556528"/>
                  <a:pt x="9783105" y="2576732"/>
                </a:cubicBezTo>
                <a:cubicBezTo>
                  <a:pt x="9783105" y="2596943"/>
                  <a:pt x="9766729" y="2613328"/>
                  <a:pt x="9746529" y="2613328"/>
                </a:cubicBezTo>
                <a:cubicBezTo>
                  <a:pt x="9726329" y="2613328"/>
                  <a:pt x="9709953" y="2596943"/>
                  <a:pt x="9709953" y="2576732"/>
                </a:cubicBezTo>
                <a:cubicBezTo>
                  <a:pt x="9709953" y="2556528"/>
                  <a:pt x="9726329" y="2540144"/>
                  <a:pt x="9746529" y="2540144"/>
                </a:cubicBezTo>
                <a:close/>
                <a:moveTo>
                  <a:pt x="9525848" y="2540141"/>
                </a:moveTo>
                <a:cubicBezTo>
                  <a:pt x="9546048" y="2540141"/>
                  <a:pt x="9562424" y="2556524"/>
                  <a:pt x="9562424" y="2576729"/>
                </a:cubicBezTo>
                <a:cubicBezTo>
                  <a:pt x="9562424" y="2596939"/>
                  <a:pt x="9546048" y="2613324"/>
                  <a:pt x="9525848" y="2613324"/>
                </a:cubicBezTo>
                <a:cubicBezTo>
                  <a:pt x="9505648" y="2613324"/>
                  <a:pt x="9489272" y="2596939"/>
                  <a:pt x="9489272" y="2576729"/>
                </a:cubicBezTo>
                <a:cubicBezTo>
                  <a:pt x="9489272" y="2556524"/>
                  <a:pt x="9505648" y="2540141"/>
                  <a:pt x="9525848" y="2540141"/>
                </a:cubicBezTo>
                <a:close/>
                <a:moveTo>
                  <a:pt x="9305167" y="2540138"/>
                </a:moveTo>
                <a:cubicBezTo>
                  <a:pt x="9325367" y="2540138"/>
                  <a:pt x="9341743" y="2556520"/>
                  <a:pt x="9341743" y="2576726"/>
                </a:cubicBezTo>
                <a:cubicBezTo>
                  <a:pt x="9341743" y="2596935"/>
                  <a:pt x="9325367" y="2613320"/>
                  <a:pt x="9305167" y="2613320"/>
                </a:cubicBezTo>
                <a:cubicBezTo>
                  <a:pt x="9284967" y="2613320"/>
                  <a:pt x="9268591" y="2596935"/>
                  <a:pt x="9268591" y="2576726"/>
                </a:cubicBezTo>
                <a:cubicBezTo>
                  <a:pt x="9268591" y="2556520"/>
                  <a:pt x="9284967" y="2540138"/>
                  <a:pt x="9305167" y="2540138"/>
                </a:cubicBezTo>
                <a:close/>
                <a:moveTo>
                  <a:pt x="9084486" y="2540135"/>
                </a:moveTo>
                <a:cubicBezTo>
                  <a:pt x="9104686" y="2540135"/>
                  <a:pt x="9121062" y="2556517"/>
                  <a:pt x="9121062" y="2576722"/>
                </a:cubicBezTo>
                <a:cubicBezTo>
                  <a:pt x="9121062" y="2596932"/>
                  <a:pt x="9104686" y="2613316"/>
                  <a:pt x="9084486" y="2613316"/>
                </a:cubicBezTo>
                <a:cubicBezTo>
                  <a:pt x="9064286" y="2613316"/>
                  <a:pt x="9047910" y="2596932"/>
                  <a:pt x="9047910" y="2576722"/>
                </a:cubicBezTo>
                <a:cubicBezTo>
                  <a:pt x="9047910" y="2556517"/>
                  <a:pt x="9064286" y="2540135"/>
                  <a:pt x="9084486" y="2540135"/>
                </a:cubicBezTo>
                <a:close/>
                <a:moveTo>
                  <a:pt x="8863805" y="2540131"/>
                </a:moveTo>
                <a:cubicBezTo>
                  <a:pt x="8884005" y="2540131"/>
                  <a:pt x="8900381" y="2556514"/>
                  <a:pt x="8900381" y="2576719"/>
                </a:cubicBezTo>
                <a:cubicBezTo>
                  <a:pt x="8900381" y="2596928"/>
                  <a:pt x="8884005" y="2613313"/>
                  <a:pt x="8863805" y="2613313"/>
                </a:cubicBezTo>
                <a:cubicBezTo>
                  <a:pt x="8843605" y="2613313"/>
                  <a:pt x="8827229" y="2596928"/>
                  <a:pt x="8827229" y="2576719"/>
                </a:cubicBezTo>
                <a:cubicBezTo>
                  <a:pt x="8827229" y="2556514"/>
                  <a:pt x="8843605" y="2540131"/>
                  <a:pt x="8863805" y="2540131"/>
                </a:cubicBezTo>
                <a:close/>
                <a:moveTo>
                  <a:pt x="8643124" y="2540127"/>
                </a:moveTo>
                <a:cubicBezTo>
                  <a:pt x="8663324" y="2540127"/>
                  <a:pt x="8679700" y="2556510"/>
                  <a:pt x="8679700" y="2576715"/>
                </a:cubicBezTo>
                <a:cubicBezTo>
                  <a:pt x="8679700" y="2596925"/>
                  <a:pt x="8663324" y="2613309"/>
                  <a:pt x="8643124" y="2613309"/>
                </a:cubicBezTo>
                <a:cubicBezTo>
                  <a:pt x="8622924" y="2613309"/>
                  <a:pt x="8606548" y="2596925"/>
                  <a:pt x="8606548" y="2576715"/>
                </a:cubicBezTo>
                <a:cubicBezTo>
                  <a:pt x="8606548" y="2556510"/>
                  <a:pt x="8622924" y="2540127"/>
                  <a:pt x="8643124" y="2540127"/>
                </a:cubicBezTo>
                <a:close/>
                <a:moveTo>
                  <a:pt x="8422443" y="2540124"/>
                </a:moveTo>
                <a:cubicBezTo>
                  <a:pt x="8442643" y="2540124"/>
                  <a:pt x="8459019" y="2556507"/>
                  <a:pt x="8459019" y="2576711"/>
                </a:cubicBezTo>
                <a:cubicBezTo>
                  <a:pt x="8459019" y="2596921"/>
                  <a:pt x="8442643" y="2613305"/>
                  <a:pt x="8422443" y="2613305"/>
                </a:cubicBezTo>
                <a:cubicBezTo>
                  <a:pt x="8402243" y="2613305"/>
                  <a:pt x="8385867" y="2596921"/>
                  <a:pt x="8385867" y="2576711"/>
                </a:cubicBezTo>
                <a:cubicBezTo>
                  <a:pt x="8385867" y="2556507"/>
                  <a:pt x="8402243" y="2540124"/>
                  <a:pt x="8422443" y="2540124"/>
                </a:cubicBezTo>
                <a:close/>
                <a:moveTo>
                  <a:pt x="8201762" y="2540121"/>
                </a:moveTo>
                <a:cubicBezTo>
                  <a:pt x="8221962" y="2540121"/>
                  <a:pt x="8238338" y="2556503"/>
                  <a:pt x="8238338" y="2576708"/>
                </a:cubicBezTo>
                <a:cubicBezTo>
                  <a:pt x="8238338" y="2596917"/>
                  <a:pt x="8221962" y="2613301"/>
                  <a:pt x="8201762" y="2613301"/>
                </a:cubicBezTo>
                <a:cubicBezTo>
                  <a:pt x="8181562" y="2613301"/>
                  <a:pt x="8165186" y="2596917"/>
                  <a:pt x="8165186" y="2576708"/>
                </a:cubicBezTo>
                <a:cubicBezTo>
                  <a:pt x="8165186" y="2556503"/>
                  <a:pt x="8181562" y="2540121"/>
                  <a:pt x="8201762" y="2540121"/>
                </a:cubicBezTo>
                <a:close/>
                <a:moveTo>
                  <a:pt x="7981081" y="2540118"/>
                </a:moveTo>
                <a:cubicBezTo>
                  <a:pt x="8001281" y="2540118"/>
                  <a:pt x="8017657" y="2556500"/>
                  <a:pt x="8017657" y="2576704"/>
                </a:cubicBezTo>
                <a:cubicBezTo>
                  <a:pt x="8017657" y="2596913"/>
                  <a:pt x="8001281" y="2613297"/>
                  <a:pt x="7981081" y="2613297"/>
                </a:cubicBezTo>
                <a:cubicBezTo>
                  <a:pt x="7960881" y="2613297"/>
                  <a:pt x="7944505" y="2596913"/>
                  <a:pt x="7944505" y="2576704"/>
                </a:cubicBezTo>
                <a:cubicBezTo>
                  <a:pt x="7944505" y="2556500"/>
                  <a:pt x="7960881" y="2540118"/>
                  <a:pt x="7981081" y="2540118"/>
                </a:cubicBezTo>
                <a:close/>
                <a:moveTo>
                  <a:pt x="7760400" y="2540114"/>
                </a:moveTo>
                <a:cubicBezTo>
                  <a:pt x="7780600" y="2540114"/>
                  <a:pt x="7796976" y="2556496"/>
                  <a:pt x="7796976" y="2576701"/>
                </a:cubicBezTo>
                <a:cubicBezTo>
                  <a:pt x="7796976" y="2596908"/>
                  <a:pt x="7780600" y="2613292"/>
                  <a:pt x="7760400" y="2613292"/>
                </a:cubicBezTo>
                <a:cubicBezTo>
                  <a:pt x="7740200" y="2613292"/>
                  <a:pt x="7723824" y="2596908"/>
                  <a:pt x="7723824" y="2576701"/>
                </a:cubicBezTo>
                <a:cubicBezTo>
                  <a:pt x="7723824" y="2556496"/>
                  <a:pt x="7740200" y="2540114"/>
                  <a:pt x="7760400" y="2540114"/>
                </a:cubicBezTo>
                <a:close/>
                <a:moveTo>
                  <a:pt x="7539719" y="2540111"/>
                </a:moveTo>
                <a:cubicBezTo>
                  <a:pt x="7559919" y="2540111"/>
                  <a:pt x="7576295" y="2556493"/>
                  <a:pt x="7576295" y="2576697"/>
                </a:cubicBezTo>
                <a:cubicBezTo>
                  <a:pt x="7576295" y="2596904"/>
                  <a:pt x="7559919" y="2613288"/>
                  <a:pt x="7539719" y="2613288"/>
                </a:cubicBezTo>
                <a:cubicBezTo>
                  <a:pt x="7519519" y="2613288"/>
                  <a:pt x="7503143" y="2596904"/>
                  <a:pt x="7503143" y="2576697"/>
                </a:cubicBezTo>
                <a:cubicBezTo>
                  <a:pt x="7503143" y="2556493"/>
                  <a:pt x="7519519" y="2540111"/>
                  <a:pt x="7539719" y="2540111"/>
                </a:cubicBezTo>
                <a:close/>
                <a:moveTo>
                  <a:pt x="7319038" y="2540108"/>
                </a:moveTo>
                <a:cubicBezTo>
                  <a:pt x="7339238" y="2540108"/>
                  <a:pt x="7355614" y="2556489"/>
                  <a:pt x="7355614" y="2576693"/>
                </a:cubicBezTo>
                <a:cubicBezTo>
                  <a:pt x="7355614" y="2596900"/>
                  <a:pt x="7339238" y="2613284"/>
                  <a:pt x="7319038" y="2613284"/>
                </a:cubicBezTo>
                <a:cubicBezTo>
                  <a:pt x="7298838" y="2613284"/>
                  <a:pt x="7282462" y="2596900"/>
                  <a:pt x="7282462" y="2576693"/>
                </a:cubicBezTo>
                <a:cubicBezTo>
                  <a:pt x="7282462" y="2556489"/>
                  <a:pt x="7298838" y="2540108"/>
                  <a:pt x="7319038" y="2540108"/>
                </a:cubicBezTo>
                <a:close/>
                <a:moveTo>
                  <a:pt x="7098357" y="2540105"/>
                </a:moveTo>
                <a:cubicBezTo>
                  <a:pt x="7118557" y="2540105"/>
                  <a:pt x="7134933" y="2556485"/>
                  <a:pt x="7134933" y="2576690"/>
                </a:cubicBezTo>
                <a:cubicBezTo>
                  <a:pt x="7134933" y="2596896"/>
                  <a:pt x="7118557" y="2613280"/>
                  <a:pt x="7098357" y="2613280"/>
                </a:cubicBezTo>
                <a:cubicBezTo>
                  <a:pt x="7078157" y="2613280"/>
                  <a:pt x="7061781" y="2596896"/>
                  <a:pt x="7061781" y="2576690"/>
                </a:cubicBezTo>
                <a:cubicBezTo>
                  <a:pt x="7061781" y="2556485"/>
                  <a:pt x="7078157" y="2540105"/>
                  <a:pt x="7098357" y="2540105"/>
                </a:cubicBezTo>
                <a:close/>
                <a:moveTo>
                  <a:pt x="6877676" y="2540101"/>
                </a:moveTo>
                <a:cubicBezTo>
                  <a:pt x="6897876" y="2540101"/>
                  <a:pt x="6914252" y="2556482"/>
                  <a:pt x="6914252" y="2576687"/>
                </a:cubicBezTo>
                <a:cubicBezTo>
                  <a:pt x="6914252" y="2596892"/>
                  <a:pt x="6897876" y="2613275"/>
                  <a:pt x="6877676" y="2613275"/>
                </a:cubicBezTo>
                <a:cubicBezTo>
                  <a:pt x="6857476" y="2613275"/>
                  <a:pt x="6841100" y="2596892"/>
                  <a:pt x="6841100" y="2576687"/>
                </a:cubicBezTo>
                <a:cubicBezTo>
                  <a:pt x="6841100" y="2556482"/>
                  <a:pt x="6857476" y="2540101"/>
                  <a:pt x="6877676" y="2540101"/>
                </a:cubicBezTo>
                <a:close/>
                <a:moveTo>
                  <a:pt x="6656995" y="2540098"/>
                </a:moveTo>
                <a:cubicBezTo>
                  <a:pt x="6677195" y="2540098"/>
                  <a:pt x="6693571" y="2556479"/>
                  <a:pt x="6693571" y="2576683"/>
                </a:cubicBezTo>
                <a:cubicBezTo>
                  <a:pt x="6693571" y="2596889"/>
                  <a:pt x="6677195" y="2613271"/>
                  <a:pt x="6656995" y="2613271"/>
                </a:cubicBezTo>
                <a:cubicBezTo>
                  <a:pt x="6636795" y="2613271"/>
                  <a:pt x="6620419" y="2596889"/>
                  <a:pt x="6620419" y="2576683"/>
                </a:cubicBezTo>
                <a:cubicBezTo>
                  <a:pt x="6620419" y="2556479"/>
                  <a:pt x="6636795" y="2540098"/>
                  <a:pt x="6656995" y="2540098"/>
                </a:cubicBezTo>
                <a:close/>
                <a:moveTo>
                  <a:pt x="6436314" y="2540095"/>
                </a:moveTo>
                <a:cubicBezTo>
                  <a:pt x="6456514" y="2540095"/>
                  <a:pt x="6472890" y="2556475"/>
                  <a:pt x="6472890" y="2576679"/>
                </a:cubicBezTo>
                <a:cubicBezTo>
                  <a:pt x="6472890" y="2596885"/>
                  <a:pt x="6456514" y="2613267"/>
                  <a:pt x="6436314" y="2613267"/>
                </a:cubicBezTo>
                <a:cubicBezTo>
                  <a:pt x="6416114" y="2613267"/>
                  <a:pt x="6399738" y="2596885"/>
                  <a:pt x="6399738" y="2576679"/>
                </a:cubicBezTo>
                <a:cubicBezTo>
                  <a:pt x="6399738" y="2556475"/>
                  <a:pt x="6416114" y="2540095"/>
                  <a:pt x="6436314" y="2540095"/>
                </a:cubicBezTo>
                <a:close/>
                <a:moveTo>
                  <a:pt x="6215633" y="2540091"/>
                </a:moveTo>
                <a:cubicBezTo>
                  <a:pt x="6235833" y="2540091"/>
                  <a:pt x="6252209" y="2556472"/>
                  <a:pt x="6252209" y="2576676"/>
                </a:cubicBezTo>
                <a:cubicBezTo>
                  <a:pt x="6252209" y="2596882"/>
                  <a:pt x="6235833" y="2613263"/>
                  <a:pt x="6215633" y="2613263"/>
                </a:cubicBezTo>
                <a:cubicBezTo>
                  <a:pt x="6195433" y="2613263"/>
                  <a:pt x="6179057" y="2596882"/>
                  <a:pt x="6179057" y="2576676"/>
                </a:cubicBezTo>
                <a:cubicBezTo>
                  <a:pt x="6179057" y="2556472"/>
                  <a:pt x="6195433" y="2540091"/>
                  <a:pt x="6215633" y="2540091"/>
                </a:cubicBezTo>
                <a:close/>
                <a:moveTo>
                  <a:pt x="5994952" y="2540088"/>
                </a:moveTo>
                <a:cubicBezTo>
                  <a:pt x="6015152" y="2540088"/>
                  <a:pt x="6031528" y="2556468"/>
                  <a:pt x="6031528" y="2576672"/>
                </a:cubicBezTo>
                <a:cubicBezTo>
                  <a:pt x="6031528" y="2596878"/>
                  <a:pt x="6015152" y="2613259"/>
                  <a:pt x="5994952" y="2613259"/>
                </a:cubicBezTo>
                <a:cubicBezTo>
                  <a:pt x="5974752" y="2613259"/>
                  <a:pt x="5958376" y="2596878"/>
                  <a:pt x="5958376" y="2576672"/>
                </a:cubicBezTo>
                <a:cubicBezTo>
                  <a:pt x="5958376" y="2556468"/>
                  <a:pt x="5974752" y="2540088"/>
                  <a:pt x="5994952" y="2540088"/>
                </a:cubicBezTo>
                <a:close/>
                <a:moveTo>
                  <a:pt x="5774272" y="2540084"/>
                </a:moveTo>
                <a:cubicBezTo>
                  <a:pt x="5794472" y="2540084"/>
                  <a:pt x="5810848" y="2556465"/>
                  <a:pt x="5810848" y="2576669"/>
                </a:cubicBezTo>
                <a:cubicBezTo>
                  <a:pt x="5810848" y="2596873"/>
                  <a:pt x="5794472" y="2613255"/>
                  <a:pt x="5774272" y="2613255"/>
                </a:cubicBezTo>
                <a:cubicBezTo>
                  <a:pt x="5754073" y="2613255"/>
                  <a:pt x="5737697" y="2596873"/>
                  <a:pt x="5737697" y="2576669"/>
                </a:cubicBezTo>
                <a:cubicBezTo>
                  <a:pt x="5737697" y="2556465"/>
                  <a:pt x="5754073" y="2540084"/>
                  <a:pt x="5774272" y="2540084"/>
                </a:cubicBezTo>
                <a:close/>
                <a:moveTo>
                  <a:pt x="5553593" y="2540081"/>
                </a:moveTo>
                <a:cubicBezTo>
                  <a:pt x="5573793" y="2540081"/>
                  <a:pt x="5590169" y="2556462"/>
                  <a:pt x="5590169" y="2576665"/>
                </a:cubicBezTo>
                <a:cubicBezTo>
                  <a:pt x="5590169" y="2596869"/>
                  <a:pt x="5573793" y="2613252"/>
                  <a:pt x="5553593" y="2613252"/>
                </a:cubicBezTo>
                <a:cubicBezTo>
                  <a:pt x="5533393" y="2613252"/>
                  <a:pt x="5517018" y="2596869"/>
                  <a:pt x="5517018" y="2576665"/>
                </a:cubicBezTo>
                <a:cubicBezTo>
                  <a:pt x="5517018" y="2556462"/>
                  <a:pt x="5533393" y="2540081"/>
                  <a:pt x="5553593" y="2540081"/>
                </a:cubicBezTo>
                <a:close/>
                <a:moveTo>
                  <a:pt x="5332913" y="2540078"/>
                </a:moveTo>
                <a:cubicBezTo>
                  <a:pt x="5353113" y="2540078"/>
                  <a:pt x="5369490" y="2556458"/>
                  <a:pt x="5369490" y="2576661"/>
                </a:cubicBezTo>
                <a:cubicBezTo>
                  <a:pt x="5369490" y="2596865"/>
                  <a:pt x="5353113" y="2613248"/>
                  <a:pt x="5332913" y="2613248"/>
                </a:cubicBezTo>
                <a:cubicBezTo>
                  <a:pt x="5312714" y="2613248"/>
                  <a:pt x="5296337" y="2596865"/>
                  <a:pt x="5296337" y="2576661"/>
                </a:cubicBezTo>
                <a:cubicBezTo>
                  <a:pt x="5296337" y="2556458"/>
                  <a:pt x="5312714" y="2540078"/>
                  <a:pt x="5332913" y="2540078"/>
                </a:cubicBezTo>
                <a:close/>
                <a:moveTo>
                  <a:pt x="5112230" y="2540074"/>
                </a:moveTo>
                <a:cubicBezTo>
                  <a:pt x="5132433" y="2540074"/>
                  <a:pt x="5148807" y="2556455"/>
                  <a:pt x="5148807" y="2576658"/>
                </a:cubicBezTo>
                <a:cubicBezTo>
                  <a:pt x="5148807" y="2596861"/>
                  <a:pt x="5132433" y="2613244"/>
                  <a:pt x="5112230" y="2613244"/>
                </a:cubicBezTo>
                <a:cubicBezTo>
                  <a:pt x="5092030" y="2613244"/>
                  <a:pt x="5075655" y="2596861"/>
                  <a:pt x="5075655" y="2576658"/>
                </a:cubicBezTo>
                <a:cubicBezTo>
                  <a:pt x="5075655" y="2556455"/>
                  <a:pt x="5092030" y="2540074"/>
                  <a:pt x="5112230" y="2540074"/>
                </a:cubicBezTo>
                <a:close/>
                <a:moveTo>
                  <a:pt x="4891552" y="2540071"/>
                </a:moveTo>
                <a:cubicBezTo>
                  <a:pt x="4911751" y="2540071"/>
                  <a:pt x="4928127" y="2556452"/>
                  <a:pt x="4928127" y="2576654"/>
                </a:cubicBezTo>
                <a:cubicBezTo>
                  <a:pt x="4928127" y="2596857"/>
                  <a:pt x="4911751" y="2613240"/>
                  <a:pt x="4891552" y="2613240"/>
                </a:cubicBezTo>
                <a:cubicBezTo>
                  <a:pt x="4871352" y="2613240"/>
                  <a:pt x="4854975" y="2596857"/>
                  <a:pt x="4854975" y="2576654"/>
                </a:cubicBezTo>
                <a:cubicBezTo>
                  <a:pt x="4854975" y="2556452"/>
                  <a:pt x="4871352" y="2540071"/>
                  <a:pt x="4891552" y="2540071"/>
                </a:cubicBezTo>
                <a:close/>
                <a:moveTo>
                  <a:pt x="4670871" y="2540068"/>
                </a:moveTo>
                <a:cubicBezTo>
                  <a:pt x="4691070" y="2540068"/>
                  <a:pt x="4707447" y="2556448"/>
                  <a:pt x="4707447" y="2576650"/>
                </a:cubicBezTo>
                <a:cubicBezTo>
                  <a:pt x="4707447" y="2596853"/>
                  <a:pt x="4691070" y="2613236"/>
                  <a:pt x="4670871" y="2613236"/>
                </a:cubicBezTo>
                <a:cubicBezTo>
                  <a:pt x="4650672" y="2613236"/>
                  <a:pt x="4634295" y="2596853"/>
                  <a:pt x="4634295" y="2576650"/>
                </a:cubicBezTo>
                <a:cubicBezTo>
                  <a:pt x="4634295" y="2556448"/>
                  <a:pt x="4650672" y="2540068"/>
                  <a:pt x="4670871" y="2540068"/>
                </a:cubicBezTo>
                <a:close/>
                <a:moveTo>
                  <a:pt x="4450188" y="2540065"/>
                </a:moveTo>
                <a:cubicBezTo>
                  <a:pt x="4470390" y="2540065"/>
                  <a:pt x="4486764" y="2556444"/>
                  <a:pt x="4486764" y="2576647"/>
                </a:cubicBezTo>
                <a:cubicBezTo>
                  <a:pt x="4486764" y="2596850"/>
                  <a:pt x="4470390" y="2613231"/>
                  <a:pt x="4450188" y="2613231"/>
                </a:cubicBezTo>
                <a:cubicBezTo>
                  <a:pt x="4429988" y="2613231"/>
                  <a:pt x="4413613" y="2596850"/>
                  <a:pt x="4413613" y="2576647"/>
                </a:cubicBezTo>
                <a:cubicBezTo>
                  <a:pt x="4413613" y="2556444"/>
                  <a:pt x="4429988" y="2540065"/>
                  <a:pt x="4450188" y="2540065"/>
                </a:cubicBezTo>
                <a:close/>
                <a:moveTo>
                  <a:pt x="4229507" y="2540061"/>
                </a:moveTo>
                <a:cubicBezTo>
                  <a:pt x="4249708" y="2540061"/>
                  <a:pt x="4266084" y="2556441"/>
                  <a:pt x="4266084" y="2576643"/>
                </a:cubicBezTo>
                <a:cubicBezTo>
                  <a:pt x="4266084" y="2596846"/>
                  <a:pt x="4249708" y="2613227"/>
                  <a:pt x="4229507" y="2613227"/>
                </a:cubicBezTo>
                <a:cubicBezTo>
                  <a:pt x="4209307" y="2613227"/>
                  <a:pt x="4192931" y="2596846"/>
                  <a:pt x="4192931" y="2576643"/>
                </a:cubicBezTo>
                <a:cubicBezTo>
                  <a:pt x="4192931" y="2556441"/>
                  <a:pt x="4209307" y="2540061"/>
                  <a:pt x="4229507" y="2540061"/>
                </a:cubicBezTo>
                <a:close/>
                <a:moveTo>
                  <a:pt x="4008847" y="2540057"/>
                </a:moveTo>
                <a:cubicBezTo>
                  <a:pt x="4029045" y="2540057"/>
                  <a:pt x="4045426" y="2556437"/>
                  <a:pt x="4045426" y="2576640"/>
                </a:cubicBezTo>
                <a:cubicBezTo>
                  <a:pt x="4045426" y="2596843"/>
                  <a:pt x="4029045" y="2613223"/>
                  <a:pt x="4008847" y="2613223"/>
                </a:cubicBezTo>
                <a:cubicBezTo>
                  <a:pt x="3988642" y="2613223"/>
                  <a:pt x="3972267" y="2596843"/>
                  <a:pt x="3972267" y="2576640"/>
                </a:cubicBezTo>
                <a:cubicBezTo>
                  <a:pt x="3972267" y="2556437"/>
                  <a:pt x="3988642" y="2540057"/>
                  <a:pt x="4008847" y="2540057"/>
                </a:cubicBezTo>
                <a:close/>
                <a:moveTo>
                  <a:pt x="3788165" y="2540054"/>
                </a:moveTo>
                <a:cubicBezTo>
                  <a:pt x="3808367" y="2540054"/>
                  <a:pt x="3824738" y="2556434"/>
                  <a:pt x="3824738" y="2576636"/>
                </a:cubicBezTo>
                <a:cubicBezTo>
                  <a:pt x="3824738" y="2596838"/>
                  <a:pt x="3808367" y="2613219"/>
                  <a:pt x="3788165" y="2613219"/>
                </a:cubicBezTo>
                <a:cubicBezTo>
                  <a:pt x="3767965" y="2613219"/>
                  <a:pt x="3751588" y="2596838"/>
                  <a:pt x="3751588" y="2576636"/>
                </a:cubicBezTo>
                <a:cubicBezTo>
                  <a:pt x="3751588" y="2556434"/>
                  <a:pt x="3767965" y="2540054"/>
                  <a:pt x="3788165" y="2540054"/>
                </a:cubicBezTo>
                <a:close/>
                <a:moveTo>
                  <a:pt x="3567479" y="2540051"/>
                </a:moveTo>
                <a:cubicBezTo>
                  <a:pt x="3587675" y="2540051"/>
                  <a:pt x="3604051" y="2556431"/>
                  <a:pt x="3604051" y="2576632"/>
                </a:cubicBezTo>
                <a:cubicBezTo>
                  <a:pt x="3604051" y="2596834"/>
                  <a:pt x="3587675" y="2613214"/>
                  <a:pt x="3567479" y="2613214"/>
                </a:cubicBezTo>
                <a:cubicBezTo>
                  <a:pt x="3547276" y="2613214"/>
                  <a:pt x="3530908" y="2596834"/>
                  <a:pt x="3530908" y="2576632"/>
                </a:cubicBezTo>
                <a:cubicBezTo>
                  <a:pt x="3530908" y="2556431"/>
                  <a:pt x="3547276" y="2540051"/>
                  <a:pt x="3567479" y="2540051"/>
                </a:cubicBezTo>
                <a:close/>
                <a:moveTo>
                  <a:pt x="3346801" y="2540048"/>
                </a:moveTo>
                <a:cubicBezTo>
                  <a:pt x="3367001" y="2540048"/>
                  <a:pt x="3383375" y="2556427"/>
                  <a:pt x="3383375" y="2576628"/>
                </a:cubicBezTo>
                <a:cubicBezTo>
                  <a:pt x="3383375" y="2596830"/>
                  <a:pt x="3367001" y="2613210"/>
                  <a:pt x="3346801" y="2613210"/>
                </a:cubicBezTo>
                <a:cubicBezTo>
                  <a:pt x="3326603" y="2613210"/>
                  <a:pt x="3310228" y="2596830"/>
                  <a:pt x="3310228" y="2576628"/>
                </a:cubicBezTo>
                <a:cubicBezTo>
                  <a:pt x="3310228" y="2556427"/>
                  <a:pt x="3326603" y="2540048"/>
                  <a:pt x="3346801" y="2540048"/>
                </a:cubicBezTo>
                <a:close/>
                <a:moveTo>
                  <a:pt x="3126126" y="2540044"/>
                </a:moveTo>
                <a:cubicBezTo>
                  <a:pt x="3146320" y="2540044"/>
                  <a:pt x="3162696" y="2556423"/>
                  <a:pt x="3162696" y="2576625"/>
                </a:cubicBezTo>
                <a:cubicBezTo>
                  <a:pt x="3162696" y="2596826"/>
                  <a:pt x="3146320" y="2613206"/>
                  <a:pt x="3126126" y="2613206"/>
                </a:cubicBezTo>
                <a:cubicBezTo>
                  <a:pt x="3105923" y="2613206"/>
                  <a:pt x="3089541" y="2596826"/>
                  <a:pt x="3089541" y="2576625"/>
                </a:cubicBezTo>
                <a:cubicBezTo>
                  <a:pt x="3089541" y="2556423"/>
                  <a:pt x="3105923" y="2540044"/>
                  <a:pt x="3126126" y="2540044"/>
                </a:cubicBezTo>
                <a:close/>
                <a:moveTo>
                  <a:pt x="2905436" y="2540041"/>
                </a:moveTo>
                <a:cubicBezTo>
                  <a:pt x="2925637" y="2540041"/>
                  <a:pt x="2942013" y="2556420"/>
                  <a:pt x="2942013" y="2576621"/>
                </a:cubicBezTo>
                <a:cubicBezTo>
                  <a:pt x="2942013" y="2596821"/>
                  <a:pt x="2925637" y="2613202"/>
                  <a:pt x="2905436" y="2613202"/>
                </a:cubicBezTo>
                <a:cubicBezTo>
                  <a:pt x="2885243" y="2613202"/>
                  <a:pt x="2868866" y="2596821"/>
                  <a:pt x="2868866" y="2576621"/>
                </a:cubicBezTo>
                <a:cubicBezTo>
                  <a:pt x="2868866" y="2556420"/>
                  <a:pt x="2885243" y="2540041"/>
                  <a:pt x="2905436" y="2540041"/>
                </a:cubicBezTo>
                <a:close/>
                <a:moveTo>
                  <a:pt x="2684758" y="2540038"/>
                </a:moveTo>
                <a:cubicBezTo>
                  <a:pt x="2704958" y="2540038"/>
                  <a:pt x="2721329" y="2556416"/>
                  <a:pt x="2721329" y="2576618"/>
                </a:cubicBezTo>
                <a:cubicBezTo>
                  <a:pt x="2721329" y="2596818"/>
                  <a:pt x="2704958" y="2613198"/>
                  <a:pt x="2684758" y="2613198"/>
                </a:cubicBezTo>
                <a:cubicBezTo>
                  <a:pt x="2664554" y="2613198"/>
                  <a:pt x="2648177" y="2596818"/>
                  <a:pt x="2648177" y="2576618"/>
                </a:cubicBezTo>
                <a:cubicBezTo>
                  <a:pt x="2648177" y="2556416"/>
                  <a:pt x="2664554" y="2540038"/>
                  <a:pt x="2684758" y="2540038"/>
                </a:cubicBezTo>
                <a:close/>
                <a:moveTo>
                  <a:pt x="2464071" y="2540035"/>
                </a:moveTo>
                <a:cubicBezTo>
                  <a:pt x="2484272" y="2540035"/>
                  <a:pt x="2500650" y="2556413"/>
                  <a:pt x="2500650" y="2576614"/>
                </a:cubicBezTo>
                <a:cubicBezTo>
                  <a:pt x="2500650" y="2596814"/>
                  <a:pt x="2484272" y="2613194"/>
                  <a:pt x="2464071" y="2613194"/>
                </a:cubicBezTo>
                <a:cubicBezTo>
                  <a:pt x="2443875" y="2613194"/>
                  <a:pt x="2427500" y="2596814"/>
                  <a:pt x="2427500" y="2576614"/>
                </a:cubicBezTo>
                <a:cubicBezTo>
                  <a:pt x="2427500" y="2556413"/>
                  <a:pt x="2443875" y="2540035"/>
                  <a:pt x="2464071" y="2540035"/>
                </a:cubicBezTo>
                <a:close/>
                <a:moveTo>
                  <a:pt x="2243393" y="2540031"/>
                </a:moveTo>
                <a:cubicBezTo>
                  <a:pt x="2263591" y="2540031"/>
                  <a:pt x="2279972" y="2556409"/>
                  <a:pt x="2279972" y="2576610"/>
                </a:cubicBezTo>
                <a:cubicBezTo>
                  <a:pt x="2279972" y="2596810"/>
                  <a:pt x="2263591" y="2613191"/>
                  <a:pt x="2243393" y="2613191"/>
                </a:cubicBezTo>
                <a:cubicBezTo>
                  <a:pt x="2223191" y="2613191"/>
                  <a:pt x="2206817" y="2596810"/>
                  <a:pt x="2206817" y="2576610"/>
                </a:cubicBezTo>
                <a:cubicBezTo>
                  <a:pt x="2206817" y="2556409"/>
                  <a:pt x="2223191" y="2540031"/>
                  <a:pt x="2243393" y="2540031"/>
                </a:cubicBezTo>
                <a:close/>
                <a:moveTo>
                  <a:pt x="2022713" y="2540027"/>
                </a:moveTo>
                <a:cubicBezTo>
                  <a:pt x="2042913" y="2540027"/>
                  <a:pt x="2059288" y="2556406"/>
                  <a:pt x="2059288" y="2576607"/>
                </a:cubicBezTo>
                <a:cubicBezTo>
                  <a:pt x="2059288" y="2596807"/>
                  <a:pt x="2042913" y="2613187"/>
                  <a:pt x="2022713" y="2613187"/>
                </a:cubicBezTo>
                <a:cubicBezTo>
                  <a:pt x="2002514" y="2613187"/>
                  <a:pt x="1986178" y="2596807"/>
                  <a:pt x="1986178" y="2576607"/>
                </a:cubicBezTo>
                <a:cubicBezTo>
                  <a:pt x="1986178" y="2556406"/>
                  <a:pt x="2002514" y="2540027"/>
                  <a:pt x="2022713" y="2540027"/>
                </a:cubicBezTo>
                <a:close/>
                <a:moveTo>
                  <a:pt x="1802068" y="2540024"/>
                </a:moveTo>
                <a:cubicBezTo>
                  <a:pt x="1822268" y="2540024"/>
                  <a:pt x="1838644" y="2556402"/>
                  <a:pt x="1838644" y="2576603"/>
                </a:cubicBezTo>
                <a:cubicBezTo>
                  <a:pt x="1838644" y="2596803"/>
                  <a:pt x="1822268" y="2613183"/>
                  <a:pt x="1802068" y="2613183"/>
                </a:cubicBezTo>
                <a:cubicBezTo>
                  <a:pt x="1781868" y="2613183"/>
                  <a:pt x="1765492" y="2596803"/>
                  <a:pt x="1765492" y="2576603"/>
                </a:cubicBezTo>
                <a:cubicBezTo>
                  <a:pt x="1765492" y="2556402"/>
                  <a:pt x="1781868" y="2540024"/>
                  <a:pt x="1802068" y="2540024"/>
                </a:cubicBezTo>
                <a:close/>
                <a:moveTo>
                  <a:pt x="1581382" y="2540021"/>
                </a:moveTo>
                <a:cubicBezTo>
                  <a:pt x="1601583" y="2540021"/>
                  <a:pt x="1617958" y="2556398"/>
                  <a:pt x="1617958" y="2576600"/>
                </a:cubicBezTo>
                <a:cubicBezTo>
                  <a:pt x="1617958" y="2596800"/>
                  <a:pt x="1601583" y="2613179"/>
                  <a:pt x="1581382" y="2613179"/>
                </a:cubicBezTo>
                <a:cubicBezTo>
                  <a:pt x="1561183" y="2613179"/>
                  <a:pt x="1544806" y="2596800"/>
                  <a:pt x="1544806" y="2576600"/>
                </a:cubicBezTo>
                <a:cubicBezTo>
                  <a:pt x="1544806" y="2556398"/>
                  <a:pt x="1561183" y="2540021"/>
                  <a:pt x="1581382" y="2540021"/>
                </a:cubicBezTo>
                <a:close/>
                <a:moveTo>
                  <a:pt x="1360697" y="2540018"/>
                </a:moveTo>
                <a:cubicBezTo>
                  <a:pt x="1380897" y="2540018"/>
                  <a:pt x="1397273" y="2556395"/>
                  <a:pt x="1397273" y="2576596"/>
                </a:cubicBezTo>
                <a:cubicBezTo>
                  <a:pt x="1397273" y="2596796"/>
                  <a:pt x="1380897" y="2613175"/>
                  <a:pt x="1360697" y="2613175"/>
                </a:cubicBezTo>
                <a:cubicBezTo>
                  <a:pt x="1340497" y="2613175"/>
                  <a:pt x="1324121" y="2596796"/>
                  <a:pt x="1324121" y="2576596"/>
                </a:cubicBezTo>
                <a:cubicBezTo>
                  <a:pt x="1324121" y="2556395"/>
                  <a:pt x="1340497" y="2540018"/>
                  <a:pt x="1360697" y="2540018"/>
                </a:cubicBezTo>
                <a:close/>
                <a:moveTo>
                  <a:pt x="1140011" y="2540014"/>
                </a:moveTo>
                <a:cubicBezTo>
                  <a:pt x="1160211" y="2540014"/>
                  <a:pt x="1176587" y="2556392"/>
                  <a:pt x="1176587" y="2576592"/>
                </a:cubicBezTo>
                <a:cubicBezTo>
                  <a:pt x="1176587" y="2596792"/>
                  <a:pt x="1160211" y="2613170"/>
                  <a:pt x="1140011" y="2613170"/>
                </a:cubicBezTo>
                <a:cubicBezTo>
                  <a:pt x="1119811" y="2613170"/>
                  <a:pt x="1103435" y="2596792"/>
                  <a:pt x="1103435" y="2576592"/>
                </a:cubicBezTo>
                <a:cubicBezTo>
                  <a:pt x="1103435" y="2556392"/>
                  <a:pt x="1119811" y="2540014"/>
                  <a:pt x="1140011" y="2540014"/>
                </a:cubicBezTo>
                <a:close/>
                <a:moveTo>
                  <a:pt x="919325" y="2540011"/>
                </a:moveTo>
                <a:cubicBezTo>
                  <a:pt x="939525" y="2540011"/>
                  <a:pt x="955901" y="2556388"/>
                  <a:pt x="955901" y="2576589"/>
                </a:cubicBezTo>
                <a:cubicBezTo>
                  <a:pt x="955901" y="2596789"/>
                  <a:pt x="939525" y="2613166"/>
                  <a:pt x="919325" y="2613166"/>
                </a:cubicBezTo>
                <a:cubicBezTo>
                  <a:pt x="899125" y="2613166"/>
                  <a:pt x="882749" y="2596789"/>
                  <a:pt x="882749" y="2576589"/>
                </a:cubicBezTo>
                <a:cubicBezTo>
                  <a:pt x="882749" y="2556388"/>
                  <a:pt x="899125" y="2540011"/>
                  <a:pt x="919325" y="2540011"/>
                </a:cubicBezTo>
                <a:close/>
                <a:moveTo>
                  <a:pt x="698639" y="2540008"/>
                </a:moveTo>
                <a:cubicBezTo>
                  <a:pt x="718839" y="2540008"/>
                  <a:pt x="735215" y="2556385"/>
                  <a:pt x="735215" y="2576585"/>
                </a:cubicBezTo>
                <a:cubicBezTo>
                  <a:pt x="735215" y="2596785"/>
                  <a:pt x="718839" y="2613162"/>
                  <a:pt x="698639" y="2613162"/>
                </a:cubicBezTo>
                <a:cubicBezTo>
                  <a:pt x="678439" y="2613162"/>
                  <a:pt x="662063" y="2596785"/>
                  <a:pt x="662063" y="2576585"/>
                </a:cubicBezTo>
                <a:cubicBezTo>
                  <a:pt x="662063" y="2556385"/>
                  <a:pt x="678439" y="2540008"/>
                  <a:pt x="698639" y="2540008"/>
                </a:cubicBezTo>
                <a:close/>
                <a:moveTo>
                  <a:pt x="477952" y="2540004"/>
                </a:moveTo>
                <a:cubicBezTo>
                  <a:pt x="498152" y="2540004"/>
                  <a:pt x="514528" y="2556381"/>
                  <a:pt x="514528" y="2576582"/>
                </a:cubicBezTo>
                <a:cubicBezTo>
                  <a:pt x="514528" y="2596782"/>
                  <a:pt x="498152" y="2613158"/>
                  <a:pt x="477952" y="2613158"/>
                </a:cubicBezTo>
                <a:cubicBezTo>
                  <a:pt x="457752" y="2613158"/>
                  <a:pt x="441376" y="2596782"/>
                  <a:pt x="441376" y="2576582"/>
                </a:cubicBezTo>
                <a:cubicBezTo>
                  <a:pt x="441376" y="2556381"/>
                  <a:pt x="457752" y="2540004"/>
                  <a:pt x="477952" y="2540004"/>
                </a:cubicBezTo>
                <a:close/>
                <a:moveTo>
                  <a:pt x="257266" y="2540001"/>
                </a:moveTo>
                <a:cubicBezTo>
                  <a:pt x="277466" y="2540001"/>
                  <a:pt x="293842" y="2556378"/>
                  <a:pt x="293842" y="2576578"/>
                </a:cubicBezTo>
                <a:cubicBezTo>
                  <a:pt x="293842" y="2596778"/>
                  <a:pt x="277466" y="2613154"/>
                  <a:pt x="257266" y="2613154"/>
                </a:cubicBezTo>
                <a:cubicBezTo>
                  <a:pt x="237066" y="2613154"/>
                  <a:pt x="220690" y="2596778"/>
                  <a:pt x="220690" y="2576578"/>
                </a:cubicBezTo>
                <a:cubicBezTo>
                  <a:pt x="220690" y="2556378"/>
                  <a:pt x="237066" y="2540001"/>
                  <a:pt x="257266" y="2540001"/>
                </a:cubicBezTo>
                <a:close/>
                <a:moveTo>
                  <a:pt x="36580" y="2539997"/>
                </a:moveTo>
                <a:cubicBezTo>
                  <a:pt x="56780" y="2539997"/>
                  <a:pt x="73156" y="2556374"/>
                  <a:pt x="73156" y="2576574"/>
                </a:cubicBezTo>
                <a:cubicBezTo>
                  <a:pt x="73156" y="2596774"/>
                  <a:pt x="56780" y="2613151"/>
                  <a:pt x="36580" y="2613151"/>
                </a:cubicBezTo>
                <a:cubicBezTo>
                  <a:pt x="16380" y="2613151"/>
                  <a:pt x="4" y="2596774"/>
                  <a:pt x="4" y="2576574"/>
                </a:cubicBezTo>
                <a:cubicBezTo>
                  <a:pt x="4" y="2556374"/>
                  <a:pt x="16380" y="2539997"/>
                  <a:pt x="36580" y="2539997"/>
                </a:cubicBezTo>
                <a:close/>
                <a:moveTo>
                  <a:pt x="11732658" y="2539995"/>
                </a:moveTo>
                <a:cubicBezTo>
                  <a:pt x="11752858" y="2539995"/>
                  <a:pt x="11769234" y="2556371"/>
                  <a:pt x="11769234" y="2576571"/>
                </a:cubicBezTo>
                <a:cubicBezTo>
                  <a:pt x="11769234" y="2596770"/>
                  <a:pt x="11752858" y="2613147"/>
                  <a:pt x="11732658" y="2613147"/>
                </a:cubicBezTo>
                <a:cubicBezTo>
                  <a:pt x="11712458" y="2613147"/>
                  <a:pt x="11696082" y="2596770"/>
                  <a:pt x="11696082" y="2576571"/>
                </a:cubicBezTo>
                <a:cubicBezTo>
                  <a:pt x="11696082" y="2556371"/>
                  <a:pt x="11712458" y="2539995"/>
                  <a:pt x="11732658" y="2539995"/>
                </a:cubicBezTo>
                <a:close/>
                <a:moveTo>
                  <a:pt x="11953343" y="2539991"/>
                </a:moveTo>
                <a:cubicBezTo>
                  <a:pt x="11973543" y="2539991"/>
                  <a:pt x="11989919" y="2556367"/>
                  <a:pt x="11989919" y="2576567"/>
                </a:cubicBezTo>
                <a:cubicBezTo>
                  <a:pt x="11989919" y="2596767"/>
                  <a:pt x="11973543" y="2613143"/>
                  <a:pt x="11953343" y="2613143"/>
                </a:cubicBezTo>
                <a:cubicBezTo>
                  <a:pt x="11933143" y="2613143"/>
                  <a:pt x="11916767" y="2596767"/>
                  <a:pt x="11916767" y="2576567"/>
                </a:cubicBezTo>
                <a:cubicBezTo>
                  <a:pt x="11916767" y="2556367"/>
                  <a:pt x="11933143" y="2539991"/>
                  <a:pt x="11953343" y="2539991"/>
                </a:cubicBezTo>
                <a:close/>
                <a:moveTo>
                  <a:pt x="11511977" y="2328425"/>
                </a:moveTo>
                <a:cubicBezTo>
                  <a:pt x="11532177" y="2328425"/>
                  <a:pt x="11548553" y="2344799"/>
                  <a:pt x="11548553" y="2365005"/>
                </a:cubicBezTo>
                <a:cubicBezTo>
                  <a:pt x="11548553" y="2385219"/>
                  <a:pt x="11532177" y="2401595"/>
                  <a:pt x="11511977" y="2401595"/>
                </a:cubicBezTo>
                <a:cubicBezTo>
                  <a:pt x="11491777" y="2401595"/>
                  <a:pt x="11475401" y="2385219"/>
                  <a:pt x="11475401" y="2365005"/>
                </a:cubicBezTo>
                <a:cubicBezTo>
                  <a:pt x="11475401" y="2344799"/>
                  <a:pt x="11491777" y="2328425"/>
                  <a:pt x="11511977" y="2328425"/>
                </a:cubicBezTo>
                <a:close/>
                <a:moveTo>
                  <a:pt x="11291296" y="2328423"/>
                </a:moveTo>
                <a:cubicBezTo>
                  <a:pt x="11311496" y="2328423"/>
                  <a:pt x="11327872" y="2344797"/>
                  <a:pt x="11327872" y="2365003"/>
                </a:cubicBezTo>
                <a:cubicBezTo>
                  <a:pt x="11327872" y="2385216"/>
                  <a:pt x="11311496" y="2401593"/>
                  <a:pt x="11291296" y="2401593"/>
                </a:cubicBezTo>
                <a:cubicBezTo>
                  <a:pt x="11271096" y="2401593"/>
                  <a:pt x="11254720" y="2385216"/>
                  <a:pt x="11254720" y="2365003"/>
                </a:cubicBezTo>
                <a:cubicBezTo>
                  <a:pt x="11254720" y="2344797"/>
                  <a:pt x="11271096" y="2328423"/>
                  <a:pt x="11291296" y="2328423"/>
                </a:cubicBezTo>
                <a:close/>
                <a:moveTo>
                  <a:pt x="11070615" y="2328421"/>
                </a:moveTo>
                <a:cubicBezTo>
                  <a:pt x="11090815" y="2328421"/>
                  <a:pt x="11107191" y="2344795"/>
                  <a:pt x="11107191" y="2365001"/>
                </a:cubicBezTo>
                <a:cubicBezTo>
                  <a:pt x="11107191" y="2385215"/>
                  <a:pt x="11090815" y="2401591"/>
                  <a:pt x="11070615" y="2401591"/>
                </a:cubicBezTo>
                <a:cubicBezTo>
                  <a:pt x="11050415" y="2401591"/>
                  <a:pt x="11034039" y="2385215"/>
                  <a:pt x="11034039" y="2365001"/>
                </a:cubicBezTo>
                <a:cubicBezTo>
                  <a:pt x="11034039" y="2344795"/>
                  <a:pt x="11050415" y="2328421"/>
                  <a:pt x="11070615" y="2328421"/>
                </a:cubicBezTo>
                <a:close/>
                <a:moveTo>
                  <a:pt x="10849934" y="2328419"/>
                </a:moveTo>
                <a:cubicBezTo>
                  <a:pt x="10870134" y="2328419"/>
                  <a:pt x="10886510" y="2344794"/>
                  <a:pt x="10886510" y="2365000"/>
                </a:cubicBezTo>
                <a:cubicBezTo>
                  <a:pt x="10886510" y="2385212"/>
                  <a:pt x="10870134" y="2401588"/>
                  <a:pt x="10849934" y="2401588"/>
                </a:cubicBezTo>
                <a:cubicBezTo>
                  <a:pt x="10829734" y="2401588"/>
                  <a:pt x="10813358" y="2385212"/>
                  <a:pt x="10813358" y="2365000"/>
                </a:cubicBezTo>
                <a:cubicBezTo>
                  <a:pt x="10813358" y="2344794"/>
                  <a:pt x="10829734" y="2328419"/>
                  <a:pt x="10849934" y="2328419"/>
                </a:cubicBezTo>
                <a:close/>
                <a:moveTo>
                  <a:pt x="10629253" y="2328417"/>
                </a:moveTo>
                <a:cubicBezTo>
                  <a:pt x="10649453" y="2328417"/>
                  <a:pt x="10665829" y="2344792"/>
                  <a:pt x="10665829" y="2364998"/>
                </a:cubicBezTo>
                <a:cubicBezTo>
                  <a:pt x="10665829" y="2385210"/>
                  <a:pt x="10649453" y="2401586"/>
                  <a:pt x="10629253" y="2401586"/>
                </a:cubicBezTo>
                <a:cubicBezTo>
                  <a:pt x="10609053" y="2401586"/>
                  <a:pt x="10592677" y="2385210"/>
                  <a:pt x="10592677" y="2364998"/>
                </a:cubicBezTo>
                <a:cubicBezTo>
                  <a:pt x="10592677" y="2344792"/>
                  <a:pt x="10609053" y="2328417"/>
                  <a:pt x="10629253" y="2328417"/>
                </a:cubicBezTo>
                <a:close/>
                <a:moveTo>
                  <a:pt x="10408572" y="2328416"/>
                </a:moveTo>
                <a:cubicBezTo>
                  <a:pt x="10428772" y="2328416"/>
                  <a:pt x="10445148" y="2344790"/>
                  <a:pt x="10445148" y="2364996"/>
                </a:cubicBezTo>
                <a:cubicBezTo>
                  <a:pt x="10445148" y="2385208"/>
                  <a:pt x="10428772" y="2401584"/>
                  <a:pt x="10408572" y="2401584"/>
                </a:cubicBezTo>
                <a:cubicBezTo>
                  <a:pt x="10388372" y="2401584"/>
                  <a:pt x="10371996" y="2385208"/>
                  <a:pt x="10371996" y="2364996"/>
                </a:cubicBezTo>
                <a:cubicBezTo>
                  <a:pt x="10371996" y="2344790"/>
                  <a:pt x="10388372" y="2328416"/>
                  <a:pt x="10408572" y="2328416"/>
                </a:cubicBezTo>
                <a:close/>
                <a:moveTo>
                  <a:pt x="10187891" y="2328414"/>
                </a:moveTo>
                <a:cubicBezTo>
                  <a:pt x="10208091" y="2328414"/>
                  <a:pt x="10224467" y="2344788"/>
                  <a:pt x="10224467" y="2364994"/>
                </a:cubicBezTo>
                <a:cubicBezTo>
                  <a:pt x="10224467" y="2385206"/>
                  <a:pt x="10208091" y="2401582"/>
                  <a:pt x="10187891" y="2401582"/>
                </a:cubicBezTo>
                <a:cubicBezTo>
                  <a:pt x="10167691" y="2401582"/>
                  <a:pt x="10151315" y="2385206"/>
                  <a:pt x="10151315" y="2364994"/>
                </a:cubicBezTo>
                <a:cubicBezTo>
                  <a:pt x="10151315" y="2344788"/>
                  <a:pt x="10167691" y="2328414"/>
                  <a:pt x="10187891" y="2328414"/>
                </a:cubicBezTo>
                <a:close/>
                <a:moveTo>
                  <a:pt x="9967210" y="2328412"/>
                </a:moveTo>
                <a:cubicBezTo>
                  <a:pt x="9987410" y="2328412"/>
                  <a:pt x="10003786" y="2344786"/>
                  <a:pt x="10003786" y="2364992"/>
                </a:cubicBezTo>
                <a:cubicBezTo>
                  <a:pt x="10003786" y="2385204"/>
                  <a:pt x="9987410" y="2401580"/>
                  <a:pt x="9967210" y="2401580"/>
                </a:cubicBezTo>
                <a:cubicBezTo>
                  <a:pt x="9947010" y="2401580"/>
                  <a:pt x="9930634" y="2385204"/>
                  <a:pt x="9930634" y="2364992"/>
                </a:cubicBezTo>
                <a:cubicBezTo>
                  <a:pt x="9930634" y="2344786"/>
                  <a:pt x="9947010" y="2328412"/>
                  <a:pt x="9967210" y="2328412"/>
                </a:cubicBezTo>
                <a:close/>
                <a:moveTo>
                  <a:pt x="9746529" y="2328410"/>
                </a:moveTo>
                <a:cubicBezTo>
                  <a:pt x="9766729" y="2328410"/>
                  <a:pt x="9783105" y="2344784"/>
                  <a:pt x="9783105" y="2364989"/>
                </a:cubicBezTo>
                <a:cubicBezTo>
                  <a:pt x="9783105" y="2385201"/>
                  <a:pt x="9766729" y="2401578"/>
                  <a:pt x="9746529" y="2401578"/>
                </a:cubicBezTo>
                <a:cubicBezTo>
                  <a:pt x="9726329" y="2401578"/>
                  <a:pt x="9709953" y="2385201"/>
                  <a:pt x="9709953" y="2364989"/>
                </a:cubicBezTo>
                <a:cubicBezTo>
                  <a:pt x="9709953" y="2344784"/>
                  <a:pt x="9726329" y="2328410"/>
                  <a:pt x="9746529" y="2328410"/>
                </a:cubicBezTo>
                <a:close/>
                <a:moveTo>
                  <a:pt x="9525848" y="2328408"/>
                </a:moveTo>
                <a:cubicBezTo>
                  <a:pt x="9546048" y="2328408"/>
                  <a:pt x="9562424" y="2344783"/>
                  <a:pt x="9562424" y="2364987"/>
                </a:cubicBezTo>
                <a:cubicBezTo>
                  <a:pt x="9562424" y="2385199"/>
                  <a:pt x="9546048" y="2401576"/>
                  <a:pt x="9525848" y="2401576"/>
                </a:cubicBezTo>
                <a:cubicBezTo>
                  <a:pt x="9505648" y="2401576"/>
                  <a:pt x="9489272" y="2385199"/>
                  <a:pt x="9489272" y="2364987"/>
                </a:cubicBezTo>
                <a:cubicBezTo>
                  <a:pt x="9489272" y="2344783"/>
                  <a:pt x="9505648" y="2328408"/>
                  <a:pt x="9525848" y="2328408"/>
                </a:cubicBezTo>
                <a:close/>
                <a:moveTo>
                  <a:pt x="9305167" y="2328407"/>
                </a:moveTo>
                <a:cubicBezTo>
                  <a:pt x="9325367" y="2328407"/>
                  <a:pt x="9341743" y="2344781"/>
                  <a:pt x="9341743" y="2364986"/>
                </a:cubicBezTo>
                <a:cubicBezTo>
                  <a:pt x="9341743" y="2385197"/>
                  <a:pt x="9325367" y="2401573"/>
                  <a:pt x="9305167" y="2401573"/>
                </a:cubicBezTo>
                <a:cubicBezTo>
                  <a:pt x="9284967" y="2401573"/>
                  <a:pt x="9268591" y="2385197"/>
                  <a:pt x="9268591" y="2364986"/>
                </a:cubicBezTo>
                <a:cubicBezTo>
                  <a:pt x="9268591" y="2344781"/>
                  <a:pt x="9284967" y="2328407"/>
                  <a:pt x="9305167" y="2328407"/>
                </a:cubicBezTo>
                <a:close/>
                <a:moveTo>
                  <a:pt x="9084486" y="2328405"/>
                </a:moveTo>
                <a:cubicBezTo>
                  <a:pt x="9104686" y="2328405"/>
                  <a:pt x="9121062" y="2344779"/>
                  <a:pt x="9121062" y="2364984"/>
                </a:cubicBezTo>
                <a:cubicBezTo>
                  <a:pt x="9121062" y="2385195"/>
                  <a:pt x="9104686" y="2401571"/>
                  <a:pt x="9084486" y="2401571"/>
                </a:cubicBezTo>
                <a:cubicBezTo>
                  <a:pt x="9064286" y="2401571"/>
                  <a:pt x="9047910" y="2385195"/>
                  <a:pt x="9047910" y="2364984"/>
                </a:cubicBezTo>
                <a:cubicBezTo>
                  <a:pt x="9047910" y="2344779"/>
                  <a:pt x="9064286" y="2328405"/>
                  <a:pt x="9084486" y="2328405"/>
                </a:cubicBezTo>
                <a:close/>
                <a:moveTo>
                  <a:pt x="8863805" y="2328403"/>
                </a:moveTo>
                <a:cubicBezTo>
                  <a:pt x="8884005" y="2328403"/>
                  <a:pt x="8900381" y="2344777"/>
                  <a:pt x="8900381" y="2364982"/>
                </a:cubicBezTo>
                <a:cubicBezTo>
                  <a:pt x="8900381" y="2385193"/>
                  <a:pt x="8884005" y="2401569"/>
                  <a:pt x="8863805" y="2401569"/>
                </a:cubicBezTo>
                <a:cubicBezTo>
                  <a:pt x="8843605" y="2401569"/>
                  <a:pt x="8827229" y="2385193"/>
                  <a:pt x="8827229" y="2364982"/>
                </a:cubicBezTo>
                <a:cubicBezTo>
                  <a:pt x="8827229" y="2344777"/>
                  <a:pt x="8843605" y="2328403"/>
                  <a:pt x="8863805" y="2328403"/>
                </a:cubicBezTo>
                <a:close/>
                <a:moveTo>
                  <a:pt x="8643124" y="2328401"/>
                </a:moveTo>
                <a:cubicBezTo>
                  <a:pt x="8663324" y="2328401"/>
                  <a:pt x="8679700" y="2344775"/>
                  <a:pt x="8679700" y="2364980"/>
                </a:cubicBezTo>
                <a:cubicBezTo>
                  <a:pt x="8679700" y="2385190"/>
                  <a:pt x="8663324" y="2401567"/>
                  <a:pt x="8643124" y="2401567"/>
                </a:cubicBezTo>
                <a:cubicBezTo>
                  <a:pt x="8622924" y="2401567"/>
                  <a:pt x="8606548" y="2385190"/>
                  <a:pt x="8606548" y="2364980"/>
                </a:cubicBezTo>
                <a:cubicBezTo>
                  <a:pt x="8606548" y="2344775"/>
                  <a:pt x="8622924" y="2328401"/>
                  <a:pt x="8643124" y="2328401"/>
                </a:cubicBezTo>
                <a:close/>
                <a:moveTo>
                  <a:pt x="8422443" y="2328399"/>
                </a:moveTo>
                <a:cubicBezTo>
                  <a:pt x="8442643" y="2328399"/>
                  <a:pt x="8459019" y="2344773"/>
                  <a:pt x="8459019" y="2364978"/>
                </a:cubicBezTo>
                <a:cubicBezTo>
                  <a:pt x="8459019" y="2385189"/>
                  <a:pt x="8442643" y="2401564"/>
                  <a:pt x="8422443" y="2401564"/>
                </a:cubicBezTo>
                <a:cubicBezTo>
                  <a:pt x="8402243" y="2401564"/>
                  <a:pt x="8385867" y="2385189"/>
                  <a:pt x="8385867" y="2364978"/>
                </a:cubicBezTo>
                <a:cubicBezTo>
                  <a:pt x="8385867" y="2344773"/>
                  <a:pt x="8402243" y="2328399"/>
                  <a:pt x="8422443" y="2328399"/>
                </a:cubicBezTo>
                <a:close/>
                <a:moveTo>
                  <a:pt x="8201762" y="2328398"/>
                </a:moveTo>
                <a:cubicBezTo>
                  <a:pt x="8221962" y="2328398"/>
                  <a:pt x="8238338" y="2344771"/>
                  <a:pt x="8238338" y="2364976"/>
                </a:cubicBezTo>
                <a:cubicBezTo>
                  <a:pt x="8238338" y="2385186"/>
                  <a:pt x="8221962" y="2401562"/>
                  <a:pt x="8201762" y="2401562"/>
                </a:cubicBezTo>
                <a:cubicBezTo>
                  <a:pt x="8181562" y="2401562"/>
                  <a:pt x="8165186" y="2385186"/>
                  <a:pt x="8165186" y="2364976"/>
                </a:cubicBezTo>
                <a:cubicBezTo>
                  <a:pt x="8165186" y="2344771"/>
                  <a:pt x="8181562" y="2328398"/>
                  <a:pt x="8201762" y="2328398"/>
                </a:cubicBezTo>
                <a:close/>
                <a:moveTo>
                  <a:pt x="7981081" y="2328396"/>
                </a:moveTo>
                <a:cubicBezTo>
                  <a:pt x="8001281" y="2328396"/>
                  <a:pt x="8017657" y="2344769"/>
                  <a:pt x="8017657" y="2364974"/>
                </a:cubicBezTo>
                <a:cubicBezTo>
                  <a:pt x="8017657" y="2385184"/>
                  <a:pt x="8001281" y="2401560"/>
                  <a:pt x="7981081" y="2401560"/>
                </a:cubicBezTo>
                <a:cubicBezTo>
                  <a:pt x="7960881" y="2401560"/>
                  <a:pt x="7944505" y="2385184"/>
                  <a:pt x="7944505" y="2364974"/>
                </a:cubicBezTo>
                <a:cubicBezTo>
                  <a:pt x="7944505" y="2344769"/>
                  <a:pt x="7960881" y="2328396"/>
                  <a:pt x="7981081" y="2328396"/>
                </a:cubicBezTo>
                <a:close/>
                <a:moveTo>
                  <a:pt x="7760400" y="2328394"/>
                </a:moveTo>
                <a:cubicBezTo>
                  <a:pt x="7780600" y="2328394"/>
                  <a:pt x="7796976" y="2344768"/>
                  <a:pt x="7796976" y="2364972"/>
                </a:cubicBezTo>
                <a:cubicBezTo>
                  <a:pt x="7796976" y="2385182"/>
                  <a:pt x="7780600" y="2401558"/>
                  <a:pt x="7760400" y="2401558"/>
                </a:cubicBezTo>
                <a:cubicBezTo>
                  <a:pt x="7740200" y="2401558"/>
                  <a:pt x="7723824" y="2385182"/>
                  <a:pt x="7723824" y="2364972"/>
                </a:cubicBezTo>
                <a:cubicBezTo>
                  <a:pt x="7723824" y="2344768"/>
                  <a:pt x="7740200" y="2328394"/>
                  <a:pt x="7760400" y="2328394"/>
                </a:cubicBezTo>
                <a:close/>
                <a:moveTo>
                  <a:pt x="7539719" y="2328392"/>
                </a:moveTo>
                <a:cubicBezTo>
                  <a:pt x="7559919" y="2328392"/>
                  <a:pt x="7576295" y="2344766"/>
                  <a:pt x="7576295" y="2364970"/>
                </a:cubicBezTo>
                <a:cubicBezTo>
                  <a:pt x="7576295" y="2385180"/>
                  <a:pt x="7559919" y="2401556"/>
                  <a:pt x="7539719" y="2401556"/>
                </a:cubicBezTo>
                <a:cubicBezTo>
                  <a:pt x="7519519" y="2401556"/>
                  <a:pt x="7503143" y="2385180"/>
                  <a:pt x="7503143" y="2364970"/>
                </a:cubicBezTo>
                <a:cubicBezTo>
                  <a:pt x="7503143" y="2344766"/>
                  <a:pt x="7519519" y="2328392"/>
                  <a:pt x="7539719" y="2328392"/>
                </a:cubicBezTo>
                <a:close/>
                <a:moveTo>
                  <a:pt x="7319038" y="2328390"/>
                </a:moveTo>
                <a:cubicBezTo>
                  <a:pt x="7339238" y="2328390"/>
                  <a:pt x="7355614" y="2344764"/>
                  <a:pt x="7355614" y="2364968"/>
                </a:cubicBezTo>
                <a:cubicBezTo>
                  <a:pt x="7355614" y="2385178"/>
                  <a:pt x="7339238" y="2401554"/>
                  <a:pt x="7319038" y="2401554"/>
                </a:cubicBezTo>
                <a:cubicBezTo>
                  <a:pt x="7298838" y="2401554"/>
                  <a:pt x="7282462" y="2385178"/>
                  <a:pt x="7282462" y="2364968"/>
                </a:cubicBezTo>
                <a:cubicBezTo>
                  <a:pt x="7282462" y="2344764"/>
                  <a:pt x="7298838" y="2328390"/>
                  <a:pt x="7319038" y="2328390"/>
                </a:cubicBezTo>
                <a:close/>
                <a:moveTo>
                  <a:pt x="7098357" y="2328388"/>
                </a:moveTo>
                <a:cubicBezTo>
                  <a:pt x="7118557" y="2328388"/>
                  <a:pt x="7134933" y="2344762"/>
                  <a:pt x="7134933" y="2364966"/>
                </a:cubicBezTo>
                <a:cubicBezTo>
                  <a:pt x="7134933" y="2385175"/>
                  <a:pt x="7118557" y="2401552"/>
                  <a:pt x="7098357" y="2401552"/>
                </a:cubicBezTo>
                <a:cubicBezTo>
                  <a:pt x="7078157" y="2401552"/>
                  <a:pt x="7061781" y="2385175"/>
                  <a:pt x="7061781" y="2364966"/>
                </a:cubicBezTo>
                <a:cubicBezTo>
                  <a:pt x="7061781" y="2344762"/>
                  <a:pt x="7078157" y="2328388"/>
                  <a:pt x="7098357" y="2328388"/>
                </a:cubicBezTo>
                <a:close/>
                <a:moveTo>
                  <a:pt x="6877676" y="2328386"/>
                </a:moveTo>
                <a:cubicBezTo>
                  <a:pt x="6897876" y="2328386"/>
                  <a:pt x="6914252" y="2344760"/>
                  <a:pt x="6914252" y="2364964"/>
                </a:cubicBezTo>
                <a:cubicBezTo>
                  <a:pt x="6914252" y="2385173"/>
                  <a:pt x="6897876" y="2401550"/>
                  <a:pt x="6877676" y="2401550"/>
                </a:cubicBezTo>
                <a:cubicBezTo>
                  <a:pt x="6857476" y="2401550"/>
                  <a:pt x="6841100" y="2385173"/>
                  <a:pt x="6841100" y="2364964"/>
                </a:cubicBezTo>
                <a:cubicBezTo>
                  <a:pt x="6841100" y="2344760"/>
                  <a:pt x="6857476" y="2328386"/>
                  <a:pt x="6877676" y="2328386"/>
                </a:cubicBezTo>
                <a:close/>
                <a:moveTo>
                  <a:pt x="6656995" y="2328384"/>
                </a:moveTo>
                <a:cubicBezTo>
                  <a:pt x="6677195" y="2328384"/>
                  <a:pt x="6693571" y="2344759"/>
                  <a:pt x="6693571" y="2364962"/>
                </a:cubicBezTo>
                <a:cubicBezTo>
                  <a:pt x="6693571" y="2385171"/>
                  <a:pt x="6677195" y="2401547"/>
                  <a:pt x="6656995" y="2401547"/>
                </a:cubicBezTo>
                <a:cubicBezTo>
                  <a:pt x="6636795" y="2401547"/>
                  <a:pt x="6620419" y="2385171"/>
                  <a:pt x="6620419" y="2364962"/>
                </a:cubicBezTo>
                <a:cubicBezTo>
                  <a:pt x="6620419" y="2344759"/>
                  <a:pt x="6636795" y="2328384"/>
                  <a:pt x="6656995" y="2328384"/>
                </a:cubicBezTo>
                <a:close/>
                <a:moveTo>
                  <a:pt x="6436314" y="2328382"/>
                </a:moveTo>
                <a:cubicBezTo>
                  <a:pt x="6456514" y="2328382"/>
                  <a:pt x="6472890" y="2344757"/>
                  <a:pt x="6472890" y="2364960"/>
                </a:cubicBezTo>
                <a:cubicBezTo>
                  <a:pt x="6472890" y="2385169"/>
                  <a:pt x="6456514" y="2401545"/>
                  <a:pt x="6436314" y="2401545"/>
                </a:cubicBezTo>
                <a:cubicBezTo>
                  <a:pt x="6416114" y="2401545"/>
                  <a:pt x="6399738" y="2385169"/>
                  <a:pt x="6399738" y="2364960"/>
                </a:cubicBezTo>
                <a:cubicBezTo>
                  <a:pt x="6399738" y="2344757"/>
                  <a:pt x="6416114" y="2328382"/>
                  <a:pt x="6436314" y="2328382"/>
                </a:cubicBezTo>
                <a:close/>
                <a:moveTo>
                  <a:pt x="6215633" y="2328380"/>
                </a:moveTo>
                <a:cubicBezTo>
                  <a:pt x="6235833" y="2328380"/>
                  <a:pt x="6252209" y="2344755"/>
                  <a:pt x="6252209" y="2364959"/>
                </a:cubicBezTo>
                <a:cubicBezTo>
                  <a:pt x="6252209" y="2385167"/>
                  <a:pt x="6235833" y="2401543"/>
                  <a:pt x="6215633" y="2401543"/>
                </a:cubicBezTo>
                <a:cubicBezTo>
                  <a:pt x="6195433" y="2401543"/>
                  <a:pt x="6179057" y="2385167"/>
                  <a:pt x="6179057" y="2364959"/>
                </a:cubicBezTo>
                <a:cubicBezTo>
                  <a:pt x="6179057" y="2344755"/>
                  <a:pt x="6195433" y="2328380"/>
                  <a:pt x="6215633" y="2328380"/>
                </a:cubicBezTo>
                <a:close/>
                <a:moveTo>
                  <a:pt x="5994952" y="2328378"/>
                </a:moveTo>
                <a:cubicBezTo>
                  <a:pt x="6015152" y="2328378"/>
                  <a:pt x="6031528" y="2344753"/>
                  <a:pt x="6031528" y="2364957"/>
                </a:cubicBezTo>
                <a:cubicBezTo>
                  <a:pt x="6031528" y="2385164"/>
                  <a:pt x="6015152" y="2401541"/>
                  <a:pt x="5994952" y="2401541"/>
                </a:cubicBezTo>
                <a:cubicBezTo>
                  <a:pt x="5974752" y="2401541"/>
                  <a:pt x="5958376" y="2385164"/>
                  <a:pt x="5958376" y="2364957"/>
                </a:cubicBezTo>
                <a:cubicBezTo>
                  <a:pt x="5958376" y="2344753"/>
                  <a:pt x="5974752" y="2328378"/>
                  <a:pt x="5994952" y="2328378"/>
                </a:cubicBezTo>
                <a:close/>
                <a:moveTo>
                  <a:pt x="5774272" y="2328376"/>
                </a:moveTo>
                <a:cubicBezTo>
                  <a:pt x="5794472" y="2328376"/>
                  <a:pt x="5810848" y="2344751"/>
                  <a:pt x="5810848" y="2364954"/>
                </a:cubicBezTo>
                <a:cubicBezTo>
                  <a:pt x="5810848" y="2385162"/>
                  <a:pt x="5794472" y="2401538"/>
                  <a:pt x="5774272" y="2401538"/>
                </a:cubicBezTo>
                <a:cubicBezTo>
                  <a:pt x="5754073" y="2401538"/>
                  <a:pt x="5737697" y="2385162"/>
                  <a:pt x="5737697" y="2364954"/>
                </a:cubicBezTo>
                <a:cubicBezTo>
                  <a:pt x="5737697" y="2344751"/>
                  <a:pt x="5754073" y="2328376"/>
                  <a:pt x="5774272" y="2328376"/>
                </a:cubicBezTo>
                <a:close/>
                <a:moveTo>
                  <a:pt x="5553593" y="2328375"/>
                </a:moveTo>
                <a:cubicBezTo>
                  <a:pt x="5573793" y="2328375"/>
                  <a:pt x="5590169" y="2344749"/>
                  <a:pt x="5590169" y="2364952"/>
                </a:cubicBezTo>
                <a:cubicBezTo>
                  <a:pt x="5590169" y="2385160"/>
                  <a:pt x="5573793" y="2401536"/>
                  <a:pt x="5553593" y="2401536"/>
                </a:cubicBezTo>
                <a:cubicBezTo>
                  <a:pt x="5533393" y="2401536"/>
                  <a:pt x="5517018" y="2385160"/>
                  <a:pt x="5517018" y="2364952"/>
                </a:cubicBezTo>
                <a:cubicBezTo>
                  <a:pt x="5517018" y="2344749"/>
                  <a:pt x="5533393" y="2328375"/>
                  <a:pt x="5553593" y="2328375"/>
                </a:cubicBezTo>
                <a:close/>
                <a:moveTo>
                  <a:pt x="5332913" y="2328373"/>
                </a:moveTo>
                <a:cubicBezTo>
                  <a:pt x="5353113" y="2328373"/>
                  <a:pt x="5369490" y="2344748"/>
                  <a:pt x="5369490" y="2364950"/>
                </a:cubicBezTo>
                <a:cubicBezTo>
                  <a:pt x="5369490" y="2385158"/>
                  <a:pt x="5353113" y="2401534"/>
                  <a:pt x="5332913" y="2401534"/>
                </a:cubicBezTo>
                <a:cubicBezTo>
                  <a:pt x="5312714" y="2401534"/>
                  <a:pt x="5296337" y="2385158"/>
                  <a:pt x="5296337" y="2364950"/>
                </a:cubicBezTo>
                <a:cubicBezTo>
                  <a:pt x="5296337" y="2344748"/>
                  <a:pt x="5312714" y="2328373"/>
                  <a:pt x="5332913" y="2328373"/>
                </a:cubicBezTo>
                <a:close/>
                <a:moveTo>
                  <a:pt x="5112230" y="2328371"/>
                </a:moveTo>
                <a:cubicBezTo>
                  <a:pt x="5132433" y="2328371"/>
                  <a:pt x="5148807" y="2344746"/>
                  <a:pt x="5148807" y="2364948"/>
                </a:cubicBezTo>
                <a:cubicBezTo>
                  <a:pt x="5148807" y="2385155"/>
                  <a:pt x="5132433" y="2401532"/>
                  <a:pt x="5112230" y="2401532"/>
                </a:cubicBezTo>
                <a:cubicBezTo>
                  <a:pt x="5092030" y="2401532"/>
                  <a:pt x="5075655" y="2385155"/>
                  <a:pt x="5075655" y="2364948"/>
                </a:cubicBezTo>
                <a:cubicBezTo>
                  <a:pt x="5075655" y="2344746"/>
                  <a:pt x="5092030" y="2328371"/>
                  <a:pt x="5112230" y="2328371"/>
                </a:cubicBezTo>
                <a:close/>
                <a:moveTo>
                  <a:pt x="4891552" y="2328369"/>
                </a:moveTo>
                <a:cubicBezTo>
                  <a:pt x="4911751" y="2328369"/>
                  <a:pt x="4928127" y="2344744"/>
                  <a:pt x="4928127" y="2364946"/>
                </a:cubicBezTo>
                <a:cubicBezTo>
                  <a:pt x="4928127" y="2385154"/>
                  <a:pt x="4911751" y="2401530"/>
                  <a:pt x="4891552" y="2401530"/>
                </a:cubicBezTo>
                <a:cubicBezTo>
                  <a:pt x="4871352" y="2401530"/>
                  <a:pt x="4854975" y="2385154"/>
                  <a:pt x="4854975" y="2364946"/>
                </a:cubicBezTo>
                <a:cubicBezTo>
                  <a:pt x="4854975" y="2344744"/>
                  <a:pt x="4871352" y="2328369"/>
                  <a:pt x="4891552" y="2328369"/>
                </a:cubicBezTo>
                <a:close/>
                <a:moveTo>
                  <a:pt x="4670871" y="2328367"/>
                </a:moveTo>
                <a:cubicBezTo>
                  <a:pt x="4691070" y="2328367"/>
                  <a:pt x="4707447" y="2344742"/>
                  <a:pt x="4707447" y="2364944"/>
                </a:cubicBezTo>
                <a:cubicBezTo>
                  <a:pt x="4707447" y="2385151"/>
                  <a:pt x="4691070" y="2401527"/>
                  <a:pt x="4670871" y="2401527"/>
                </a:cubicBezTo>
                <a:cubicBezTo>
                  <a:pt x="4650672" y="2401527"/>
                  <a:pt x="4634295" y="2385151"/>
                  <a:pt x="4634295" y="2364944"/>
                </a:cubicBezTo>
                <a:cubicBezTo>
                  <a:pt x="4634295" y="2344742"/>
                  <a:pt x="4650672" y="2328367"/>
                  <a:pt x="4670871" y="2328367"/>
                </a:cubicBezTo>
                <a:close/>
                <a:moveTo>
                  <a:pt x="4450188" y="2328365"/>
                </a:moveTo>
                <a:cubicBezTo>
                  <a:pt x="4470390" y="2328365"/>
                  <a:pt x="4486764" y="2344740"/>
                  <a:pt x="4486764" y="2364942"/>
                </a:cubicBezTo>
                <a:cubicBezTo>
                  <a:pt x="4486764" y="2385149"/>
                  <a:pt x="4470390" y="2401525"/>
                  <a:pt x="4450188" y="2401525"/>
                </a:cubicBezTo>
                <a:cubicBezTo>
                  <a:pt x="4429988" y="2401525"/>
                  <a:pt x="4413613" y="2385149"/>
                  <a:pt x="4413613" y="2364942"/>
                </a:cubicBezTo>
                <a:cubicBezTo>
                  <a:pt x="4413613" y="2344740"/>
                  <a:pt x="4429988" y="2328365"/>
                  <a:pt x="4450188" y="2328365"/>
                </a:cubicBezTo>
                <a:close/>
                <a:moveTo>
                  <a:pt x="4229507" y="2328364"/>
                </a:moveTo>
                <a:cubicBezTo>
                  <a:pt x="4249708" y="2328364"/>
                  <a:pt x="4266084" y="2344739"/>
                  <a:pt x="4266084" y="2364940"/>
                </a:cubicBezTo>
                <a:cubicBezTo>
                  <a:pt x="4266084" y="2385147"/>
                  <a:pt x="4249708" y="2401523"/>
                  <a:pt x="4229507" y="2401523"/>
                </a:cubicBezTo>
                <a:cubicBezTo>
                  <a:pt x="4209307" y="2401523"/>
                  <a:pt x="4192931" y="2385147"/>
                  <a:pt x="4192931" y="2364940"/>
                </a:cubicBezTo>
                <a:cubicBezTo>
                  <a:pt x="4192931" y="2344739"/>
                  <a:pt x="4209307" y="2328364"/>
                  <a:pt x="4229507" y="2328364"/>
                </a:cubicBezTo>
                <a:close/>
                <a:moveTo>
                  <a:pt x="4008847" y="2328362"/>
                </a:moveTo>
                <a:cubicBezTo>
                  <a:pt x="4029045" y="2328362"/>
                  <a:pt x="4045426" y="2344737"/>
                  <a:pt x="4045426" y="2364939"/>
                </a:cubicBezTo>
                <a:cubicBezTo>
                  <a:pt x="4045426" y="2385145"/>
                  <a:pt x="4029045" y="2401521"/>
                  <a:pt x="4008847" y="2401521"/>
                </a:cubicBezTo>
                <a:cubicBezTo>
                  <a:pt x="3988642" y="2401521"/>
                  <a:pt x="3972267" y="2385145"/>
                  <a:pt x="3972267" y="2364939"/>
                </a:cubicBezTo>
                <a:cubicBezTo>
                  <a:pt x="3972267" y="2344737"/>
                  <a:pt x="3988642" y="2328362"/>
                  <a:pt x="4008847" y="2328362"/>
                </a:cubicBezTo>
                <a:close/>
                <a:moveTo>
                  <a:pt x="3788165" y="2328360"/>
                </a:moveTo>
                <a:cubicBezTo>
                  <a:pt x="3808367" y="2328360"/>
                  <a:pt x="3824738" y="2344735"/>
                  <a:pt x="3824738" y="2364937"/>
                </a:cubicBezTo>
                <a:cubicBezTo>
                  <a:pt x="3824738" y="2385143"/>
                  <a:pt x="3808367" y="2401519"/>
                  <a:pt x="3788165" y="2401519"/>
                </a:cubicBezTo>
                <a:cubicBezTo>
                  <a:pt x="3767965" y="2401519"/>
                  <a:pt x="3751588" y="2385143"/>
                  <a:pt x="3751588" y="2364937"/>
                </a:cubicBezTo>
                <a:cubicBezTo>
                  <a:pt x="3751588" y="2344735"/>
                  <a:pt x="3767965" y="2328360"/>
                  <a:pt x="3788165" y="2328360"/>
                </a:cubicBezTo>
                <a:close/>
                <a:moveTo>
                  <a:pt x="3567479" y="2328358"/>
                </a:moveTo>
                <a:cubicBezTo>
                  <a:pt x="3587675" y="2328358"/>
                  <a:pt x="3604051" y="2344733"/>
                  <a:pt x="3604051" y="2364935"/>
                </a:cubicBezTo>
                <a:cubicBezTo>
                  <a:pt x="3604051" y="2385140"/>
                  <a:pt x="3587675" y="2401517"/>
                  <a:pt x="3567479" y="2401517"/>
                </a:cubicBezTo>
                <a:cubicBezTo>
                  <a:pt x="3547276" y="2401517"/>
                  <a:pt x="3530908" y="2385140"/>
                  <a:pt x="3530908" y="2364935"/>
                </a:cubicBezTo>
                <a:cubicBezTo>
                  <a:pt x="3530908" y="2344733"/>
                  <a:pt x="3547276" y="2328358"/>
                  <a:pt x="3567479" y="2328358"/>
                </a:cubicBezTo>
                <a:close/>
                <a:moveTo>
                  <a:pt x="3346801" y="2328356"/>
                </a:moveTo>
                <a:cubicBezTo>
                  <a:pt x="3367001" y="2328356"/>
                  <a:pt x="3383375" y="2344731"/>
                  <a:pt x="3383375" y="2364933"/>
                </a:cubicBezTo>
                <a:cubicBezTo>
                  <a:pt x="3383375" y="2385138"/>
                  <a:pt x="3367001" y="2401515"/>
                  <a:pt x="3346801" y="2401515"/>
                </a:cubicBezTo>
                <a:cubicBezTo>
                  <a:pt x="3326603" y="2401515"/>
                  <a:pt x="3310228" y="2385138"/>
                  <a:pt x="3310228" y="2364933"/>
                </a:cubicBezTo>
                <a:cubicBezTo>
                  <a:pt x="3310228" y="2344731"/>
                  <a:pt x="3326603" y="2328356"/>
                  <a:pt x="3346801" y="2328356"/>
                </a:cubicBezTo>
                <a:close/>
                <a:moveTo>
                  <a:pt x="3126126" y="2328355"/>
                </a:moveTo>
                <a:cubicBezTo>
                  <a:pt x="3146320" y="2328355"/>
                  <a:pt x="3162696" y="2344730"/>
                  <a:pt x="3162696" y="2364931"/>
                </a:cubicBezTo>
                <a:cubicBezTo>
                  <a:pt x="3162696" y="2385136"/>
                  <a:pt x="3146320" y="2401512"/>
                  <a:pt x="3126126" y="2401512"/>
                </a:cubicBezTo>
                <a:cubicBezTo>
                  <a:pt x="3105923" y="2401512"/>
                  <a:pt x="3089541" y="2385136"/>
                  <a:pt x="3089541" y="2364931"/>
                </a:cubicBezTo>
                <a:cubicBezTo>
                  <a:pt x="3089541" y="2344730"/>
                  <a:pt x="3105923" y="2328355"/>
                  <a:pt x="3126126" y="2328355"/>
                </a:cubicBezTo>
                <a:close/>
                <a:moveTo>
                  <a:pt x="2905436" y="2328353"/>
                </a:moveTo>
                <a:cubicBezTo>
                  <a:pt x="2925637" y="2328353"/>
                  <a:pt x="2942013" y="2344728"/>
                  <a:pt x="2942013" y="2364928"/>
                </a:cubicBezTo>
                <a:cubicBezTo>
                  <a:pt x="2942013" y="2385134"/>
                  <a:pt x="2925637" y="2401510"/>
                  <a:pt x="2905436" y="2401510"/>
                </a:cubicBezTo>
                <a:cubicBezTo>
                  <a:pt x="2885243" y="2401510"/>
                  <a:pt x="2868866" y="2385134"/>
                  <a:pt x="2868866" y="2364928"/>
                </a:cubicBezTo>
                <a:cubicBezTo>
                  <a:pt x="2868866" y="2344728"/>
                  <a:pt x="2885243" y="2328353"/>
                  <a:pt x="2905436" y="2328353"/>
                </a:cubicBezTo>
                <a:close/>
                <a:moveTo>
                  <a:pt x="2684758" y="2328350"/>
                </a:moveTo>
                <a:cubicBezTo>
                  <a:pt x="2704958" y="2328350"/>
                  <a:pt x="2721329" y="2344726"/>
                  <a:pt x="2721329" y="2364926"/>
                </a:cubicBezTo>
                <a:cubicBezTo>
                  <a:pt x="2721329" y="2385132"/>
                  <a:pt x="2704958" y="2401508"/>
                  <a:pt x="2684758" y="2401508"/>
                </a:cubicBezTo>
                <a:cubicBezTo>
                  <a:pt x="2664554" y="2401508"/>
                  <a:pt x="2648177" y="2385132"/>
                  <a:pt x="2648177" y="2364926"/>
                </a:cubicBezTo>
                <a:cubicBezTo>
                  <a:pt x="2648177" y="2344726"/>
                  <a:pt x="2664554" y="2328350"/>
                  <a:pt x="2684758" y="2328350"/>
                </a:cubicBezTo>
                <a:close/>
                <a:moveTo>
                  <a:pt x="2464071" y="2328349"/>
                </a:moveTo>
                <a:cubicBezTo>
                  <a:pt x="2484272" y="2328349"/>
                  <a:pt x="2500650" y="2344724"/>
                  <a:pt x="2500650" y="2364925"/>
                </a:cubicBezTo>
                <a:cubicBezTo>
                  <a:pt x="2500650" y="2385129"/>
                  <a:pt x="2484272" y="2401506"/>
                  <a:pt x="2464071" y="2401506"/>
                </a:cubicBezTo>
                <a:cubicBezTo>
                  <a:pt x="2443875" y="2401506"/>
                  <a:pt x="2427500" y="2385129"/>
                  <a:pt x="2427500" y="2364925"/>
                </a:cubicBezTo>
                <a:cubicBezTo>
                  <a:pt x="2427500" y="2344724"/>
                  <a:pt x="2443875" y="2328349"/>
                  <a:pt x="2464071" y="2328349"/>
                </a:cubicBezTo>
                <a:close/>
                <a:moveTo>
                  <a:pt x="2243393" y="2328347"/>
                </a:moveTo>
                <a:cubicBezTo>
                  <a:pt x="2263591" y="2328347"/>
                  <a:pt x="2279972" y="2344722"/>
                  <a:pt x="2279972" y="2364923"/>
                </a:cubicBezTo>
                <a:cubicBezTo>
                  <a:pt x="2279972" y="2385128"/>
                  <a:pt x="2263591" y="2401503"/>
                  <a:pt x="2243393" y="2401503"/>
                </a:cubicBezTo>
                <a:cubicBezTo>
                  <a:pt x="2223191" y="2401503"/>
                  <a:pt x="2206817" y="2385128"/>
                  <a:pt x="2206817" y="2364923"/>
                </a:cubicBezTo>
                <a:cubicBezTo>
                  <a:pt x="2206817" y="2344722"/>
                  <a:pt x="2223191" y="2328347"/>
                  <a:pt x="2243393" y="2328347"/>
                </a:cubicBezTo>
                <a:close/>
                <a:moveTo>
                  <a:pt x="2022713" y="2328344"/>
                </a:moveTo>
                <a:cubicBezTo>
                  <a:pt x="2042913" y="2328344"/>
                  <a:pt x="2059288" y="2344721"/>
                  <a:pt x="2059288" y="2364921"/>
                </a:cubicBezTo>
                <a:cubicBezTo>
                  <a:pt x="2059288" y="2385125"/>
                  <a:pt x="2042913" y="2401501"/>
                  <a:pt x="2022713" y="2401501"/>
                </a:cubicBezTo>
                <a:cubicBezTo>
                  <a:pt x="2002514" y="2401501"/>
                  <a:pt x="1986179" y="2385125"/>
                  <a:pt x="1986179" y="2364921"/>
                </a:cubicBezTo>
                <a:cubicBezTo>
                  <a:pt x="1986179" y="2344721"/>
                  <a:pt x="2002514" y="2328344"/>
                  <a:pt x="2022713" y="2328344"/>
                </a:cubicBezTo>
                <a:close/>
                <a:moveTo>
                  <a:pt x="1802069" y="2328343"/>
                </a:moveTo>
                <a:cubicBezTo>
                  <a:pt x="1822269" y="2328343"/>
                  <a:pt x="1838644" y="2344719"/>
                  <a:pt x="1838644" y="2364919"/>
                </a:cubicBezTo>
                <a:cubicBezTo>
                  <a:pt x="1838644" y="2385123"/>
                  <a:pt x="1822269" y="2401499"/>
                  <a:pt x="1802069" y="2401499"/>
                </a:cubicBezTo>
                <a:cubicBezTo>
                  <a:pt x="1781868" y="2401499"/>
                  <a:pt x="1765492" y="2385123"/>
                  <a:pt x="1765492" y="2364919"/>
                </a:cubicBezTo>
                <a:cubicBezTo>
                  <a:pt x="1765492" y="2344719"/>
                  <a:pt x="1781868" y="2328343"/>
                  <a:pt x="1802069" y="2328343"/>
                </a:cubicBezTo>
                <a:close/>
                <a:moveTo>
                  <a:pt x="1581383" y="2328341"/>
                </a:moveTo>
                <a:cubicBezTo>
                  <a:pt x="1601583" y="2328341"/>
                  <a:pt x="1617959" y="2344717"/>
                  <a:pt x="1617959" y="2364917"/>
                </a:cubicBezTo>
                <a:cubicBezTo>
                  <a:pt x="1617959" y="2385121"/>
                  <a:pt x="1601583" y="2401497"/>
                  <a:pt x="1581383" y="2401497"/>
                </a:cubicBezTo>
                <a:cubicBezTo>
                  <a:pt x="1561183" y="2401497"/>
                  <a:pt x="1544807" y="2385121"/>
                  <a:pt x="1544807" y="2364917"/>
                </a:cubicBezTo>
                <a:cubicBezTo>
                  <a:pt x="1544807" y="2344717"/>
                  <a:pt x="1561183" y="2328341"/>
                  <a:pt x="1581383" y="2328341"/>
                </a:cubicBezTo>
                <a:close/>
                <a:moveTo>
                  <a:pt x="1360697" y="2328338"/>
                </a:moveTo>
                <a:cubicBezTo>
                  <a:pt x="1380897" y="2328338"/>
                  <a:pt x="1397273" y="2344715"/>
                  <a:pt x="1397273" y="2364915"/>
                </a:cubicBezTo>
                <a:cubicBezTo>
                  <a:pt x="1397273" y="2385119"/>
                  <a:pt x="1380897" y="2401495"/>
                  <a:pt x="1360697" y="2401495"/>
                </a:cubicBezTo>
                <a:cubicBezTo>
                  <a:pt x="1340497" y="2401495"/>
                  <a:pt x="1324121" y="2385119"/>
                  <a:pt x="1324121" y="2364915"/>
                </a:cubicBezTo>
                <a:cubicBezTo>
                  <a:pt x="1324121" y="2344715"/>
                  <a:pt x="1340497" y="2328338"/>
                  <a:pt x="1360697" y="2328338"/>
                </a:cubicBezTo>
                <a:close/>
                <a:moveTo>
                  <a:pt x="1140011" y="2328337"/>
                </a:moveTo>
                <a:cubicBezTo>
                  <a:pt x="1160211" y="2328337"/>
                  <a:pt x="1176587" y="2344713"/>
                  <a:pt x="1176587" y="2364913"/>
                </a:cubicBezTo>
                <a:cubicBezTo>
                  <a:pt x="1176587" y="2385116"/>
                  <a:pt x="1160211" y="2401493"/>
                  <a:pt x="1140011" y="2401493"/>
                </a:cubicBezTo>
                <a:cubicBezTo>
                  <a:pt x="1119811" y="2401493"/>
                  <a:pt x="1103435" y="2385116"/>
                  <a:pt x="1103435" y="2364913"/>
                </a:cubicBezTo>
                <a:cubicBezTo>
                  <a:pt x="1103435" y="2344713"/>
                  <a:pt x="1119811" y="2328337"/>
                  <a:pt x="1140011" y="2328337"/>
                </a:cubicBezTo>
                <a:close/>
                <a:moveTo>
                  <a:pt x="919325" y="2328335"/>
                </a:moveTo>
                <a:cubicBezTo>
                  <a:pt x="939525" y="2328335"/>
                  <a:pt x="955901" y="2344711"/>
                  <a:pt x="955901" y="2364911"/>
                </a:cubicBezTo>
                <a:cubicBezTo>
                  <a:pt x="955901" y="2385114"/>
                  <a:pt x="939525" y="2401491"/>
                  <a:pt x="919325" y="2401491"/>
                </a:cubicBezTo>
                <a:cubicBezTo>
                  <a:pt x="899125" y="2401491"/>
                  <a:pt x="882749" y="2385114"/>
                  <a:pt x="882749" y="2364911"/>
                </a:cubicBezTo>
                <a:cubicBezTo>
                  <a:pt x="882749" y="2344711"/>
                  <a:pt x="899125" y="2328335"/>
                  <a:pt x="919325" y="2328335"/>
                </a:cubicBezTo>
                <a:close/>
                <a:moveTo>
                  <a:pt x="698639" y="2328333"/>
                </a:moveTo>
                <a:cubicBezTo>
                  <a:pt x="718839" y="2328333"/>
                  <a:pt x="735215" y="2344710"/>
                  <a:pt x="735215" y="2364909"/>
                </a:cubicBezTo>
                <a:cubicBezTo>
                  <a:pt x="735215" y="2385112"/>
                  <a:pt x="718839" y="2401488"/>
                  <a:pt x="698639" y="2401488"/>
                </a:cubicBezTo>
                <a:cubicBezTo>
                  <a:pt x="678439" y="2401488"/>
                  <a:pt x="662063" y="2385112"/>
                  <a:pt x="662063" y="2364909"/>
                </a:cubicBezTo>
                <a:cubicBezTo>
                  <a:pt x="662063" y="2344710"/>
                  <a:pt x="678439" y="2328333"/>
                  <a:pt x="698639" y="2328333"/>
                </a:cubicBezTo>
                <a:close/>
                <a:moveTo>
                  <a:pt x="477953" y="2328331"/>
                </a:moveTo>
                <a:cubicBezTo>
                  <a:pt x="498153" y="2328331"/>
                  <a:pt x="514529" y="2344708"/>
                  <a:pt x="514529" y="2364907"/>
                </a:cubicBezTo>
                <a:cubicBezTo>
                  <a:pt x="514529" y="2385110"/>
                  <a:pt x="498153" y="2401486"/>
                  <a:pt x="477953" y="2401486"/>
                </a:cubicBezTo>
                <a:cubicBezTo>
                  <a:pt x="457753" y="2401486"/>
                  <a:pt x="441377" y="2385110"/>
                  <a:pt x="441377" y="2364907"/>
                </a:cubicBezTo>
                <a:cubicBezTo>
                  <a:pt x="441377" y="2344708"/>
                  <a:pt x="457753" y="2328331"/>
                  <a:pt x="477953" y="2328331"/>
                </a:cubicBezTo>
                <a:close/>
                <a:moveTo>
                  <a:pt x="257266" y="2328329"/>
                </a:moveTo>
                <a:cubicBezTo>
                  <a:pt x="277466" y="2328329"/>
                  <a:pt x="293842" y="2344706"/>
                  <a:pt x="293842" y="2364905"/>
                </a:cubicBezTo>
                <a:cubicBezTo>
                  <a:pt x="293842" y="2385108"/>
                  <a:pt x="277466" y="2401484"/>
                  <a:pt x="257266" y="2401484"/>
                </a:cubicBezTo>
                <a:cubicBezTo>
                  <a:pt x="237066" y="2401484"/>
                  <a:pt x="220690" y="2385108"/>
                  <a:pt x="220690" y="2364905"/>
                </a:cubicBezTo>
                <a:cubicBezTo>
                  <a:pt x="220690" y="2344706"/>
                  <a:pt x="237066" y="2328329"/>
                  <a:pt x="257266" y="2328329"/>
                </a:cubicBezTo>
                <a:close/>
                <a:moveTo>
                  <a:pt x="36580" y="2328327"/>
                </a:moveTo>
                <a:cubicBezTo>
                  <a:pt x="56780" y="2328327"/>
                  <a:pt x="73156" y="2344704"/>
                  <a:pt x="73156" y="2364904"/>
                </a:cubicBezTo>
                <a:cubicBezTo>
                  <a:pt x="73156" y="2385105"/>
                  <a:pt x="56780" y="2401482"/>
                  <a:pt x="36580" y="2401482"/>
                </a:cubicBezTo>
                <a:cubicBezTo>
                  <a:pt x="16380" y="2401482"/>
                  <a:pt x="4" y="2385105"/>
                  <a:pt x="4" y="2364904"/>
                </a:cubicBezTo>
                <a:cubicBezTo>
                  <a:pt x="4" y="2344704"/>
                  <a:pt x="16380" y="2328327"/>
                  <a:pt x="36580" y="2328327"/>
                </a:cubicBezTo>
                <a:close/>
                <a:moveTo>
                  <a:pt x="11732658" y="2328326"/>
                </a:moveTo>
                <a:cubicBezTo>
                  <a:pt x="11752858" y="2328326"/>
                  <a:pt x="11769234" y="2344702"/>
                  <a:pt x="11769234" y="2364902"/>
                </a:cubicBezTo>
                <a:cubicBezTo>
                  <a:pt x="11769234" y="2385103"/>
                  <a:pt x="11752858" y="2401479"/>
                  <a:pt x="11732658" y="2401479"/>
                </a:cubicBezTo>
                <a:cubicBezTo>
                  <a:pt x="11712458" y="2401479"/>
                  <a:pt x="11696082" y="2385103"/>
                  <a:pt x="11696082" y="2364902"/>
                </a:cubicBezTo>
                <a:cubicBezTo>
                  <a:pt x="11696082" y="2344702"/>
                  <a:pt x="11712458" y="2328326"/>
                  <a:pt x="11732658" y="2328326"/>
                </a:cubicBezTo>
                <a:close/>
                <a:moveTo>
                  <a:pt x="11953343" y="2328324"/>
                </a:moveTo>
                <a:cubicBezTo>
                  <a:pt x="11973543" y="2328324"/>
                  <a:pt x="11989919" y="2344701"/>
                  <a:pt x="11989919" y="2364900"/>
                </a:cubicBezTo>
                <a:cubicBezTo>
                  <a:pt x="11989919" y="2385101"/>
                  <a:pt x="11973543" y="2401477"/>
                  <a:pt x="11953343" y="2401477"/>
                </a:cubicBezTo>
                <a:cubicBezTo>
                  <a:pt x="11933143" y="2401477"/>
                  <a:pt x="11916767" y="2385101"/>
                  <a:pt x="11916767" y="2364900"/>
                </a:cubicBezTo>
                <a:cubicBezTo>
                  <a:pt x="11916767" y="2344701"/>
                  <a:pt x="11933143" y="2328324"/>
                  <a:pt x="11953343" y="2328324"/>
                </a:cubicBezTo>
                <a:close/>
                <a:moveTo>
                  <a:pt x="11732658" y="2116659"/>
                </a:moveTo>
                <a:cubicBezTo>
                  <a:pt x="11752858" y="2116659"/>
                  <a:pt x="11769234" y="2133034"/>
                  <a:pt x="11769234" y="2153235"/>
                </a:cubicBezTo>
                <a:cubicBezTo>
                  <a:pt x="11769234" y="2173435"/>
                  <a:pt x="11752858" y="2189811"/>
                  <a:pt x="11732658" y="2189811"/>
                </a:cubicBezTo>
                <a:cubicBezTo>
                  <a:pt x="11712458" y="2189811"/>
                  <a:pt x="11696082" y="2173435"/>
                  <a:pt x="11696082" y="2153235"/>
                </a:cubicBezTo>
                <a:cubicBezTo>
                  <a:pt x="11696082" y="2133034"/>
                  <a:pt x="11712458" y="2116659"/>
                  <a:pt x="11732658" y="2116659"/>
                </a:cubicBezTo>
                <a:close/>
                <a:moveTo>
                  <a:pt x="11511977" y="2116659"/>
                </a:moveTo>
                <a:cubicBezTo>
                  <a:pt x="11532177" y="2116659"/>
                  <a:pt x="11548553" y="2133034"/>
                  <a:pt x="11548553" y="2153238"/>
                </a:cubicBezTo>
                <a:cubicBezTo>
                  <a:pt x="11548553" y="2173509"/>
                  <a:pt x="11532177" y="2189895"/>
                  <a:pt x="11511977" y="2189895"/>
                </a:cubicBezTo>
                <a:cubicBezTo>
                  <a:pt x="11491777" y="2189895"/>
                  <a:pt x="11475401" y="2173509"/>
                  <a:pt x="11475401" y="2153238"/>
                </a:cubicBezTo>
                <a:cubicBezTo>
                  <a:pt x="11475401" y="2133034"/>
                  <a:pt x="11491777" y="2116659"/>
                  <a:pt x="11511977" y="2116659"/>
                </a:cubicBezTo>
                <a:close/>
                <a:moveTo>
                  <a:pt x="11291296" y="2116659"/>
                </a:moveTo>
                <a:cubicBezTo>
                  <a:pt x="11311496" y="2116659"/>
                  <a:pt x="11327872" y="2133034"/>
                  <a:pt x="11327872" y="2153238"/>
                </a:cubicBezTo>
                <a:cubicBezTo>
                  <a:pt x="11327872" y="2173507"/>
                  <a:pt x="11311496" y="2189893"/>
                  <a:pt x="11291296" y="2189893"/>
                </a:cubicBezTo>
                <a:cubicBezTo>
                  <a:pt x="11271096" y="2189893"/>
                  <a:pt x="11254720" y="2173507"/>
                  <a:pt x="11254720" y="2153238"/>
                </a:cubicBezTo>
                <a:cubicBezTo>
                  <a:pt x="11254720" y="2133034"/>
                  <a:pt x="11271096" y="2116659"/>
                  <a:pt x="11291296" y="2116659"/>
                </a:cubicBezTo>
                <a:close/>
                <a:moveTo>
                  <a:pt x="11070615" y="2116659"/>
                </a:moveTo>
                <a:cubicBezTo>
                  <a:pt x="11090815" y="2116659"/>
                  <a:pt x="11107191" y="2133034"/>
                  <a:pt x="11107191" y="2153238"/>
                </a:cubicBezTo>
                <a:cubicBezTo>
                  <a:pt x="11107191" y="2173506"/>
                  <a:pt x="11090815" y="2189892"/>
                  <a:pt x="11070615" y="2189892"/>
                </a:cubicBezTo>
                <a:cubicBezTo>
                  <a:pt x="11050415" y="2189892"/>
                  <a:pt x="11034039" y="2173506"/>
                  <a:pt x="11034039" y="2153238"/>
                </a:cubicBezTo>
                <a:cubicBezTo>
                  <a:pt x="11034039" y="2133034"/>
                  <a:pt x="11050415" y="2116659"/>
                  <a:pt x="11070615" y="2116659"/>
                </a:cubicBezTo>
                <a:close/>
                <a:moveTo>
                  <a:pt x="10849934" y="2116659"/>
                </a:moveTo>
                <a:cubicBezTo>
                  <a:pt x="10870134" y="2116659"/>
                  <a:pt x="10886510" y="2133034"/>
                  <a:pt x="10886510" y="2153238"/>
                </a:cubicBezTo>
                <a:cubicBezTo>
                  <a:pt x="10886510" y="2173505"/>
                  <a:pt x="10870134" y="2189890"/>
                  <a:pt x="10849934" y="2189890"/>
                </a:cubicBezTo>
                <a:cubicBezTo>
                  <a:pt x="10829734" y="2189890"/>
                  <a:pt x="10813358" y="2173505"/>
                  <a:pt x="10813358" y="2153238"/>
                </a:cubicBezTo>
                <a:cubicBezTo>
                  <a:pt x="10813358" y="2133034"/>
                  <a:pt x="10829734" y="2116659"/>
                  <a:pt x="10849934" y="2116659"/>
                </a:cubicBezTo>
                <a:close/>
                <a:moveTo>
                  <a:pt x="10629253" y="2116659"/>
                </a:moveTo>
                <a:cubicBezTo>
                  <a:pt x="10649453" y="2116659"/>
                  <a:pt x="10665829" y="2133034"/>
                  <a:pt x="10665829" y="2153238"/>
                </a:cubicBezTo>
                <a:cubicBezTo>
                  <a:pt x="10665829" y="2173503"/>
                  <a:pt x="10649453" y="2189889"/>
                  <a:pt x="10629253" y="2189889"/>
                </a:cubicBezTo>
                <a:cubicBezTo>
                  <a:pt x="10609053" y="2189889"/>
                  <a:pt x="10592677" y="2173503"/>
                  <a:pt x="10592677" y="2153238"/>
                </a:cubicBezTo>
                <a:cubicBezTo>
                  <a:pt x="10592677" y="2133034"/>
                  <a:pt x="10609053" y="2116659"/>
                  <a:pt x="10629253" y="2116659"/>
                </a:cubicBezTo>
                <a:close/>
                <a:moveTo>
                  <a:pt x="10408572" y="2116659"/>
                </a:moveTo>
                <a:cubicBezTo>
                  <a:pt x="10428772" y="2116659"/>
                  <a:pt x="10445148" y="2133034"/>
                  <a:pt x="10445148" y="2153238"/>
                </a:cubicBezTo>
                <a:cubicBezTo>
                  <a:pt x="10445148" y="2173502"/>
                  <a:pt x="10428772" y="2189887"/>
                  <a:pt x="10408572" y="2189887"/>
                </a:cubicBezTo>
                <a:cubicBezTo>
                  <a:pt x="10388372" y="2189887"/>
                  <a:pt x="10371996" y="2173502"/>
                  <a:pt x="10371996" y="2153238"/>
                </a:cubicBezTo>
                <a:cubicBezTo>
                  <a:pt x="10371996" y="2133034"/>
                  <a:pt x="10388372" y="2116659"/>
                  <a:pt x="10408572" y="2116659"/>
                </a:cubicBezTo>
                <a:close/>
                <a:moveTo>
                  <a:pt x="10187891" y="2116659"/>
                </a:moveTo>
                <a:cubicBezTo>
                  <a:pt x="10208091" y="2116659"/>
                  <a:pt x="10224467" y="2133034"/>
                  <a:pt x="10224467" y="2153238"/>
                </a:cubicBezTo>
                <a:cubicBezTo>
                  <a:pt x="10224467" y="2173500"/>
                  <a:pt x="10208091" y="2189886"/>
                  <a:pt x="10187891" y="2189886"/>
                </a:cubicBezTo>
                <a:cubicBezTo>
                  <a:pt x="10167691" y="2189886"/>
                  <a:pt x="10151315" y="2173500"/>
                  <a:pt x="10151315" y="2153238"/>
                </a:cubicBezTo>
                <a:cubicBezTo>
                  <a:pt x="10151315" y="2133034"/>
                  <a:pt x="10167691" y="2116659"/>
                  <a:pt x="10187891" y="2116659"/>
                </a:cubicBezTo>
                <a:close/>
                <a:moveTo>
                  <a:pt x="9967210" y="2116659"/>
                </a:moveTo>
                <a:cubicBezTo>
                  <a:pt x="9987410" y="2116659"/>
                  <a:pt x="10003786" y="2133034"/>
                  <a:pt x="10003786" y="2153238"/>
                </a:cubicBezTo>
                <a:cubicBezTo>
                  <a:pt x="10003786" y="2173499"/>
                  <a:pt x="9987410" y="2189883"/>
                  <a:pt x="9967210" y="2189883"/>
                </a:cubicBezTo>
                <a:cubicBezTo>
                  <a:pt x="9947010" y="2189883"/>
                  <a:pt x="9930634" y="2173499"/>
                  <a:pt x="9930634" y="2153238"/>
                </a:cubicBezTo>
                <a:cubicBezTo>
                  <a:pt x="9930634" y="2133034"/>
                  <a:pt x="9947010" y="2116659"/>
                  <a:pt x="9967210" y="2116659"/>
                </a:cubicBezTo>
                <a:close/>
                <a:moveTo>
                  <a:pt x="9746529" y="2116659"/>
                </a:moveTo>
                <a:cubicBezTo>
                  <a:pt x="9766729" y="2116659"/>
                  <a:pt x="9783105" y="2133034"/>
                  <a:pt x="9783105" y="2153238"/>
                </a:cubicBezTo>
                <a:cubicBezTo>
                  <a:pt x="9783105" y="2173497"/>
                  <a:pt x="9766729" y="2189883"/>
                  <a:pt x="9746529" y="2189883"/>
                </a:cubicBezTo>
                <a:cubicBezTo>
                  <a:pt x="9726329" y="2189883"/>
                  <a:pt x="9709953" y="2173497"/>
                  <a:pt x="9709953" y="2153238"/>
                </a:cubicBezTo>
                <a:cubicBezTo>
                  <a:pt x="9709953" y="2133034"/>
                  <a:pt x="9726329" y="2116659"/>
                  <a:pt x="9746529" y="2116659"/>
                </a:cubicBezTo>
                <a:close/>
                <a:moveTo>
                  <a:pt x="9525848" y="2116659"/>
                </a:moveTo>
                <a:cubicBezTo>
                  <a:pt x="9546048" y="2116659"/>
                  <a:pt x="9562424" y="2133034"/>
                  <a:pt x="9562424" y="2153238"/>
                </a:cubicBezTo>
                <a:cubicBezTo>
                  <a:pt x="9562424" y="2173496"/>
                  <a:pt x="9546048" y="2189881"/>
                  <a:pt x="9525848" y="2189881"/>
                </a:cubicBezTo>
                <a:cubicBezTo>
                  <a:pt x="9505648" y="2189881"/>
                  <a:pt x="9489272" y="2173496"/>
                  <a:pt x="9489272" y="2153238"/>
                </a:cubicBezTo>
                <a:cubicBezTo>
                  <a:pt x="9489272" y="2133034"/>
                  <a:pt x="9505648" y="2116659"/>
                  <a:pt x="9525848" y="2116659"/>
                </a:cubicBezTo>
                <a:close/>
                <a:moveTo>
                  <a:pt x="9305167" y="2116659"/>
                </a:moveTo>
                <a:cubicBezTo>
                  <a:pt x="9325367" y="2116659"/>
                  <a:pt x="9341743" y="2133034"/>
                  <a:pt x="9341743" y="2153238"/>
                </a:cubicBezTo>
                <a:cubicBezTo>
                  <a:pt x="9341743" y="2173495"/>
                  <a:pt x="9325367" y="2189879"/>
                  <a:pt x="9305167" y="2189879"/>
                </a:cubicBezTo>
                <a:cubicBezTo>
                  <a:pt x="9284967" y="2189879"/>
                  <a:pt x="9268591" y="2173495"/>
                  <a:pt x="9268591" y="2153238"/>
                </a:cubicBezTo>
                <a:cubicBezTo>
                  <a:pt x="9268591" y="2133034"/>
                  <a:pt x="9284967" y="2116659"/>
                  <a:pt x="9305167" y="2116659"/>
                </a:cubicBezTo>
                <a:close/>
                <a:moveTo>
                  <a:pt x="9084486" y="2116659"/>
                </a:moveTo>
                <a:cubicBezTo>
                  <a:pt x="9104686" y="2116659"/>
                  <a:pt x="9121062" y="2133034"/>
                  <a:pt x="9121062" y="2153238"/>
                </a:cubicBezTo>
                <a:cubicBezTo>
                  <a:pt x="9121062" y="2173494"/>
                  <a:pt x="9104686" y="2189878"/>
                  <a:pt x="9084486" y="2189878"/>
                </a:cubicBezTo>
                <a:cubicBezTo>
                  <a:pt x="9064286" y="2189878"/>
                  <a:pt x="9047910" y="2173494"/>
                  <a:pt x="9047910" y="2153238"/>
                </a:cubicBezTo>
                <a:cubicBezTo>
                  <a:pt x="9047910" y="2133034"/>
                  <a:pt x="9064286" y="2116659"/>
                  <a:pt x="9084486" y="2116659"/>
                </a:cubicBezTo>
                <a:close/>
                <a:moveTo>
                  <a:pt x="8863805" y="2116659"/>
                </a:moveTo>
                <a:cubicBezTo>
                  <a:pt x="8884005" y="2116659"/>
                  <a:pt x="8900381" y="2133034"/>
                  <a:pt x="8900381" y="2153238"/>
                </a:cubicBezTo>
                <a:cubicBezTo>
                  <a:pt x="8900381" y="2173493"/>
                  <a:pt x="8884005" y="2189876"/>
                  <a:pt x="8863805" y="2189876"/>
                </a:cubicBezTo>
                <a:cubicBezTo>
                  <a:pt x="8843605" y="2189876"/>
                  <a:pt x="8827229" y="2173493"/>
                  <a:pt x="8827229" y="2153238"/>
                </a:cubicBezTo>
                <a:cubicBezTo>
                  <a:pt x="8827229" y="2133034"/>
                  <a:pt x="8843605" y="2116659"/>
                  <a:pt x="8863805" y="2116659"/>
                </a:cubicBezTo>
                <a:close/>
                <a:moveTo>
                  <a:pt x="8643124" y="2116659"/>
                </a:moveTo>
                <a:cubicBezTo>
                  <a:pt x="8663324" y="2116659"/>
                  <a:pt x="8679700" y="2133034"/>
                  <a:pt x="8679700" y="2153238"/>
                </a:cubicBezTo>
                <a:cubicBezTo>
                  <a:pt x="8679700" y="2173492"/>
                  <a:pt x="8663324" y="2189875"/>
                  <a:pt x="8643124" y="2189875"/>
                </a:cubicBezTo>
                <a:cubicBezTo>
                  <a:pt x="8622924" y="2189875"/>
                  <a:pt x="8606548" y="2173492"/>
                  <a:pt x="8606548" y="2153238"/>
                </a:cubicBezTo>
                <a:cubicBezTo>
                  <a:pt x="8606548" y="2133034"/>
                  <a:pt x="8622924" y="2116659"/>
                  <a:pt x="8643124" y="2116659"/>
                </a:cubicBezTo>
                <a:close/>
                <a:moveTo>
                  <a:pt x="8422443" y="2116659"/>
                </a:moveTo>
                <a:cubicBezTo>
                  <a:pt x="8442643" y="2116659"/>
                  <a:pt x="8459019" y="2133034"/>
                  <a:pt x="8459019" y="2153238"/>
                </a:cubicBezTo>
                <a:cubicBezTo>
                  <a:pt x="8459019" y="2173490"/>
                  <a:pt x="8442643" y="2189873"/>
                  <a:pt x="8422443" y="2189873"/>
                </a:cubicBezTo>
                <a:cubicBezTo>
                  <a:pt x="8402243" y="2189873"/>
                  <a:pt x="8385867" y="2173490"/>
                  <a:pt x="8385867" y="2153238"/>
                </a:cubicBezTo>
                <a:cubicBezTo>
                  <a:pt x="8385867" y="2133034"/>
                  <a:pt x="8402243" y="2116659"/>
                  <a:pt x="8422443" y="2116659"/>
                </a:cubicBezTo>
                <a:close/>
                <a:moveTo>
                  <a:pt x="8201762" y="2116659"/>
                </a:moveTo>
                <a:cubicBezTo>
                  <a:pt x="8221962" y="2116659"/>
                  <a:pt x="8238338" y="2133034"/>
                  <a:pt x="8238338" y="2153238"/>
                </a:cubicBezTo>
                <a:cubicBezTo>
                  <a:pt x="8238338" y="2173489"/>
                  <a:pt x="8221962" y="2189871"/>
                  <a:pt x="8201762" y="2189871"/>
                </a:cubicBezTo>
                <a:cubicBezTo>
                  <a:pt x="8181562" y="2189871"/>
                  <a:pt x="8165186" y="2173489"/>
                  <a:pt x="8165186" y="2153238"/>
                </a:cubicBezTo>
                <a:cubicBezTo>
                  <a:pt x="8165186" y="2133034"/>
                  <a:pt x="8181562" y="2116659"/>
                  <a:pt x="8201762" y="2116659"/>
                </a:cubicBezTo>
                <a:close/>
                <a:moveTo>
                  <a:pt x="7981081" y="2116659"/>
                </a:moveTo>
                <a:cubicBezTo>
                  <a:pt x="8001281" y="2116659"/>
                  <a:pt x="8017657" y="2133034"/>
                  <a:pt x="8017657" y="2153238"/>
                </a:cubicBezTo>
                <a:cubicBezTo>
                  <a:pt x="8017657" y="2173487"/>
                  <a:pt x="8001281" y="2189870"/>
                  <a:pt x="7981081" y="2189870"/>
                </a:cubicBezTo>
                <a:cubicBezTo>
                  <a:pt x="7960881" y="2189870"/>
                  <a:pt x="7944505" y="2173487"/>
                  <a:pt x="7944505" y="2153238"/>
                </a:cubicBezTo>
                <a:cubicBezTo>
                  <a:pt x="7944505" y="2133034"/>
                  <a:pt x="7960881" y="2116659"/>
                  <a:pt x="7981081" y="2116659"/>
                </a:cubicBezTo>
                <a:close/>
                <a:moveTo>
                  <a:pt x="7760400" y="2116659"/>
                </a:moveTo>
                <a:cubicBezTo>
                  <a:pt x="7780600" y="2116659"/>
                  <a:pt x="7796976" y="2133034"/>
                  <a:pt x="7796976" y="2153238"/>
                </a:cubicBezTo>
                <a:cubicBezTo>
                  <a:pt x="7796976" y="2173485"/>
                  <a:pt x="7780600" y="2189868"/>
                  <a:pt x="7760400" y="2189868"/>
                </a:cubicBezTo>
                <a:cubicBezTo>
                  <a:pt x="7740200" y="2189868"/>
                  <a:pt x="7723824" y="2173485"/>
                  <a:pt x="7723824" y="2153238"/>
                </a:cubicBezTo>
                <a:cubicBezTo>
                  <a:pt x="7723824" y="2133034"/>
                  <a:pt x="7740200" y="2116659"/>
                  <a:pt x="7760400" y="2116659"/>
                </a:cubicBezTo>
                <a:close/>
                <a:moveTo>
                  <a:pt x="7539719" y="2116659"/>
                </a:moveTo>
                <a:cubicBezTo>
                  <a:pt x="7559919" y="2116659"/>
                  <a:pt x="7576295" y="2133034"/>
                  <a:pt x="7576295" y="2153238"/>
                </a:cubicBezTo>
                <a:cubicBezTo>
                  <a:pt x="7576295" y="2173484"/>
                  <a:pt x="7559919" y="2189867"/>
                  <a:pt x="7539719" y="2189867"/>
                </a:cubicBezTo>
                <a:cubicBezTo>
                  <a:pt x="7519519" y="2189867"/>
                  <a:pt x="7503143" y="2173484"/>
                  <a:pt x="7503143" y="2153238"/>
                </a:cubicBezTo>
                <a:cubicBezTo>
                  <a:pt x="7503143" y="2133034"/>
                  <a:pt x="7519519" y="2116659"/>
                  <a:pt x="7539719" y="2116659"/>
                </a:cubicBezTo>
                <a:close/>
                <a:moveTo>
                  <a:pt x="7319038" y="2116659"/>
                </a:moveTo>
                <a:cubicBezTo>
                  <a:pt x="7339238" y="2116659"/>
                  <a:pt x="7355614" y="2133034"/>
                  <a:pt x="7355614" y="2153238"/>
                </a:cubicBezTo>
                <a:cubicBezTo>
                  <a:pt x="7355614" y="2173483"/>
                  <a:pt x="7339238" y="2189865"/>
                  <a:pt x="7319038" y="2189865"/>
                </a:cubicBezTo>
                <a:cubicBezTo>
                  <a:pt x="7298838" y="2189865"/>
                  <a:pt x="7282462" y="2173483"/>
                  <a:pt x="7282462" y="2153238"/>
                </a:cubicBezTo>
                <a:cubicBezTo>
                  <a:pt x="7282462" y="2133034"/>
                  <a:pt x="7298838" y="2116659"/>
                  <a:pt x="7319038" y="2116659"/>
                </a:cubicBezTo>
                <a:close/>
                <a:moveTo>
                  <a:pt x="7098357" y="2116659"/>
                </a:moveTo>
                <a:cubicBezTo>
                  <a:pt x="7118557" y="2116659"/>
                  <a:pt x="7134933" y="2133034"/>
                  <a:pt x="7134933" y="2153238"/>
                </a:cubicBezTo>
                <a:cubicBezTo>
                  <a:pt x="7134933" y="2173482"/>
                  <a:pt x="7118557" y="2189864"/>
                  <a:pt x="7098357" y="2189864"/>
                </a:cubicBezTo>
                <a:cubicBezTo>
                  <a:pt x="7078157" y="2189864"/>
                  <a:pt x="7061781" y="2173482"/>
                  <a:pt x="7061781" y="2153238"/>
                </a:cubicBezTo>
                <a:cubicBezTo>
                  <a:pt x="7061781" y="2133034"/>
                  <a:pt x="7078157" y="2116659"/>
                  <a:pt x="7098357" y="2116659"/>
                </a:cubicBezTo>
                <a:close/>
                <a:moveTo>
                  <a:pt x="6877676" y="2116659"/>
                </a:moveTo>
                <a:cubicBezTo>
                  <a:pt x="6897876" y="2116659"/>
                  <a:pt x="6914252" y="2133034"/>
                  <a:pt x="6914252" y="2153238"/>
                </a:cubicBezTo>
                <a:cubicBezTo>
                  <a:pt x="6914252" y="2173480"/>
                  <a:pt x="6897876" y="2189862"/>
                  <a:pt x="6877676" y="2189862"/>
                </a:cubicBezTo>
                <a:cubicBezTo>
                  <a:pt x="6857476" y="2189862"/>
                  <a:pt x="6841100" y="2173480"/>
                  <a:pt x="6841100" y="2153238"/>
                </a:cubicBezTo>
                <a:cubicBezTo>
                  <a:pt x="6841100" y="2133034"/>
                  <a:pt x="6857476" y="2116659"/>
                  <a:pt x="6877676" y="2116659"/>
                </a:cubicBezTo>
                <a:close/>
                <a:moveTo>
                  <a:pt x="6656995" y="2116659"/>
                </a:moveTo>
                <a:cubicBezTo>
                  <a:pt x="6677195" y="2116659"/>
                  <a:pt x="6693571" y="2133034"/>
                  <a:pt x="6693571" y="2153238"/>
                </a:cubicBezTo>
                <a:cubicBezTo>
                  <a:pt x="6693571" y="2173479"/>
                  <a:pt x="6677195" y="2189861"/>
                  <a:pt x="6656995" y="2189861"/>
                </a:cubicBezTo>
                <a:cubicBezTo>
                  <a:pt x="6636795" y="2189861"/>
                  <a:pt x="6620419" y="2173479"/>
                  <a:pt x="6620419" y="2153238"/>
                </a:cubicBezTo>
                <a:cubicBezTo>
                  <a:pt x="6620419" y="2133034"/>
                  <a:pt x="6636795" y="2116659"/>
                  <a:pt x="6656995" y="2116659"/>
                </a:cubicBezTo>
                <a:close/>
                <a:moveTo>
                  <a:pt x="6436314" y="2116659"/>
                </a:moveTo>
                <a:cubicBezTo>
                  <a:pt x="6456514" y="2116659"/>
                  <a:pt x="6472890" y="2133034"/>
                  <a:pt x="6472890" y="2153238"/>
                </a:cubicBezTo>
                <a:cubicBezTo>
                  <a:pt x="6472890" y="2173478"/>
                  <a:pt x="6456514" y="2189858"/>
                  <a:pt x="6436314" y="2189858"/>
                </a:cubicBezTo>
                <a:cubicBezTo>
                  <a:pt x="6416114" y="2189858"/>
                  <a:pt x="6399738" y="2173478"/>
                  <a:pt x="6399738" y="2153238"/>
                </a:cubicBezTo>
                <a:cubicBezTo>
                  <a:pt x="6399738" y="2133034"/>
                  <a:pt x="6416114" y="2116659"/>
                  <a:pt x="6436314" y="2116659"/>
                </a:cubicBezTo>
                <a:close/>
                <a:moveTo>
                  <a:pt x="6215633" y="2116659"/>
                </a:moveTo>
                <a:cubicBezTo>
                  <a:pt x="6235833" y="2116659"/>
                  <a:pt x="6252209" y="2133034"/>
                  <a:pt x="6252209" y="2153238"/>
                </a:cubicBezTo>
                <a:cubicBezTo>
                  <a:pt x="6252209" y="2173476"/>
                  <a:pt x="6235833" y="2189857"/>
                  <a:pt x="6215633" y="2189857"/>
                </a:cubicBezTo>
                <a:cubicBezTo>
                  <a:pt x="6195433" y="2189857"/>
                  <a:pt x="6179057" y="2173476"/>
                  <a:pt x="6179057" y="2153238"/>
                </a:cubicBezTo>
                <a:cubicBezTo>
                  <a:pt x="6179057" y="2133034"/>
                  <a:pt x="6195433" y="2116659"/>
                  <a:pt x="6215633" y="2116659"/>
                </a:cubicBezTo>
                <a:close/>
                <a:moveTo>
                  <a:pt x="5994952" y="2116659"/>
                </a:moveTo>
                <a:cubicBezTo>
                  <a:pt x="6015152" y="2116659"/>
                  <a:pt x="6031528" y="2133034"/>
                  <a:pt x="6031528" y="2153238"/>
                </a:cubicBezTo>
                <a:cubicBezTo>
                  <a:pt x="6031528" y="2173474"/>
                  <a:pt x="6015152" y="2189855"/>
                  <a:pt x="5994952" y="2189855"/>
                </a:cubicBezTo>
                <a:cubicBezTo>
                  <a:pt x="5974752" y="2189855"/>
                  <a:pt x="5958376" y="2173474"/>
                  <a:pt x="5958376" y="2153238"/>
                </a:cubicBezTo>
                <a:cubicBezTo>
                  <a:pt x="5958376" y="2133034"/>
                  <a:pt x="5974752" y="2116659"/>
                  <a:pt x="5994952" y="2116659"/>
                </a:cubicBezTo>
                <a:close/>
                <a:moveTo>
                  <a:pt x="5774272" y="2116659"/>
                </a:moveTo>
                <a:cubicBezTo>
                  <a:pt x="5794472" y="2116659"/>
                  <a:pt x="5810848" y="2133034"/>
                  <a:pt x="5810848" y="2153238"/>
                </a:cubicBezTo>
                <a:cubicBezTo>
                  <a:pt x="5810848" y="2173473"/>
                  <a:pt x="5794472" y="2189854"/>
                  <a:pt x="5774272" y="2189854"/>
                </a:cubicBezTo>
                <a:cubicBezTo>
                  <a:pt x="5754073" y="2189854"/>
                  <a:pt x="5737697" y="2173473"/>
                  <a:pt x="5737697" y="2153238"/>
                </a:cubicBezTo>
                <a:cubicBezTo>
                  <a:pt x="5737697" y="2133034"/>
                  <a:pt x="5754073" y="2116659"/>
                  <a:pt x="5774272" y="2116659"/>
                </a:cubicBezTo>
                <a:close/>
                <a:moveTo>
                  <a:pt x="5553593" y="2116659"/>
                </a:moveTo>
                <a:cubicBezTo>
                  <a:pt x="5573793" y="2116659"/>
                  <a:pt x="5590169" y="2133034"/>
                  <a:pt x="5590169" y="2153238"/>
                </a:cubicBezTo>
                <a:cubicBezTo>
                  <a:pt x="5590169" y="2173473"/>
                  <a:pt x="5573793" y="2189852"/>
                  <a:pt x="5553593" y="2189852"/>
                </a:cubicBezTo>
                <a:cubicBezTo>
                  <a:pt x="5533393" y="2189852"/>
                  <a:pt x="5517018" y="2173473"/>
                  <a:pt x="5517018" y="2153238"/>
                </a:cubicBezTo>
                <a:cubicBezTo>
                  <a:pt x="5517018" y="2133034"/>
                  <a:pt x="5533393" y="2116659"/>
                  <a:pt x="5553593" y="2116659"/>
                </a:cubicBezTo>
                <a:close/>
                <a:moveTo>
                  <a:pt x="5332913" y="2116659"/>
                </a:moveTo>
                <a:cubicBezTo>
                  <a:pt x="5353113" y="2116659"/>
                  <a:pt x="5369490" y="2133034"/>
                  <a:pt x="5369490" y="2153238"/>
                </a:cubicBezTo>
                <a:cubicBezTo>
                  <a:pt x="5369490" y="2173471"/>
                  <a:pt x="5353113" y="2189851"/>
                  <a:pt x="5332913" y="2189851"/>
                </a:cubicBezTo>
                <a:cubicBezTo>
                  <a:pt x="5312714" y="2189851"/>
                  <a:pt x="5296337" y="2173471"/>
                  <a:pt x="5296337" y="2153238"/>
                </a:cubicBezTo>
                <a:cubicBezTo>
                  <a:pt x="5296337" y="2133034"/>
                  <a:pt x="5312714" y="2116659"/>
                  <a:pt x="5332913" y="2116659"/>
                </a:cubicBezTo>
                <a:close/>
                <a:moveTo>
                  <a:pt x="5112230" y="2116659"/>
                </a:moveTo>
                <a:cubicBezTo>
                  <a:pt x="5132433" y="2116659"/>
                  <a:pt x="5148807" y="2133034"/>
                  <a:pt x="5148807" y="2153238"/>
                </a:cubicBezTo>
                <a:cubicBezTo>
                  <a:pt x="5148807" y="2173470"/>
                  <a:pt x="5132433" y="2189849"/>
                  <a:pt x="5112230" y="2189849"/>
                </a:cubicBezTo>
                <a:cubicBezTo>
                  <a:pt x="5092030" y="2189849"/>
                  <a:pt x="5075655" y="2173470"/>
                  <a:pt x="5075655" y="2153238"/>
                </a:cubicBezTo>
                <a:cubicBezTo>
                  <a:pt x="5075655" y="2133034"/>
                  <a:pt x="5092030" y="2116659"/>
                  <a:pt x="5112230" y="2116659"/>
                </a:cubicBezTo>
                <a:close/>
                <a:moveTo>
                  <a:pt x="4891552" y="2116659"/>
                </a:moveTo>
                <a:cubicBezTo>
                  <a:pt x="4911751" y="2116659"/>
                  <a:pt x="4928127" y="2133034"/>
                  <a:pt x="4928127" y="2153238"/>
                </a:cubicBezTo>
                <a:cubicBezTo>
                  <a:pt x="4928127" y="2173468"/>
                  <a:pt x="4911751" y="2189848"/>
                  <a:pt x="4891552" y="2189848"/>
                </a:cubicBezTo>
                <a:cubicBezTo>
                  <a:pt x="4871352" y="2189848"/>
                  <a:pt x="4854975" y="2173468"/>
                  <a:pt x="4854975" y="2153238"/>
                </a:cubicBezTo>
                <a:cubicBezTo>
                  <a:pt x="4854975" y="2133034"/>
                  <a:pt x="4871352" y="2116659"/>
                  <a:pt x="4891552" y="2116659"/>
                </a:cubicBezTo>
                <a:close/>
                <a:moveTo>
                  <a:pt x="4670871" y="2116659"/>
                </a:moveTo>
                <a:cubicBezTo>
                  <a:pt x="4691070" y="2116659"/>
                  <a:pt x="4707447" y="2133034"/>
                  <a:pt x="4707447" y="2153238"/>
                </a:cubicBezTo>
                <a:cubicBezTo>
                  <a:pt x="4707447" y="2173467"/>
                  <a:pt x="4691070" y="2189846"/>
                  <a:pt x="4670871" y="2189846"/>
                </a:cubicBezTo>
                <a:cubicBezTo>
                  <a:pt x="4650672" y="2189846"/>
                  <a:pt x="4634295" y="2173467"/>
                  <a:pt x="4634295" y="2153238"/>
                </a:cubicBezTo>
                <a:cubicBezTo>
                  <a:pt x="4634295" y="2133034"/>
                  <a:pt x="4650672" y="2116659"/>
                  <a:pt x="4670871" y="2116659"/>
                </a:cubicBezTo>
                <a:close/>
                <a:moveTo>
                  <a:pt x="4450188" y="2116659"/>
                </a:moveTo>
                <a:cubicBezTo>
                  <a:pt x="4470390" y="2116659"/>
                  <a:pt x="4486764" y="2133034"/>
                  <a:pt x="4486764" y="2153238"/>
                </a:cubicBezTo>
                <a:cubicBezTo>
                  <a:pt x="4486764" y="2173465"/>
                  <a:pt x="4470390" y="2189844"/>
                  <a:pt x="4450188" y="2189844"/>
                </a:cubicBezTo>
                <a:cubicBezTo>
                  <a:pt x="4429988" y="2189844"/>
                  <a:pt x="4413613" y="2173465"/>
                  <a:pt x="4413613" y="2153238"/>
                </a:cubicBezTo>
                <a:cubicBezTo>
                  <a:pt x="4413613" y="2133034"/>
                  <a:pt x="4429988" y="2116659"/>
                  <a:pt x="4450188" y="2116659"/>
                </a:cubicBezTo>
                <a:close/>
                <a:moveTo>
                  <a:pt x="4229507" y="2116659"/>
                </a:moveTo>
                <a:cubicBezTo>
                  <a:pt x="4249708" y="2116659"/>
                  <a:pt x="4266084" y="2133034"/>
                  <a:pt x="4266084" y="2153238"/>
                </a:cubicBezTo>
                <a:cubicBezTo>
                  <a:pt x="4266084" y="2173464"/>
                  <a:pt x="4249708" y="2189843"/>
                  <a:pt x="4229507" y="2189843"/>
                </a:cubicBezTo>
                <a:cubicBezTo>
                  <a:pt x="4209307" y="2189843"/>
                  <a:pt x="4192931" y="2173464"/>
                  <a:pt x="4192931" y="2153238"/>
                </a:cubicBezTo>
                <a:cubicBezTo>
                  <a:pt x="4192931" y="2133034"/>
                  <a:pt x="4209307" y="2116659"/>
                  <a:pt x="4229507" y="2116659"/>
                </a:cubicBezTo>
                <a:close/>
                <a:moveTo>
                  <a:pt x="4008847" y="2116659"/>
                </a:moveTo>
                <a:cubicBezTo>
                  <a:pt x="4029045" y="2116659"/>
                  <a:pt x="4045426" y="2133034"/>
                  <a:pt x="4045426" y="2153238"/>
                </a:cubicBezTo>
                <a:cubicBezTo>
                  <a:pt x="4045426" y="2173462"/>
                  <a:pt x="4029045" y="2189842"/>
                  <a:pt x="4008847" y="2189842"/>
                </a:cubicBezTo>
                <a:cubicBezTo>
                  <a:pt x="3988642" y="2189842"/>
                  <a:pt x="3972267" y="2173462"/>
                  <a:pt x="3972267" y="2153238"/>
                </a:cubicBezTo>
                <a:cubicBezTo>
                  <a:pt x="3972267" y="2133034"/>
                  <a:pt x="3988642" y="2116659"/>
                  <a:pt x="4008847" y="2116659"/>
                </a:cubicBezTo>
                <a:close/>
                <a:moveTo>
                  <a:pt x="3788165" y="2116659"/>
                </a:moveTo>
                <a:cubicBezTo>
                  <a:pt x="3808367" y="2116659"/>
                  <a:pt x="3824738" y="2133034"/>
                  <a:pt x="3824738" y="2153238"/>
                </a:cubicBezTo>
                <a:cubicBezTo>
                  <a:pt x="3824738" y="2173461"/>
                  <a:pt x="3808367" y="2189840"/>
                  <a:pt x="3788165" y="2189840"/>
                </a:cubicBezTo>
                <a:cubicBezTo>
                  <a:pt x="3767965" y="2189840"/>
                  <a:pt x="3751588" y="2173461"/>
                  <a:pt x="3751588" y="2153238"/>
                </a:cubicBezTo>
                <a:cubicBezTo>
                  <a:pt x="3751588" y="2133034"/>
                  <a:pt x="3767965" y="2116659"/>
                  <a:pt x="3788165" y="2116659"/>
                </a:cubicBezTo>
                <a:close/>
                <a:moveTo>
                  <a:pt x="3567479" y="2116659"/>
                </a:moveTo>
                <a:cubicBezTo>
                  <a:pt x="3587675" y="2116659"/>
                  <a:pt x="3604051" y="2133034"/>
                  <a:pt x="3604051" y="2153238"/>
                </a:cubicBezTo>
                <a:cubicBezTo>
                  <a:pt x="3604051" y="2173460"/>
                  <a:pt x="3587675" y="2189839"/>
                  <a:pt x="3567479" y="2189839"/>
                </a:cubicBezTo>
                <a:cubicBezTo>
                  <a:pt x="3547276" y="2189839"/>
                  <a:pt x="3530908" y="2173460"/>
                  <a:pt x="3530908" y="2153238"/>
                </a:cubicBezTo>
                <a:cubicBezTo>
                  <a:pt x="3530908" y="2133034"/>
                  <a:pt x="3547276" y="2116659"/>
                  <a:pt x="3567479" y="2116659"/>
                </a:cubicBezTo>
                <a:close/>
                <a:moveTo>
                  <a:pt x="3346801" y="2116659"/>
                </a:moveTo>
                <a:cubicBezTo>
                  <a:pt x="3367001" y="2116659"/>
                  <a:pt x="3383375" y="2133034"/>
                  <a:pt x="3383375" y="2153238"/>
                </a:cubicBezTo>
                <a:cubicBezTo>
                  <a:pt x="3383375" y="2173458"/>
                  <a:pt x="3367001" y="2189837"/>
                  <a:pt x="3346801" y="2189837"/>
                </a:cubicBezTo>
                <a:cubicBezTo>
                  <a:pt x="3326603" y="2189837"/>
                  <a:pt x="3310228" y="2173458"/>
                  <a:pt x="3310228" y="2153238"/>
                </a:cubicBezTo>
                <a:cubicBezTo>
                  <a:pt x="3310228" y="2133034"/>
                  <a:pt x="3326603" y="2116659"/>
                  <a:pt x="3346801" y="2116659"/>
                </a:cubicBezTo>
                <a:close/>
                <a:moveTo>
                  <a:pt x="3126126" y="2116659"/>
                </a:moveTo>
                <a:cubicBezTo>
                  <a:pt x="3146320" y="2116659"/>
                  <a:pt x="3162696" y="2133034"/>
                  <a:pt x="3162696" y="2153238"/>
                </a:cubicBezTo>
                <a:cubicBezTo>
                  <a:pt x="3162696" y="2173456"/>
                  <a:pt x="3146320" y="2189836"/>
                  <a:pt x="3126126" y="2189836"/>
                </a:cubicBezTo>
                <a:cubicBezTo>
                  <a:pt x="3105923" y="2189836"/>
                  <a:pt x="3089541" y="2173456"/>
                  <a:pt x="3089541" y="2153238"/>
                </a:cubicBezTo>
                <a:cubicBezTo>
                  <a:pt x="3089541" y="2133034"/>
                  <a:pt x="3105923" y="2116659"/>
                  <a:pt x="3126126" y="2116659"/>
                </a:cubicBezTo>
                <a:close/>
                <a:moveTo>
                  <a:pt x="2905436" y="2116659"/>
                </a:moveTo>
                <a:cubicBezTo>
                  <a:pt x="2925637" y="2116659"/>
                  <a:pt x="2942013" y="2133034"/>
                  <a:pt x="2942013" y="2153238"/>
                </a:cubicBezTo>
                <a:cubicBezTo>
                  <a:pt x="2942013" y="2173455"/>
                  <a:pt x="2925637" y="2189834"/>
                  <a:pt x="2905436" y="2189834"/>
                </a:cubicBezTo>
                <a:cubicBezTo>
                  <a:pt x="2885243" y="2189834"/>
                  <a:pt x="2868866" y="2173455"/>
                  <a:pt x="2868866" y="2153238"/>
                </a:cubicBezTo>
                <a:cubicBezTo>
                  <a:pt x="2868866" y="2133034"/>
                  <a:pt x="2885243" y="2116659"/>
                  <a:pt x="2905436" y="2116659"/>
                </a:cubicBezTo>
                <a:close/>
                <a:moveTo>
                  <a:pt x="2684758" y="2116659"/>
                </a:moveTo>
                <a:cubicBezTo>
                  <a:pt x="2704958" y="2116659"/>
                  <a:pt x="2721329" y="2133034"/>
                  <a:pt x="2721329" y="2153238"/>
                </a:cubicBezTo>
                <a:cubicBezTo>
                  <a:pt x="2721329" y="2173454"/>
                  <a:pt x="2704958" y="2189832"/>
                  <a:pt x="2684758" y="2189832"/>
                </a:cubicBezTo>
                <a:cubicBezTo>
                  <a:pt x="2664554" y="2189832"/>
                  <a:pt x="2648177" y="2173454"/>
                  <a:pt x="2648177" y="2153238"/>
                </a:cubicBezTo>
                <a:cubicBezTo>
                  <a:pt x="2648177" y="2133034"/>
                  <a:pt x="2664554" y="2116659"/>
                  <a:pt x="2684758" y="2116659"/>
                </a:cubicBezTo>
                <a:close/>
                <a:moveTo>
                  <a:pt x="2464071" y="2116659"/>
                </a:moveTo>
                <a:cubicBezTo>
                  <a:pt x="2484272" y="2116659"/>
                  <a:pt x="2500650" y="2133034"/>
                  <a:pt x="2500650" y="2153238"/>
                </a:cubicBezTo>
                <a:cubicBezTo>
                  <a:pt x="2500650" y="2173453"/>
                  <a:pt x="2484272" y="2189831"/>
                  <a:pt x="2464071" y="2189831"/>
                </a:cubicBezTo>
                <a:cubicBezTo>
                  <a:pt x="2443875" y="2189831"/>
                  <a:pt x="2427500" y="2173453"/>
                  <a:pt x="2427500" y="2153238"/>
                </a:cubicBezTo>
                <a:cubicBezTo>
                  <a:pt x="2427500" y="2133034"/>
                  <a:pt x="2443875" y="2116659"/>
                  <a:pt x="2464071" y="2116659"/>
                </a:cubicBezTo>
                <a:close/>
                <a:moveTo>
                  <a:pt x="2243393" y="2116659"/>
                </a:moveTo>
                <a:cubicBezTo>
                  <a:pt x="2263591" y="2116659"/>
                  <a:pt x="2279972" y="2133034"/>
                  <a:pt x="2279972" y="2153238"/>
                </a:cubicBezTo>
                <a:cubicBezTo>
                  <a:pt x="2279972" y="2173451"/>
                  <a:pt x="2263591" y="2189829"/>
                  <a:pt x="2243393" y="2189829"/>
                </a:cubicBezTo>
                <a:cubicBezTo>
                  <a:pt x="2223191" y="2189829"/>
                  <a:pt x="2206817" y="2173451"/>
                  <a:pt x="2206817" y="2153238"/>
                </a:cubicBezTo>
                <a:cubicBezTo>
                  <a:pt x="2206817" y="2133034"/>
                  <a:pt x="2223191" y="2116659"/>
                  <a:pt x="2243393" y="2116659"/>
                </a:cubicBezTo>
                <a:close/>
                <a:moveTo>
                  <a:pt x="2022713" y="2116659"/>
                </a:moveTo>
                <a:cubicBezTo>
                  <a:pt x="2042913" y="2116659"/>
                  <a:pt x="2059288" y="2133034"/>
                  <a:pt x="2059288" y="2153238"/>
                </a:cubicBezTo>
                <a:cubicBezTo>
                  <a:pt x="2059288" y="2173450"/>
                  <a:pt x="2042913" y="2189828"/>
                  <a:pt x="2022713" y="2189828"/>
                </a:cubicBezTo>
                <a:cubicBezTo>
                  <a:pt x="2002514" y="2189828"/>
                  <a:pt x="1986179" y="2173450"/>
                  <a:pt x="1986179" y="2153238"/>
                </a:cubicBezTo>
                <a:cubicBezTo>
                  <a:pt x="1986179" y="2133034"/>
                  <a:pt x="2002514" y="2116659"/>
                  <a:pt x="2022713" y="2116659"/>
                </a:cubicBezTo>
                <a:close/>
                <a:moveTo>
                  <a:pt x="1802069" y="2116659"/>
                </a:moveTo>
                <a:cubicBezTo>
                  <a:pt x="1822269" y="2116659"/>
                  <a:pt x="1838644" y="2133034"/>
                  <a:pt x="1838644" y="2153238"/>
                </a:cubicBezTo>
                <a:cubicBezTo>
                  <a:pt x="1838644" y="2173448"/>
                  <a:pt x="1822269" y="2189826"/>
                  <a:pt x="1802069" y="2189826"/>
                </a:cubicBezTo>
                <a:cubicBezTo>
                  <a:pt x="1781868" y="2189826"/>
                  <a:pt x="1765493" y="2173448"/>
                  <a:pt x="1765493" y="2153238"/>
                </a:cubicBezTo>
                <a:cubicBezTo>
                  <a:pt x="1765493" y="2133034"/>
                  <a:pt x="1781868" y="2116659"/>
                  <a:pt x="1802069" y="2116659"/>
                </a:cubicBezTo>
                <a:close/>
                <a:moveTo>
                  <a:pt x="1581383" y="2116659"/>
                </a:moveTo>
                <a:cubicBezTo>
                  <a:pt x="1601583" y="2116659"/>
                  <a:pt x="1617959" y="2133034"/>
                  <a:pt x="1617959" y="2153238"/>
                </a:cubicBezTo>
                <a:cubicBezTo>
                  <a:pt x="1617959" y="2173446"/>
                  <a:pt x="1601583" y="2189825"/>
                  <a:pt x="1581383" y="2189825"/>
                </a:cubicBezTo>
                <a:cubicBezTo>
                  <a:pt x="1561183" y="2189825"/>
                  <a:pt x="1544807" y="2173446"/>
                  <a:pt x="1544807" y="2153238"/>
                </a:cubicBezTo>
                <a:cubicBezTo>
                  <a:pt x="1544807" y="2133034"/>
                  <a:pt x="1561183" y="2116659"/>
                  <a:pt x="1581383" y="2116659"/>
                </a:cubicBezTo>
                <a:close/>
                <a:moveTo>
                  <a:pt x="1360697" y="2116659"/>
                </a:moveTo>
                <a:cubicBezTo>
                  <a:pt x="1380897" y="2116659"/>
                  <a:pt x="1397273" y="2133034"/>
                  <a:pt x="1397273" y="2153238"/>
                </a:cubicBezTo>
                <a:cubicBezTo>
                  <a:pt x="1397273" y="2173445"/>
                  <a:pt x="1380897" y="2189822"/>
                  <a:pt x="1360697" y="2189822"/>
                </a:cubicBezTo>
                <a:cubicBezTo>
                  <a:pt x="1340497" y="2189822"/>
                  <a:pt x="1324121" y="2173445"/>
                  <a:pt x="1324121" y="2153238"/>
                </a:cubicBezTo>
                <a:cubicBezTo>
                  <a:pt x="1324121" y="2133034"/>
                  <a:pt x="1340497" y="2116659"/>
                  <a:pt x="1360697" y="2116659"/>
                </a:cubicBezTo>
                <a:close/>
                <a:moveTo>
                  <a:pt x="1140011" y="2116659"/>
                </a:moveTo>
                <a:cubicBezTo>
                  <a:pt x="1160211" y="2116659"/>
                  <a:pt x="1176587" y="2133034"/>
                  <a:pt x="1176587" y="2153238"/>
                </a:cubicBezTo>
                <a:cubicBezTo>
                  <a:pt x="1176587" y="2173444"/>
                  <a:pt x="1160211" y="2189821"/>
                  <a:pt x="1140011" y="2189821"/>
                </a:cubicBezTo>
                <a:cubicBezTo>
                  <a:pt x="1119811" y="2189821"/>
                  <a:pt x="1103435" y="2173444"/>
                  <a:pt x="1103435" y="2153238"/>
                </a:cubicBezTo>
                <a:cubicBezTo>
                  <a:pt x="1103435" y="2133034"/>
                  <a:pt x="1119811" y="2116659"/>
                  <a:pt x="1140011" y="2116659"/>
                </a:cubicBezTo>
                <a:close/>
                <a:moveTo>
                  <a:pt x="919325" y="2116659"/>
                </a:moveTo>
                <a:cubicBezTo>
                  <a:pt x="939525" y="2116659"/>
                  <a:pt x="955901" y="2133034"/>
                  <a:pt x="955901" y="2153238"/>
                </a:cubicBezTo>
                <a:cubicBezTo>
                  <a:pt x="955901" y="2173442"/>
                  <a:pt x="939525" y="2189819"/>
                  <a:pt x="919325" y="2189819"/>
                </a:cubicBezTo>
                <a:cubicBezTo>
                  <a:pt x="899125" y="2189819"/>
                  <a:pt x="882749" y="2173442"/>
                  <a:pt x="882749" y="2153238"/>
                </a:cubicBezTo>
                <a:cubicBezTo>
                  <a:pt x="882749" y="2133034"/>
                  <a:pt x="899125" y="2116659"/>
                  <a:pt x="919325" y="2116659"/>
                </a:cubicBezTo>
                <a:close/>
                <a:moveTo>
                  <a:pt x="698639" y="2116659"/>
                </a:moveTo>
                <a:cubicBezTo>
                  <a:pt x="718839" y="2116659"/>
                  <a:pt x="735215" y="2133034"/>
                  <a:pt x="735215" y="2153238"/>
                </a:cubicBezTo>
                <a:cubicBezTo>
                  <a:pt x="735215" y="2173441"/>
                  <a:pt x="718839" y="2189818"/>
                  <a:pt x="698639" y="2189818"/>
                </a:cubicBezTo>
                <a:cubicBezTo>
                  <a:pt x="678439" y="2189818"/>
                  <a:pt x="662063" y="2173441"/>
                  <a:pt x="662063" y="2153238"/>
                </a:cubicBezTo>
                <a:cubicBezTo>
                  <a:pt x="662063" y="2133034"/>
                  <a:pt x="678439" y="2116659"/>
                  <a:pt x="698639" y="2116659"/>
                </a:cubicBezTo>
                <a:close/>
                <a:moveTo>
                  <a:pt x="477953" y="2116659"/>
                </a:moveTo>
                <a:cubicBezTo>
                  <a:pt x="498153" y="2116659"/>
                  <a:pt x="514529" y="2133034"/>
                  <a:pt x="514529" y="2153238"/>
                </a:cubicBezTo>
                <a:cubicBezTo>
                  <a:pt x="514529" y="2173439"/>
                  <a:pt x="498153" y="2189816"/>
                  <a:pt x="477953" y="2189816"/>
                </a:cubicBezTo>
                <a:cubicBezTo>
                  <a:pt x="457753" y="2189816"/>
                  <a:pt x="441377" y="2173439"/>
                  <a:pt x="441377" y="2153238"/>
                </a:cubicBezTo>
                <a:cubicBezTo>
                  <a:pt x="441377" y="2133034"/>
                  <a:pt x="457753" y="2116659"/>
                  <a:pt x="477953" y="2116659"/>
                </a:cubicBezTo>
                <a:close/>
                <a:moveTo>
                  <a:pt x="257266" y="2116659"/>
                </a:moveTo>
                <a:cubicBezTo>
                  <a:pt x="277466" y="2116659"/>
                  <a:pt x="293842" y="2133034"/>
                  <a:pt x="293842" y="2153236"/>
                </a:cubicBezTo>
                <a:cubicBezTo>
                  <a:pt x="293842" y="2173438"/>
                  <a:pt x="277466" y="2189814"/>
                  <a:pt x="257266" y="2189814"/>
                </a:cubicBezTo>
                <a:cubicBezTo>
                  <a:pt x="237066" y="2189814"/>
                  <a:pt x="220691" y="2173438"/>
                  <a:pt x="220691" y="2153236"/>
                </a:cubicBezTo>
                <a:cubicBezTo>
                  <a:pt x="220691" y="2133034"/>
                  <a:pt x="237066" y="2116659"/>
                  <a:pt x="257266" y="2116659"/>
                </a:cubicBezTo>
                <a:close/>
                <a:moveTo>
                  <a:pt x="36580" y="2116659"/>
                </a:moveTo>
                <a:cubicBezTo>
                  <a:pt x="56780" y="2116659"/>
                  <a:pt x="73156" y="2133034"/>
                  <a:pt x="73156" y="2153236"/>
                </a:cubicBezTo>
                <a:cubicBezTo>
                  <a:pt x="73156" y="2173436"/>
                  <a:pt x="56780" y="2189813"/>
                  <a:pt x="36580" y="2189813"/>
                </a:cubicBezTo>
                <a:cubicBezTo>
                  <a:pt x="16380" y="2189813"/>
                  <a:pt x="4" y="2173436"/>
                  <a:pt x="4" y="2153236"/>
                </a:cubicBezTo>
                <a:cubicBezTo>
                  <a:pt x="4" y="2133034"/>
                  <a:pt x="16380" y="2116659"/>
                  <a:pt x="36580" y="2116659"/>
                </a:cubicBezTo>
                <a:close/>
                <a:moveTo>
                  <a:pt x="11953343" y="2116657"/>
                </a:moveTo>
                <a:cubicBezTo>
                  <a:pt x="11973543" y="2116657"/>
                  <a:pt x="11989919" y="2133033"/>
                  <a:pt x="11989919" y="2153233"/>
                </a:cubicBezTo>
                <a:cubicBezTo>
                  <a:pt x="11989919" y="2173434"/>
                  <a:pt x="11973543" y="2189810"/>
                  <a:pt x="11953343" y="2189810"/>
                </a:cubicBezTo>
                <a:cubicBezTo>
                  <a:pt x="11933143" y="2189810"/>
                  <a:pt x="11916767" y="2173434"/>
                  <a:pt x="11916767" y="2153233"/>
                </a:cubicBezTo>
                <a:cubicBezTo>
                  <a:pt x="11916767" y="2133033"/>
                  <a:pt x="11933143" y="2116657"/>
                  <a:pt x="11953343" y="2116657"/>
                </a:cubicBezTo>
                <a:close/>
                <a:moveTo>
                  <a:pt x="11511977" y="1905159"/>
                </a:moveTo>
                <a:cubicBezTo>
                  <a:pt x="11532177" y="1905159"/>
                  <a:pt x="11548553" y="1921537"/>
                  <a:pt x="11548553" y="1941742"/>
                </a:cubicBezTo>
                <a:cubicBezTo>
                  <a:pt x="11548553" y="1961943"/>
                  <a:pt x="11532177" y="1978317"/>
                  <a:pt x="11511977" y="1978317"/>
                </a:cubicBezTo>
                <a:cubicBezTo>
                  <a:pt x="11491777" y="1978317"/>
                  <a:pt x="11475401" y="1961943"/>
                  <a:pt x="11475401" y="1941742"/>
                </a:cubicBezTo>
                <a:cubicBezTo>
                  <a:pt x="11475401" y="1921537"/>
                  <a:pt x="11491777" y="1905159"/>
                  <a:pt x="11511977" y="1905159"/>
                </a:cubicBezTo>
                <a:close/>
                <a:moveTo>
                  <a:pt x="11291296" y="1905156"/>
                </a:moveTo>
                <a:cubicBezTo>
                  <a:pt x="11311496" y="1905156"/>
                  <a:pt x="11327872" y="1921534"/>
                  <a:pt x="11327872" y="1941739"/>
                </a:cubicBezTo>
                <a:cubicBezTo>
                  <a:pt x="11327872" y="1961940"/>
                  <a:pt x="11311496" y="1978314"/>
                  <a:pt x="11291296" y="1978314"/>
                </a:cubicBezTo>
                <a:cubicBezTo>
                  <a:pt x="11271096" y="1978314"/>
                  <a:pt x="11254720" y="1961940"/>
                  <a:pt x="11254720" y="1941739"/>
                </a:cubicBezTo>
                <a:cubicBezTo>
                  <a:pt x="11254720" y="1921534"/>
                  <a:pt x="11271096" y="1905156"/>
                  <a:pt x="11291296" y="1905156"/>
                </a:cubicBezTo>
                <a:close/>
                <a:moveTo>
                  <a:pt x="11070615" y="1905153"/>
                </a:moveTo>
                <a:cubicBezTo>
                  <a:pt x="11090815" y="1905153"/>
                  <a:pt x="11107191" y="1921531"/>
                  <a:pt x="11107191" y="1941736"/>
                </a:cubicBezTo>
                <a:cubicBezTo>
                  <a:pt x="11107191" y="1961937"/>
                  <a:pt x="11090815" y="1978311"/>
                  <a:pt x="11070615" y="1978311"/>
                </a:cubicBezTo>
                <a:cubicBezTo>
                  <a:pt x="11050415" y="1978311"/>
                  <a:pt x="11034039" y="1961937"/>
                  <a:pt x="11034039" y="1941736"/>
                </a:cubicBezTo>
                <a:cubicBezTo>
                  <a:pt x="11034039" y="1921531"/>
                  <a:pt x="11050415" y="1905153"/>
                  <a:pt x="11070615" y="1905153"/>
                </a:cubicBezTo>
                <a:close/>
                <a:moveTo>
                  <a:pt x="10849934" y="1905150"/>
                </a:moveTo>
                <a:cubicBezTo>
                  <a:pt x="10870134" y="1905150"/>
                  <a:pt x="10886510" y="1921528"/>
                  <a:pt x="10886510" y="1941733"/>
                </a:cubicBezTo>
                <a:cubicBezTo>
                  <a:pt x="10886510" y="1961933"/>
                  <a:pt x="10870134" y="1978307"/>
                  <a:pt x="10849934" y="1978307"/>
                </a:cubicBezTo>
                <a:cubicBezTo>
                  <a:pt x="10829734" y="1978307"/>
                  <a:pt x="10813358" y="1961933"/>
                  <a:pt x="10813358" y="1941733"/>
                </a:cubicBezTo>
                <a:cubicBezTo>
                  <a:pt x="10813358" y="1921528"/>
                  <a:pt x="10829734" y="1905150"/>
                  <a:pt x="10849934" y="1905150"/>
                </a:cubicBezTo>
                <a:close/>
                <a:moveTo>
                  <a:pt x="10629253" y="1905147"/>
                </a:moveTo>
                <a:cubicBezTo>
                  <a:pt x="10649453" y="1905147"/>
                  <a:pt x="10665829" y="1921525"/>
                  <a:pt x="10665829" y="1941730"/>
                </a:cubicBezTo>
                <a:cubicBezTo>
                  <a:pt x="10665829" y="1961929"/>
                  <a:pt x="10649453" y="1978304"/>
                  <a:pt x="10629253" y="1978304"/>
                </a:cubicBezTo>
                <a:cubicBezTo>
                  <a:pt x="10609053" y="1978304"/>
                  <a:pt x="10592677" y="1961929"/>
                  <a:pt x="10592677" y="1941730"/>
                </a:cubicBezTo>
                <a:cubicBezTo>
                  <a:pt x="10592677" y="1921525"/>
                  <a:pt x="10609053" y="1905147"/>
                  <a:pt x="10629253" y="1905147"/>
                </a:cubicBezTo>
                <a:close/>
                <a:moveTo>
                  <a:pt x="10408572" y="1905144"/>
                </a:moveTo>
                <a:cubicBezTo>
                  <a:pt x="10428772" y="1905144"/>
                  <a:pt x="10445148" y="1921522"/>
                  <a:pt x="10445148" y="1941726"/>
                </a:cubicBezTo>
                <a:cubicBezTo>
                  <a:pt x="10445148" y="1961927"/>
                  <a:pt x="10428772" y="1978301"/>
                  <a:pt x="10408572" y="1978301"/>
                </a:cubicBezTo>
                <a:cubicBezTo>
                  <a:pt x="10388372" y="1978301"/>
                  <a:pt x="10371996" y="1961927"/>
                  <a:pt x="10371996" y="1941726"/>
                </a:cubicBezTo>
                <a:cubicBezTo>
                  <a:pt x="10371996" y="1921522"/>
                  <a:pt x="10388372" y="1905144"/>
                  <a:pt x="10408572" y="1905144"/>
                </a:cubicBezTo>
                <a:close/>
                <a:moveTo>
                  <a:pt x="10187891" y="1905141"/>
                </a:moveTo>
                <a:cubicBezTo>
                  <a:pt x="10208091" y="1905141"/>
                  <a:pt x="10224467" y="1921519"/>
                  <a:pt x="10224467" y="1941723"/>
                </a:cubicBezTo>
                <a:cubicBezTo>
                  <a:pt x="10224467" y="1961923"/>
                  <a:pt x="10208091" y="1978298"/>
                  <a:pt x="10187891" y="1978298"/>
                </a:cubicBezTo>
                <a:cubicBezTo>
                  <a:pt x="10167691" y="1978298"/>
                  <a:pt x="10151315" y="1961923"/>
                  <a:pt x="10151315" y="1941723"/>
                </a:cubicBezTo>
                <a:cubicBezTo>
                  <a:pt x="10151315" y="1921519"/>
                  <a:pt x="10167691" y="1905141"/>
                  <a:pt x="10187891" y="1905141"/>
                </a:cubicBezTo>
                <a:close/>
                <a:moveTo>
                  <a:pt x="9967210" y="1905138"/>
                </a:moveTo>
                <a:cubicBezTo>
                  <a:pt x="9987410" y="1905138"/>
                  <a:pt x="10003786" y="1921516"/>
                  <a:pt x="10003786" y="1941720"/>
                </a:cubicBezTo>
                <a:cubicBezTo>
                  <a:pt x="10003786" y="1961920"/>
                  <a:pt x="9987410" y="1978295"/>
                  <a:pt x="9967210" y="1978295"/>
                </a:cubicBezTo>
                <a:cubicBezTo>
                  <a:pt x="9947010" y="1978295"/>
                  <a:pt x="9930634" y="1961920"/>
                  <a:pt x="9930634" y="1941720"/>
                </a:cubicBezTo>
                <a:cubicBezTo>
                  <a:pt x="9930634" y="1921516"/>
                  <a:pt x="9947010" y="1905138"/>
                  <a:pt x="9967210" y="1905138"/>
                </a:cubicBezTo>
                <a:close/>
                <a:moveTo>
                  <a:pt x="9746529" y="1905135"/>
                </a:moveTo>
                <a:cubicBezTo>
                  <a:pt x="9766729" y="1905135"/>
                  <a:pt x="9783105" y="1921513"/>
                  <a:pt x="9783105" y="1941717"/>
                </a:cubicBezTo>
                <a:cubicBezTo>
                  <a:pt x="9783105" y="1961917"/>
                  <a:pt x="9766729" y="1978292"/>
                  <a:pt x="9746529" y="1978292"/>
                </a:cubicBezTo>
                <a:cubicBezTo>
                  <a:pt x="9726329" y="1978292"/>
                  <a:pt x="9709953" y="1961917"/>
                  <a:pt x="9709953" y="1941717"/>
                </a:cubicBezTo>
                <a:cubicBezTo>
                  <a:pt x="9709953" y="1921513"/>
                  <a:pt x="9726329" y="1905135"/>
                  <a:pt x="9746529" y="1905135"/>
                </a:cubicBezTo>
                <a:close/>
                <a:moveTo>
                  <a:pt x="9525848" y="1905131"/>
                </a:moveTo>
                <a:cubicBezTo>
                  <a:pt x="9546048" y="1905131"/>
                  <a:pt x="9562424" y="1921510"/>
                  <a:pt x="9562424" y="1941714"/>
                </a:cubicBezTo>
                <a:cubicBezTo>
                  <a:pt x="9562424" y="1961914"/>
                  <a:pt x="9546048" y="1978289"/>
                  <a:pt x="9525848" y="1978289"/>
                </a:cubicBezTo>
                <a:cubicBezTo>
                  <a:pt x="9505648" y="1978289"/>
                  <a:pt x="9489272" y="1961914"/>
                  <a:pt x="9489272" y="1941714"/>
                </a:cubicBezTo>
                <a:cubicBezTo>
                  <a:pt x="9489272" y="1921510"/>
                  <a:pt x="9505648" y="1905131"/>
                  <a:pt x="9525848" y="1905131"/>
                </a:cubicBezTo>
                <a:close/>
                <a:moveTo>
                  <a:pt x="9305167" y="1905128"/>
                </a:moveTo>
                <a:cubicBezTo>
                  <a:pt x="9325367" y="1905128"/>
                  <a:pt x="9341743" y="1921506"/>
                  <a:pt x="9341743" y="1941710"/>
                </a:cubicBezTo>
                <a:cubicBezTo>
                  <a:pt x="9341743" y="1961911"/>
                  <a:pt x="9325367" y="1978286"/>
                  <a:pt x="9305167" y="1978286"/>
                </a:cubicBezTo>
                <a:cubicBezTo>
                  <a:pt x="9284967" y="1978286"/>
                  <a:pt x="9268591" y="1961911"/>
                  <a:pt x="9268591" y="1941710"/>
                </a:cubicBezTo>
                <a:cubicBezTo>
                  <a:pt x="9268591" y="1921506"/>
                  <a:pt x="9284967" y="1905128"/>
                  <a:pt x="9305167" y="1905128"/>
                </a:cubicBezTo>
                <a:close/>
                <a:moveTo>
                  <a:pt x="9084486" y="1905125"/>
                </a:moveTo>
                <a:cubicBezTo>
                  <a:pt x="9104686" y="1905125"/>
                  <a:pt x="9121062" y="1921503"/>
                  <a:pt x="9121062" y="1941707"/>
                </a:cubicBezTo>
                <a:cubicBezTo>
                  <a:pt x="9121062" y="1961908"/>
                  <a:pt x="9104686" y="1978283"/>
                  <a:pt x="9084486" y="1978283"/>
                </a:cubicBezTo>
                <a:cubicBezTo>
                  <a:pt x="9064286" y="1978283"/>
                  <a:pt x="9047910" y="1961908"/>
                  <a:pt x="9047910" y="1941707"/>
                </a:cubicBezTo>
                <a:cubicBezTo>
                  <a:pt x="9047910" y="1921503"/>
                  <a:pt x="9064286" y="1905125"/>
                  <a:pt x="9084486" y="1905125"/>
                </a:cubicBezTo>
                <a:close/>
                <a:moveTo>
                  <a:pt x="8863805" y="1905122"/>
                </a:moveTo>
                <a:cubicBezTo>
                  <a:pt x="8884005" y="1905122"/>
                  <a:pt x="8900381" y="1921500"/>
                  <a:pt x="8900381" y="1941704"/>
                </a:cubicBezTo>
                <a:cubicBezTo>
                  <a:pt x="8900381" y="1961904"/>
                  <a:pt x="8884005" y="1978279"/>
                  <a:pt x="8863805" y="1978279"/>
                </a:cubicBezTo>
                <a:cubicBezTo>
                  <a:pt x="8843605" y="1978279"/>
                  <a:pt x="8827229" y="1961904"/>
                  <a:pt x="8827229" y="1941704"/>
                </a:cubicBezTo>
                <a:cubicBezTo>
                  <a:pt x="8827229" y="1921500"/>
                  <a:pt x="8843605" y="1905122"/>
                  <a:pt x="8863805" y="1905122"/>
                </a:cubicBezTo>
                <a:close/>
                <a:moveTo>
                  <a:pt x="8643124" y="1905119"/>
                </a:moveTo>
                <a:cubicBezTo>
                  <a:pt x="8663324" y="1905119"/>
                  <a:pt x="8679700" y="1921497"/>
                  <a:pt x="8679700" y="1941701"/>
                </a:cubicBezTo>
                <a:cubicBezTo>
                  <a:pt x="8679700" y="1961901"/>
                  <a:pt x="8663324" y="1978276"/>
                  <a:pt x="8643124" y="1978276"/>
                </a:cubicBezTo>
                <a:cubicBezTo>
                  <a:pt x="8622924" y="1978276"/>
                  <a:pt x="8606548" y="1961901"/>
                  <a:pt x="8606548" y="1941701"/>
                </a:cubicBezTo>
                <a:cubicBezTo>
                  <a:pt x="8606548" y="1921497"/>
                  <a:pt x="8622924" y="1905119"/>
                  <a:pt x="8643124" y="1905119"/>
                </a:cubicBezTo>
                <a:close/>
                <a:moveTo>
                  <a:pt x="8422443" y="1905116"/>
                </a:moveTo>
                <a:cubicBezTo>
                  <a:pt x="8442643" y="1905116"/>
                  <a:pt x="8459019" y="1921494"/>
                  <a:pt x="8459019" y="1941698"/>
                </a:cubicBezTo>
                <a:cubicBezTo>
                  <a:pt x="8459019" y="1961898"/>
                  <a:pt x="8442643" y="1978273"/>
                  <a:pt x="8422443" y="1978273"/>
                </a:cubicBezTo>
                <a:cubicBezTo>
                  <a:pt x="8402243" y="1978273"/>
                  <a:pt x="8385867" y="1961898"/>
                  <a:pt x="8385867" y="1941698"/>
                </a:cubicBezTo>
                <a:cubicBezTo>
                  <a:pt x="8385867" y="1921494"/>
                  <a:pt x="8402243" y="1905116"/>
                  <a:pt x="8422443" y="1905116"/>
                </a:cubicBezTo>
                <a:close/>
                <a:moveTo>
                  <a:pt x="8201762" y="1905113"/>
                </a:moveTo>
                <a:cubicBezTo>
                  <a:pt x="8221962" y="1905113"/>
                  <a:pt x="8238338" y="1921491"/>
                  <a:pt x="8238338" y="1941694"/>
                </a:cubicBezTo>
                <a:cubicBezTo>
                  <a:pt x="8238338" y="1961895"/>
                  <a:pt x="8221962" y="1978270"/>
                  <a:pt x="8201762" y="1978270"/>
                </a:cubicBezTo>
                <a:cubicBezTo>
                  <a:pt x="8181562" y="1978270"/>
                  <a:pt x="8165186" y="1961895"/>
                  <a:pt x="8165186" y="1941694"/>
                </a:cubicBezTo>
                <a:cubicBezTo>
                  <a:pt x="8165186" y="1921491"/>
                  <a:pt x="8181562" y="1905113"/>
                  <a:pt x="8201762" y="1905113"/>
                </a:cubicBezTo>
                <a:close/>
                <a:moveTo>
                  <a:pt x="7981081" y="1905110"/>
                </a:moveTo>
                <a:cubicBezTo>
                  <a:pt x="8001281" y="1905110"/>
                  <a:pt x="8017657" y="1921488"/>
                  <a:pt x="8017657" y="1941691"/>
                </a:cubicBezTo>
                <a:cubicBezTo>
                  <a:pt x="8017657" y="1961892"/>
                  <a:pt x="8001281" y="1978266"/>
                  <a:pt x="7981081" y="1978266"/>
                </a:cubicBezTo>
                <a:cubicBezTo>
                  <a:pt x="7960881" y="1978266"/>
                  <a:pt x="7944505" y="1961892"/>
                  <a:pt x="7944505" y="1941691"/>
                </a:cubicBezTo>
                <a:cubicBezTo>
                  <a:pt x="7944505" y="1921488"/>
                  <a:pt x="7960881" y="1905110"/>
                  <a:pt x="7981081" y="1905110"/>
                </a:cubicBezTo>
                <a:close/>
                <a:moveTo>
                  <a:pt x="7760400" y="1905107"/>
                </a:moveTo>
                <a:cubicBezTo>
                  <a:pt x="7780600" y="1905107"/>
                  <a:pt x="7796976" y="1921484"/>
                  <a:pt x="7796976" y="1941688"/>
                </a:cubicBezTo>
                <a:cubicBezTo>
                  <a:pt x="7796976" y="1961889"/>
                  <a:pt x="7780600" y="1978264"/>
                  <a:pt x="7760400" y="1978264"/>
                </a:cubicBezTo>
                <a:cubicBezTo>
                  <a:pt x="7740200" y="1978264"/>
                  <a:pt x="7723824" y="1961889"/>
                  <a:pt x="7723824" y="1941688"/>
                </a:cubicBezTo>
                <a:cubicBezTo>
                  <a:pt x="7723824" y="1921484"/>
                  <a:pt x="7740200" y="1905107"/>
                  <a:pt x="7760400" y="1905107"/>
                </a:cubicBezTo>
                <a:close/>
                <a:moveTo>
                  <a:pt x="7539719" y="1905104"/>
                </a:moveTo>
                <a:cubicBezTo>
                  <a:pt x="7559919" y="1905104"/>
                  <a:pt x="7576295" y="1921481"/>
                  <a:pt x="7576295" y="1941684"/>
                </a:cubicBezTo>
                <a:cubicBezTo>
                  <a:pt x="7576295" y="1961886"/>
                  <a:pt x="7559919" y="1978260"/>
                  <a:pt x="7539719" y="1978260"/>
                </a:cubicBezTo>
                <a:cubicBezTo>
                  <a:pt x="7519519" y="1978260"/>
                  <a:pt x="7503143" y="1961886"/>
                  <a:pt x="7503143" y="1941684"/>
                </a:cubicBezTo>
                <a:cubicBezTo>
                  <a:pt x="7503143" y="1921481"/>
                  <a:pt x="7519519" y="1905104"/>
                  <a:pt x="7539719" y="1905104"/>
                </a:cubicBezTo>
                <a:close/>
                <a:moveTo>
                  <a:pt x="7319038" y="1905101"/>
                </a:moveTo>
                <a:cubicBezTo>
                  <a:pt x="7339238" y="1905101"/>
                  <a:pt x="7355614" y="1921478"/>
                  <a:pt x="7355614" y="1941681"/>
                </a:cubicBezTo>
                <a:cubicBezTo>
                  <a:pt x="7355614" y="1961882"/>
                  <a:pt x="7339238" y="1978257"/>
                  <a:pt x="7319038" y="1978257"/>
                </a:cubicBezTo>
                <a:cubicBezTo>
                  <a:pt x="7298838" y="1978257"/>
                  <a:pt x="7282462" y="1961882"/>
                  <a:pt x="7282462" y="1941681"/>
                </a:cubicBezTo>
                <a:cubicBezTo>
                  <a:pt x="7282462" y="1921478"/>
                  <a:pt x="7298838" y="1905101"/>
                  <a:pt x="7319038" y="1905101"/>
                </a:cubicBezTo>
                <a:close/>
                <a:moveTo>
                  <a:pt x="7098357" y="1905098"/>
                </a:moveTo>
                <a:cubicBezTo>
                  <a:pt x="7118557" y="1905098"/>
                  <a:pt x="7134933" y="1921475"/>
                  <a:pt x="7134933" y="1941678"/>
                </a:cubicBezTo>
                <a:cubicBezTo>
                  <a:pt x="7134933" y="1961879"/>
                  <a:pt x="7118557" y="1978254"/>
                  <a:pt x="7098357" y="1978254"/>
                </a:cubicBezTo>
                <a:cubicBezTo>
                  <a:pt x="7078157" y="1978254"/>
                  <a:pt x="7061781" y="1961879"/>
                  <a:pt x="7061781" y="1941678"/>
                </a:cubicBezTo>
                <a:cubicBezTo>
                  <a:pt x="7061781" y="1921475"/>
                  <a:pt x="7078157" y="1905098"/>
                  <a:pt x="7098357" y="1905098"/>
                </a:cubicBezTo>
                <a:close/>
                <a:moveTo>
                  <a:pt x="6877676" y="1905095"/>
                </a:moveTo>
                <a:cubicBezTo>
                  <a:pt x="6897876" y="1905095"/>
                  <a:pt x="6914252" y="1921472"/>
                  <a:pt x="6914252" y="1941675"/>
                </a:cubicBezTo>
                <a:cubicBezTo>
                  <a:pt x="6914252" y="1961876"/>
                  <a:pt x="6897876" y="1978251"/>
                  <a:pt x="6877676" y="1978251"/>
                </a:cubicBezTo>
                <a:cubicBezTo>
                  <a:pt x="6857476" y="1978251"/>
                  <a:pt x="6841100" y="1961876"/>
                  <a:pt x="6841100" y="1941675"/>
                </a:cubicBezTo>
                <a:cubicBezTo>
                  <a:pt x="6841100" y="1921472"/>
                  <a:pt x="6857476" y="1905095"/>
                  <a:pt x="6877676" y="1905095"/>
                </a:cubicBezTo>
                <a:close/>
                <a:moveTo>
                  <a:pt x="6656995" y="1905091"/>
                </a:moveTo>
                <a:cubicBezTo>
                  <a:pt x="6677195" y="1905091"/>
                  <a:pt x="6693571" y="1921469"/>
                  <a:pt x="6693571" y="1941672"/>
                </a:cubicBezTo>
                <a:cubicBezTo>
                  <a:pt x="6693571" y="1961872"/>
                  <a:pt x="6677195" y="1978248"/>
                  <a:pt x="6656995" y="1978248"/>
                </a:cubicBezTo>
                <a:cubicBezTo>
                  <a:pt x="6636795" y="1978248"/>
                  <a:pt x="6620419" y="1961872"/>
                  <a:pt x="6620419" y="1941672"/>
                </a:cubicBezTo>
                <a:cubicBezTo>
                  <a:pt x="6620419" y="1921469"/>
                  <a:pt x="6636795" y="1905091"/>
                  <a:pt x="6656995" y="1905091"/>
                </a:cubicBezTo>
                <a:close/>
                <a:moveTo>
                  <a:pt x="6436314" y="1905088"/>
                </a:moveTo>
                <a:cubicBezTo>
                  <a:pt x="6456514" y="1905088"/>
                  <a:pt x="6472890" y="1921466"/>
                  <a:pt x="6472890" y="1941669"/>
                </a:cubicBezTo>
                <a:cubicBezTo>
                  <a:pt x="6472890" y="1961869"/>
                  <a:pt x="6456514" y="1978245"/>
                  <a:pt x="6436314" y="1978245"/>
                </a:cubicBezTo>
                <a:cubicBezTo>
                  <a:pt x="6416114" y="1978245"/>
                  <a:pt x="6399738" y="1961869"/>
                  <a:pt x="6399738" y="1941669"/>
                </a:cubicBezTo>
                <a:cubicBezTo>
                  <a:pt x="6399738" y="1921466"/>
                  <a:pt x="6416114" y="1905088"/>
                  <a:pt x="6436314" y="1905088"/>
                </a:cubicBezTo>
                <a:close/>
                <a:moveTo>
                  <a:pt x="6215633" y="1905085"/>
                </a:moveTo>
                <a:cubicBezTo>
                  <a:pt x="6235833" y="1905085"/>
                  <a:pt x="6252209" y="1921462"/>
                  <a:pt x="6252209" y="1941665"/>
                </a:cubicBezTo>
                <a:cubicBezTo>
                  <a:pt x="6252209" y="1961866"/>
                  <a:pt x="6235833" y="1978242"/>
                  <a:pt x="6215633" y="1978242"/>
                </a:cubicBezTo>
                <a:cubicBezTo>
                  <a:pt x="6195433" y="1978242"/>
                  <a:pt x="6179057" y="1961866"/>
                  <a:pt x="6179057" y="1941665"/>
                </a:cubicBezTo>
                <a:cubicBezTo>
                  <a:pt x="6179057" y="1921462"/>
                  <a:pt x="6195433" y="1905085"/>
                  <a:pt x="6215633" y="1905085"/>
                </a:cubicBezTo>
                <a:close/>
                <a:moveTo>
                  <a:pt x="5994952" y="1905082"/>
                </a:moveTo>
                <a:cubicBezTo>
                  <a:pt x="6015152" y="1905082"/>
                  <a:pt x="6031528" y="1921459"/>
                  <a:pt x="6031528" y="1941662"/>
                </a:cubicBezTo>
                <a:cubicBezTo>
                  <a:pt x="6031528" y="1961862"/>
                  <a:pt x="6015152" y="1978238"/>
                  <a:pt x="5994952" y="1978238"/>
                </a:cubicBezTo>
                <a:cubicBezTo>
                  <a:pt x="5974752" y="1978238"/>
                  <a:pt x="5958376" y="1961862"/>
                  <a:pt x="5958376" y="1941662"/>
                </a:cubicBezTo>
                <a:cubicBezTo>
                  <a:pt x="5958376" y="1921459"/>
                  <a:pt x="5974752" y="1905082"/>
                  <a:pt x="5994952" y="1905082"/>
                </a:cubicBezTo>
                <a:close/>
                <a:moveTo>
                  <a:pt x="5774272" y="1905079"/>
                </a:moveTo>
                <a:cubicBezTo>
                  <a:pt x="5794472" y="1905079"/>
                  <a:pt x="5810848" y="1921456"/>
                  <a:pt x="5810848" y="1941659"/>
                </a:cubicBezTo>
                <a:cubicBezTo>
                  <a:pt x="5810848" y="1961859"/>
                  <a:pt x="5794472" y="1978235"/>
                  <a:pt x="5774272" y="1978235"/>
                </a:cubicBezTo>
                <a:cubicBezTo>
                  <a:pt x="5754073" y="1978235"/>
                  <a:pt x="5737697" y="1961859"/>
                  <a:pt x="5737697" y="1941659"/>
                </a:cubicBezTo>
                <a:cubicBezTo>
                  <a:pt x="5737697" y="1921456"/>
                  <a:pt x="5754073" y="1905079"/>
                  <a:pt x="5774272" y="1905079"/>
                </a:cubicBezTo>
                <a:close/>
                <a:moveTo>
                  <a:pt x="5553593" y="1905076"/>
                </a:moveTo>
                <a:cubicBezTo>
                  <a:pt x="5573793" y="1905076"/>
                  <a:pt x="5590169" y="1921453"/>
                  <a:pt x="5590169" y="1941656"/>
                </a:cubicBezTo>
                <a:cubicBezTo>
                  <a:pt x="5590169" y="1961856"/>
                  <a:pt x="5573793" y="1978231"/>
                  <a:pt x="5553593" y="1978231"/>
                </a:cubicBezTo>
                <a:cubicBezTo>
                  <a:pt x="5533393" y="1978231"/>
                  <a:pt x="5517018" y="1961856"/>
                  <a:pt x="5517018" y="1941656"/>
                </a:cubicBezTo>
                <a:cubicBezTo>
                  <a:pt x="5517018" y="1921453"/>
                  <a:pt x="5533393" y="1905076"/>
                  <a:pt x="5553593" y="1905076"/>
                </a:cubicBezTo>
                <a:close/>
                <a:moveTo>
                  <a:pt x="5332913" y="1905073"/>
                </a:moveTo>
                <a:cubicBezTo>
                  <a:pt x="5353113" y="1905073"/>
                  <a:pt x="5369490" y="1921450"/>
                  <a:pt x="5369490" y="1941653"/>
                </a:cubicBezTo>
                <a:cubicBezTo>
                  <a:pt x="5369490" y="1961853"/>
                  <a:pt x="5353113" y="1978228"/>
                  <a:pt x="5332913" y="1978228"/>
                </a:cubicBezTo>
                <a:cubicBezTo>
                  <a:pt x="5312714" y="1978228"/>
                  <a:pt x="5296337" y="1961853"/>
                  <a:pt x="5296337" y="1941653"/>
                </a:cubicBezTo>
                <a:cubicBezTo>
                  <a:pt x="5296337" y="1921450"/>
                  <a:pt x="5312714" y="1905073"/>
                  <a:pt x="5332913" y="1905073"/>
                </a:cubicBezTo>
                <a:close/>
                <a:moveTo>
                  <a:pt x="5112230" y="1905070"/>
                </a:moveTo>
                <a:cubicBezTo>
                  <a:pt x="5132433" y="1905070"/>
                  <a:pt x="5148807" y="1921447"/>
                  <a:pt x="5148807" y="1941650"/>
                </a:cubicBezTo>
                <a:cubicBezTo>
                  <a:pt x="5148807" y="1961850"/>
                  <a:pt x="5132433" y="1978225"/>
                  <a:pt x="5112230" y="1978225"/>
                </a:cubicBezTo>
                <a:cubicBezTo>
                  <a:pt x="5092030" y="1978225"/>
                  <a:pt x="5075655" y="1961850"/>
                  <a:pt x="5075655" y="1941650"/>
                </a:cubicBezTo>
                <a:cubicBezTo>
                  <a:pt x="5075655" y="1921447"/>
                  <a:pt x="5092030" y="1905070"/>
                  <a:pt x="5112230" y="1905070"/>
                </a:cubicBezTo>
                <a:close/>
                <a:moveTo>
                  <a:pt x="4891552" y="1905067"/>
                </a:moveTo>
                <a:cubicBezTo>
                  <a:pt x="4911751" y="1905067"/>
                  <a:pt x="4928127" y="1921444"/>
                  <a:pt x="4928127" y="1941647"/>
                </a:cubicBezTo>
                <a:cubicBezTo>
                  <a:pt x="4928127" y="1961846"/>
                  <a:pt x="4911751" y="1978221"/>
                  <a:pt x="4891552" y="1978221"/>
                </a:cubicBezTo>
                <a:cubicBezTo>
                  <a:pt x="4871352" y="1978221"/>
                  <a:pt x="4854975" y="1961846"/>
                  <a:pt x="4854975" y="1941647"/>
                </a:cubicBezTo>
                <a:cubicBezTo>
                  <a:pt x="4854975" y="1921444"/>
                  <a:pt x="4871352" y="1905067"/>
                  <a:pt x="4891552" y="1905067"/>
                </a:cubicBezTo>
                <a:close/>
                <a:moveTo>
                  <a:pt x="4670871" y="1905064"/>
                </a:moveTo>
                <a:cubicBezTo>
                  <a:pt x="4691070" y="1905064"/>
                  <a:pt x="4707447" y="1921441"/>
                  <a:pt x="4707447" y="1941643"/>
                </a:cubicBezTo>
                <a:cubicBezTo>
                  <a:pt x="4707447" y="1961843"/>
                  <a:pt x="4691070" y="1978218"/>
                  <a:pt x="4670871" y="1978218"/>
                </a:cubicBezTo>
                <a:cubicBezTo>
                  <a:pt x="4650672" y="1978218"/>
                  <a:pt x="4634295" y="1961843"/>
                  <a:pt x="4634295" y="1941643"/>
                </a:cubicBezTo>
                <a:cubicBezTo>
                  <a:pt x="4634295" y="1921441"/>
                  <a:pt x="4650672" y="1905064"/>
                  <a:pt x="4670871" y="1905064"/>
                </a:cubicBezTo>
                <a:close/>
                <a:moveTo>
                  <a:pt x="4450188" y="1905061"/>
                </a:moveTo>
                <a:cubicBezTo>
                  <a:pt x="4470390" y="1905061"/>
                  <a:pt x="4486764" y="1921438"/>
                  <a:pt x="4486764" y="1941640"/>
                </a:cubicBezTo>
                <a:cubicBezTo>
                  <a:pt x="4486764" y="1961840"/>
                  <a:pt x="4470390" y="1978215"/>
                  <a:pt x="4450188" y="1978215"/>
                </a:cubicBezTo>
                <a:cubicBezTo>
                  <a:pt x="4429988" y="1978215"/>
                  <a:pt x="4413613" y="1961840"/>
                  <a:pt x="4413613" y="1941640"/>
                </a:cubicBezTo>
                <a:cubicBezTo>
                  <a:pt x="4413613" y="1921438"/>
                  <a:pt x="4429988" y="1905061"/>
                  <a:pt x="4450188" y="1905061"/>
                </a:cubicBezTo>
                <a:close/>
                <a:moveTo>
                  <a:pt x="4229507" y="1905058"/>
                </a:moveTo>
                <a:cubicBezTo>
                  <a:pt x="4249708" y="1905058"/>
                  <a:pt x="4266084" y="1921435"/>
                  <a:pt x="4266084" y="1941637"/>
                </a:cubicBezTo>
                <a:cubicBezTo>
                  <a:pt x="4266084" y="1961836"/>
                  <a:pt x="4249708" y="1978212"/>
                  <a:pt x="4229507" y="1978212"/>
                </a:cubicBezTo>
                <a:cubicBezTo>
                  <a:pt x="4209307" y="1978212"/>
                  <a:pt x="4192931" y="1961836"/>
                  <a:pt x="4192931" y="1941637"/>
                </a:cubicBezTo>
                <a:cubicBezTo>
                  <a:pt x="4192931" y="1921435"/>
                  <a:pt x="4209307" y="1905058"/>
                  <a:pt x="4229507" y="1905058"/>
                </a:cubicBezTo>
                <a:close/>
                <a:moveTo>
                  <a:pt x="4008847" y="1905055"/>
                </a:moveTo>
                <a:cubicBezTo>
                  <a:pt x="4029045" y="1905055"/>
                  <a:pt x="4045426" y="1921432"/>
                  <a:pt x="4045426" y="1941634"/>
                </a:cubicBezTo>
                <a:cubicBezTo>
                  <a:pt x="4045426" y="1961833"/>
                  <a:pt x="4029045" y="1978209"/>
                  <a:pt x="4008847" y="1978209"/>
                </a:cubicBezTo>
                <a:cubicBezTo>
                  <a:pt x="3988642" y="1978209"/>
                  <a:pt x="3972267" y="1961833"/>
                  <a:pt x="3972267" y="1941634"/>
                </a:cubicBezTo>
                <a:cubicBezTo>
                  <a:pt x="3972267" y="1921432"/>
                  <a:pt x="3988642" y="1905055"/>
                  <a:pt x="4008847" y="1905055"/>
                </a:cubicBezTo>
                <a:close/>
                <a:moveTo>
                  <a:pt x="3788165" y="1905052"/>
                </a:moveTo>
                <a:cubicBezTo>
                  <a:pt x="3808367" y="1905052"/>
                  <a:pt x="3824738" y="1921428"/>
                  <a:pt x="3824738" y="1941631"/>
                </a:cubicBezTo>
                <a:cubicBezTo>
                  <a:pt x="3824738" y="1961830"/>
                  <a:pt x="3808367" y="1978206"/>
                  <a:pt x="3788165" y="1978206"/>
                </a:cubicBezTo>
                <a:cubicBezTo>
                  <a:pt x="3767965" y="1978206"/>
                  <a:pt x="3751588" y="1961830"/>
                  <a:pt x="3751588" y="1941631"/>
                </a:cubicBezTo>
                <a:cubicBezTo>
                  <a:pt x="3751588" y="1921428"/>
                  <a:pt x="3767965" y="1905052"/>
                  <a:pt x="3788165" y="1905052"/>
                </a:cubicBezTo>
                <a:close/>
                <a:moveTo>
                  <a:pt x="3567479" y="1905048"/>
                </a:moveTo>
                <a:cubicBezTo>
                  <a:pt x="3587675" y="1905048"/>
                  <a:pt x="3604051" y="1921425"/>
                  <a:pt x="3604051" y="1941627"/>
                </a:cubicBezTo>
                <a:cubicBezTo>
                  <a:pt x="3604051" y="1961827"/>
                  <a:pt x="3587675" y="1978203"/>
                  <a:pt x="3567479" y="1978203"/>
                </a:cubicBezTo>
                <a:cubicBezTo>
                  <a:pt x="3547276" y="1978203"/>
                  <a:pt x="3530908" y="1961827"/>
                  <a:pt x="3530908" y="1941627"/>
                </a:cubicBezTo>
                <a:cubicBezTo>
                  <a:pt x="3530908" y="1921425"/>
                  <a:pt x="3547276" y="1905048"/>
                  <a:pt x="3567479" y="1905048"/>
                </a:cubicBezTo>
                <a:close/>
                <a:moveTo>
                  <a:pt x="3346801" y="1905045"/>
                </a:moveTo>
                <a:cubicBezTo>
                  <a:pt x="3367001" y="1905045"/>
                  <a:pt x="3383375" y="1921422"/>
                  <a:pt x="3383375" y="1941624"/>
                </a:cubicBezTo>
                <a:cubicBezTo>
                  <a:pt x="3383375" y="1961823"/>
                  <a:pt x="3367001" y="1978200"/>
                  <a:pt x="3346801" y="1978200"/>
                </a:cubicBezTo>
                <a:cubicBezTo>
                  <a:pt x="3326603" y="1978200"/>
                  <a:pt x="3310228" y="1961823"/>
                  <a:pt x="3310228" y="1941624"/>
                </a:cubicBezTo>
                <a:cubicBezTo>
                  <a:pt x="3310228" y="1921422"/>
                  <a:pt x="3326603" y="1905045"/>
                  <a:pt x="3346801" y="1905045"/>
                </a:cubicBezTo>
                <a:close/>
                <a:moveTo>
                  <a:pt x="3126126" y="1905042"/>
                </a:moveTo>
                <a:cubicBezTo>
                  <a:pt x="3146320" y="1905042"/>
                  <a:pt x="3162696" y="1921419"/>
                  <a:pt x="3162696" y="1941621"/>
                </a:cubicBezTo>
                <a:cubicBezTo>
                  <a:pt x="3162696" y="1961820"/>
                  <a:pt x="3146320" y="1978196"/>
                  <a:pt x="3126126" y="1978196"/>
                </a:cubicBezTo>
                <a:cubicBezTo>
                  <a:pt x="3105923" y="1978196"/>
                  <a:pt x="3089541" y="1961820"/>
                  <a:pt x="3089541" y="1941621"/>
                </a:cubicBezTo>
                <a:cubicBezTo>
                  <a:pt x="3089541" y="1921419"/>
                  <a:pt x="3105923" y="1905042"/>
                  <a:pt x="3126126" y="1905042"/>
                </a:cubicBezTo>
                <a:close/>
                <a:moveTo>
                  <a:pt x="2905436" y="1905039"/>
                </a:moveTo>
                <a:cubicBezTo>
                  <a:pt x="2925637" y="1905039"/>
                  <a:pt x="2942013" y="1921416"/>
                  <a:pt x="2942013" y="1941618"/>
                </a:cubicBezTo>
                <a:cubicBezTo>
                  <a:pt x="2942013" y="1961817"/>
                  <a:pt x="2925637" y="1978193"/>
                  <a:pt x="2905436" y="1978193"/>
                </a:cubicBezTo>
                <a:cubicBezTo>
                  <a:pt x="2885243" y="1978193"/>
                  <a:pt x="2868866" y="1961817"/>
                  <a:pt x="2868866" y="1941618"/>
                </a:cubicBezTo>
                <a:cubicBezTo>
                  <a:pt x="2868866" y="1921416"/>
                  <a:pt x="2885243" y="1905039"/>
                  <a:pt x="2905436" y="1905039"/>
                </a:cubicBezTo>
                <a:close/>
                <a:moveTo>
                  <a:pt x="2684758" y="1905036"/>
                </a:moveTo>
                <a:cubicBezTo>
                  <a:pt x="2704958" y="1905036"/>
                  <a:pt x="2721329" y="1921413"/>
                  <a:pt x="2721329" y="1941615"/>
                </a:cubicBezTo>
                <a:cubicBezTo>
                  <a:pt x="2721329" y="1961814"/>
                  <a:pt x="2704958" y="1978190"/>
                  <a:pt x="2684758" y="1978190"/>
                </a:cubicBezTo>
                <a:cubicBezTo>
                  <a:pt x="2664554" y="1978190"/>
                  <a:pt x="2648177" y="1961814"/>
                  <a:pt x="2648177" y="1941615"/>
                </a:cubicBezTo>
                <a:cubicBezTo>
                  <a:pt x="2648177" y="1921413"/>
                  <a:pt x="2664554" y="1905036"/>
                  <a:pt x="2684758" y="1905036"/>
                </a:cubicBezTo>
                <a:close/>
                <a:moveTo>
                  <a:pt x="2464071" y="1905033"/>
                </a:moveTo>
                <a:cubicBezTo>
                  <a:pt x="2484272" y="1905033"/>
                  <a:pt x="2500650" y="1921410"/>
                  <a:pt x="2500650" y="1941612"/>
                </a:cubicBezTo>
                <a:cubicBezTo>
                  <a:pt x="2500650" y="1961811"/>
                  <a:pt x="2484272" y="1978187"/>
                  <a:pt x="2464071" y="1978187"/>
                </a:cubicBezTo>
                <a:cubicBezTo>
                  <a:pt x="2443875" y="1978187"/>
                  <a:pt x="2427500" y="1961811"/>
                  <a:pt x="2427500" y="1941612"/>
                </a:cubicBezTo>
                <a:cubicBezTo>
                  <a:pt x="2427500" y="1921410"/>
                  <a:pt x="2443875" y="1905033"/>
                  <a:pt x="2464071" y="1905033"/>
                </a:cubicBezTo>
                <a:close/>
                <a:moveTo>
                  <a:pt x="2243393" y="1905030"/>
                </a:moveTo>
                <a:cubicBezTo>
                  <a:pt x="2263591" y="1905030"/>
                  <a:pt x="2279972" y="1921406"/>
                  <a:pt x="2279972" y="1941608"/>
                </a:cubicBezTo>
                <a:cubicBezTo>
                  <a:pt x="2279972" y="1961808"/>
                  <a:pt x="2263591" y="1978184"/>
                  <a:pt x="2243393" y="1978184"/>
                </a:cubicBezTo>
                <a:cubicBezTo>
                  <a:pt x="2223191" y="1978184"/>
                  <a:pt x="2206817" y="1961808"/>
                  <a:pt x="2206817" y="1941608"/>
                </a:cubicBezTo>
                <a:cubicBezTo>
                  <a:pt x="2206817" y="1921406"/>
                  <a:pt x="2223191" y="1905030"/>
                  <a:pt x="2243393" y="1905030"/>
                </a:cubicBezTo>
                <a:close/>
                <a:moveTo>
                  <a:pt x="2022713" y="1905027"/>
                </a:moveTo>
                <a:cubicBezTo>
                  <a:pt x="2042913" y="1905027"/>
                  <a:pt x="2059288" y="1921403"/>
                  <a:pt x="2059288" y="1941605"/>
                </a:cubicBezTo>
                <a:cubicBezTo>
                  <a:pt x="2059288" y="1961804"/>
                  <a:pt x="2042913" y="1978180"/>
                  <a:pt x="2022713" y="1978180"/>
                </a:cubicBezTo>
                <a:cubicBezTo>
                  <a:pt x="2002514" y="1978180"/>
                  <a:pt x="1986179" y="1961804"/>
                  <a:pt x="1986179" y="1941605"/>
                </a:cubicBezTo>
                <a:cubicBezTo>
                  <a:pt x="1986179" y="1921403"/>
                  <a:pt x="2002514" y="1905027"/>
                  <a:pt x="2022713" y="1905027"/>
                </a:cubicBezTo>
                <a:close/>
                <a:moveTo>
                  <a:pt x="1802069" y="1905024"/>
                </a:moveTo>
                <a:cubicBezTo>
                  <a:pt x="1822269" y="1905024"/>
                  <a:pt x="1838644" y="1921400"/>
                  <a:pt x="1838644" y="1941602"/>
                </a:cubicBezTo>
                <a:cubicBezTo>
                  <a:pt x="1838644" y="1961801"/>
                  <a:pt x="1822269" y="1978177"/>
                  <a:pt x="1802069" y="1978177"/>
                </a:cubicBezTo>
                <a:cubicBezTo>
                  <a:pt x="1781869" y="1978177"/>
                  <a:pt x="1765493" y="1961801"/>
                  <a:pt x="1765493" y="1941602"/>
                </a:cubicBezTo>
                <a:cubicBezTo>
                  <a:pt x="1765493" y="1921400"/>
                  <a:pt x="1781869" y="1905024"/>
                  <a:pt x="1802069" y="1905024"/>
                </a:cubicBezTo>
                <a:close/>
                <a:moveTo>
                  <a:pt x="1581383" y="1905021"/>
                </a:moveTo>
                <a:cubicBezTo>
                  <a:pt x="1601583" y="1905021"/>
                  <a:pt x="1617959" y="1921397"/>
                  <a:pt x="1617959" y="1941598"/>
                </a:cubicBezTo>
                <a:cubicBezTo>
                  <a:pt x="1617959" y="1961798"/>
                  <a:pt x="1601583" y="1978174"/>
                  <a:pt x="1581383" y="1978174"/>
                </a:cubicBezTo>
                <a:cubicBezTo>
                  <a:pt x="1561183" y="1978174"/>
                  <a:pt x="1544807" y="1961798"/>
                  <a:pt x="1544807" y="1941598"/>
                </a:cubicBezTo>
                <a:cubicBezTo>
                  <a:pt x="1544807" y="1921397"/>
                  <a:pt x="1561183" y="1905021"/>
                  <a:pt x="1581383" y="1905021"/>
                </a:cubicBezTo>
                <a:close/>
                <a:moveTo>
                  <a:pt x="1360698" y="1905018"/>
                </a:moveTo>
                <a:cubicBezTo>
                  <a:pt x="1380897" y="1905018"/>
                  <a:pt x="1397273" y="1921394"/>
                  <a:pt x="1397273" y="1941595"/>
                </a:cubicBezTo>
                <a:cubicBezTo>
                  <a:pt x="1397273" y="1961795"/>
                  <a:pt x="1380897" y="1978171"/>
                  <a:pt x="1360698" y="1978171"/>
                </a:cubicBezTo>
                <a:cubicBezTo>
                  <a:pt x="1340497" y="1978171"/>
                  <a:pt x="1324121" y="1961795"/>
                  <a:pt x="1324121" y="1941595"/>
                </a:cubicBezTo>
                <a:cubicBezTo>
                  <a:pt x="1324121" y="1921394"/>
                  <a:pt x="1340497" y="1905018"/>
                  <a:pt x="1360698" y="1905018"/>
                </a:cubicBezTo>
                <a:close/>
                <a:moveTo>
                  <a:pt x="1140012" y="1905015"/>
                </a:moveTo>
                <a:cubicBezTo>
                  <a:pt x="1160211" y="1905015"/>
                  <a:pt x="1176587" y="1921391"/>
                  <a:pt x="1176587" y="1941591"/>
                </a:cubicBezTo>
                <a:cubicBezTo>
                  <a:pt x="1176587" y="1961792"/>
                  <a:pt x="1160211" y="1978168"/>
                  <a:pt x="1140012" y="1978168"/>
                </a:cubicBezTo>
                <a:cubicBezTo>
                  <a:pt x="1119811" y="1978168"/>
                  <a:pt x="1103435" y="1961792"/>
                  <a:pt x="1103435" y="1941591"/>
                </a:cubicBezTo>
                <a:cubicBezTo>
                  <a:pt x="1103435" y="1921391"/>
                  <a:pt x="1119811" y="1905015"/>
                  <a:pt x="1140012" y="1905015"/>
                </a:cubicBezTo>
                <a:close/>
                <a:moveTo>
                  <a:pt x="919325" y="1905012"/>
                </a:moveTo>
                <a:cubicBezTo>
                  <a:pt x="939525" y="1905012"/>
                  <a:pt x="955901" y="1921388"/>
                  <a:pt x="955901" y="1941588"/>
                </a:cubicBezTo>
                <a:cubicBezTo>
                  <a:pt x="955901" y="1961789"/>
                  <a:pt x="939525" y="1978165"/>
                  <a:pt x="919325" y="1978165"/>
                </a:cubicBezTo>
                <a:cubicBezTo>
                  <a:pt x="899125" y="1978165"/>
                  <a:pt x="882749" y="1961789"/>
                  <a:pt x="882749" y="1941588"/>
                </a:cubicBezTo>
                <a:cubicBezTo>
                  <a:pt x="882749" y="1921388"/>
                  <a:pt x="899125" y="1905012"/>
                  <a:pt x="919325" y="1905012"/>
                </a:cubicBezTo>
                <a:close/>
                <a:moveTo>
                  <a:pt x="698639" y="1905008"/>
                </a:moveTo>
                <a:cubicBezTo>
                  <a:pt x="718839" y="1905008"/>
                  <a:pt x="735215" y="1921384"/>
                  <a:pt x="735215" y="1941585"/>
                </a:cubicBezTo>
                <a:cubicBezTo>
                  <a:pt x="735215" y="1961786"/>
                  <a:pt x="718839" y="1978161"/>
                  <a:pt x="698639" y="1978161"/>
                </a:cubicBezTo>
                <a:cubicBezTo>
                  <a:pt x="678439" y="1978161"/>
                  <a:pt x="662063" y="1961786"/>
                  <a:pt x="662063" y="1941585"/>
                </a:cubicBezTo>
                <a:cubicBezTo>
                  <a:pt x="662063" y="1921384"/>
                  <a:pt x="678439" y="1905008"/>
                  <a:pt x="698639" y="1905008"/>
                </a:cubicBezTo>
                <a:close/>
                <a:moveTo>
                  <a:pt x="477953" y="1905005"/>
                </a:moveTo>
                <a:cubicBezTo>
                  <a:pt x="498153" y="1905005"/>
                  <a:pt x="514529" y="1921381"/>
                  <a:pt x="514529" y="1941582"/>
                </a:cubicBezTo>
                <a:cubicBezTo>
                  <a:pt x="514529" y="1961783"/>
                  <a:pt x="498153" y="1978158"/>
                  <a:pt x="477953" y="1978158"/>
                </a:cubicBezTo>
                <a:cubicBezTo>
                  <a:pt x="457753" y="1978158"/>
                  <a:pt x="441377" y="1961783"/>
                  <a:pt x="441377" y="1941582"/>
                </a:cubicBezTo>
                <a:cubicBezTo>
                  <a:pt x="441377" y="1921381"/>
                  <a:pt x="457753" y="1905005"/>
                  <a:pt x="477953" y="1905005"/>
                </a:cubicBezTo>
                <a:close/>
                <a:moveTo>
                  <a:pt x="257267" y="1905002"/>
                </a:moveTo>
                <a:cubicBezTo>
                  <a:pt x="277467" y="1905002"/>
                  <a:pt x="293843" y="1921378"/>
                  <a:pt x="293843" y="1941578"/>
                </a:cubicBezTo>
                <a:cubicBezTo>
                  <a:pt x="293843" y="1961780"/>
                  <a:pt x="277467" y="1978155"/>
                  <a:pt x="257267" y="1978155"/>
                </a:cubicBezTo>
                <a:cubicBezTo>
                  <a:pt x="237067" y="1978155"/>
                  <a:pt x="220691" y="1961780"/>
                  <a:pt x="220691" y="1941578"/>
                </a:cubicBezTo>
                <a:cubicBezTo>
                  <a:pt x="220691" y="1921378"/>
                  <a:pt x="237067" y="1905002"/>
                  <a:pt x="257267" y="1905002"/>
                </a:cubicBezTo>
                <a:close/>
                <a:moveTo>
                  <a:pt x="36580" y="1904999"/>
                </a:moveTo>
                <a:cubicBezTo>
                  <a:pt x="56780" y="1904999"/>
                  <a:pt x="73156" y="1921375"/>
                  <a:pt x="73156" y="1941575"/>
                </a:cubicBezTo>
                <a:cubicBezTo>
                  <a:pt x="73156" y="1961776"/>
                  <a:pt x="56780" y="1978152"/>
                  <a:pt x="36580" y="1978152"/>
                </a:cubicBezTo>
                <a:cubicBezTo>
                  <a:pt x="16380" y="1978152"/>
                  <a:pt x="4" y="1961776"/>
                  <a:pt x="4" y="1941575"/>
                </a:cubicBezTo>
                <a:cubicBezTo>
                  <a:pt x="4" y="1921375"/>
                  <a:pt x="16380" y="1904999"/>
                  <a:pt x="36580" y="1904999"/>
                </a:cubicBezTo>
                <a:close/>
                <a:moveTo>
                  <a:pt x="11732658" y="1904996"/>
                </a:moveTo>
                <a:cubicBezTo>
                  <a:pt x="11752858" y="1904996"/>
                  <a:pt x="11769234" y="1921372"/>
                  <a:pt x="11769234" y="1941572"/>
                </a:cubicBezTo>
                <a:cubicBezTo>
                  <a:pt x="11769234" y="1961772"/>
                  <a:pt x="11752858" y="1978149"/>
                  <a:pt x="11732658" y="1978149"/>
                </a:cubicBezTo>
                <a:cubicBezTo>
                  <a:pt x="11712458" y="1978149"/>
                  <a:pt x="11696082" y="1961772"/>
                  <a:pt x="11696082" y="1941572"/>
                </a:cubicBezTo>
                <a:cubicBezTo>
                  <a:pt x="11696082" y="1921372"/>
                  <a:pt x="11712458" y="1904996"/>
                  <a:pt x="11732658" y="1904996"/>
                </a:cubicBezTo>
                <a:close/>
                <a:moveTo>
                  <a:pt x="11953343" y="1904993"/>
                </a:moveTo>
                <a:cubicBezTo>
                  <a:pt x="11973543" y="1904993"/>
                  <a:pt x="11989919" y="1921369"/>
                  <a:pt x="11989919" y="1941569"/>
                </a:cubicBezTo>
                <a:cubicBezTo>
                  <a:pt x="11989919" y="1961770"/>
                  <a:pt x="11973543" y="1978145"/>
                  <a:pt x="11953343" y="1978145"/>
                </a:cubicBezTo>
                <a:cubicBezTo>
                  <a:pt x="11933143" y="1978145"/>
                  <a:pt x="11916767" y="1961770"/>
                  <a:pt x="11916767" y="1941569"/>
                </a:cubicBezTo>
                <a:cubicBezTo>
                  <a:pt x="11916767" y="1921369"/>
                  <a:pt x="11933143" y="1904993"/>
                  <a:pt x="11953343" y="1904993"/>
                </a:cubicBezTo>
                <a:close/>
                <a:moveTo>
                  <a:pt x="11511977" y="1693519"/>
                </a:moveTo>
                <a:cubicBezTo>
                  <a:pt x="11532177" y="1693519"/>
                  <a:pt x="11548553" y="1709895"/>
                  <a:pt x="11548553" y="1730092"/>
                </a:cubicBezTo>
                <a:cubicBezTo>
                  <a:pt x="11548553" y="1750288"/>
                  <a:pt x="11532177" y="1766660"/>
                  <a:pt x="11511977" y="1766660"/>
                </a:cubicBezTo>
                <a:cubicBezTo>
                  <a:pt x="11491777" y="1766660"/>
                  <a:pt x="11475401" y="1750288"/>
                  <a:pt x="11475401" y="1730092"/>
                </a:cubicBezTo>
                <a:cubicBezTo>
                  <a:pt x="11475401" y="1709895"/>
                  <a:pt x="11491777" y="1693519"/>
                  <a:pt x="11511977" y="1693519"/>
                </a:cubicBezTo>
                <a:close/>
                <a:moveTo>
                  <a:pt x="11291296" y="1693516"/>
                </a:moveTo>
                <a:cubicBezTo>
                  <a:pt x="11311496" y="1693516"/>
                  <a:pt x="11327872" y="1709891"/>
                  <a:pt x="11327872" y="1730089"/>
                </a:cubicBezTo>
                <a:cubicBezTo>
                  <a:pt x="11327872" y="1750285"/>
                  <a:pt x="11311496" y="1766657"/>
                  <a:pt x="11291296" y="1766657"/>
                </a:cubicBezTo>
                <a:cubicBezTo>
                  <a:pt x="11271096" y="1766657"/>
                  <a:pt x="11254720" y="1750285"/>
                  <a:pt x="11254720" y="1730089"/>
                </a:cubicBezTo>
                <a:cubicBezTo>
                  <a:pt x="11254720" y="1709891"/>
                  <a:pt x="11271096" y="1693516"/>
                  <a:pt x="11291296" y="1693516"/>
                </a:cubicBezTo>
                <a:close/>
                <a:moveTo>
                  <a:pt x="11070615" y="1693512"/>
                </a:moveTo>
                <a:cubicBezTo>
                  <a:pt x="11090815" y="1693512"/>
                  <a:pt x="11107191" y="1709888"/>
                  <a:pt x="11107191" y="1730085"/>
                </a:cubicBezTo>
                <a:cubicBezTo>
                  <a:pt x="11107191" y="1750281"/>
                  <a:pt x="11090815" y="1766653"/>
                  <a:pt x="11070615" y="1766653"/>
                </a:cubicBezTo>
                <a:cubicBezTo>
                  <a:pt x="11050415" y="1766653"/>
                  <a:pt x="11034039" y="1750281"/>
                  <a:pt x="11034039" y="1730085"/>
                </a:cubicBezTo>
                <a:cubicBezTo>
                  <a:pt x="11034039" y="1709888"/>
                  <a:pt x="11050415" y="1693512"/>
                  <a:pt x="11070615" y="1693512"/>
                </a:cubicBezTo>
                <a:close/>
                <a:moveTo>
                  <a:pt x="10849934" y="1693508"/>
                </a:moveTo>
                <a:cubicBezTo>
                  <a:pt x="10870134" y="1693508"/>
                  <a:pt x="10886510" y="1709884"/>
                  <a:pt x="10886510" y="1730082"/>
                </a:cubicBezTo>
                <a:cubicBezTo>
                  <a:pt x="10886510" y="1750277"/>
                  <a:pt x="10870134" y="1766650"/>
                  <a:pt x="10849934" y="1766650"/>
                </a:cubicBezTo>
                <a:cubicBezTo>
                  <a:pt x="10829734" y="1766650"/>
                  <a:pt x="10813358" y="1750277"/>
                  <a:pt x="10813358" y="1730082"/>
                </a:cubicBezTo>
                <a:cubicBezTo>
                  <a:pt x="10813358" y="1709884"/>
                  <a:pt x="10829734" y="1693508"/>
                  <a:pt x="10849934" y="1693508"/>
                </a:cubicBezTo>
                <a:close/>
                <a:moveTo>
                  <a:pt x="10629253" y="1693505"/>
                </a:moveTo>
                <a:cubicBezTo>
                  <a:pt x="10649453" y="1693505"/>
                  <a:pt x="10665829" y="1709881"/>
                  <a:pt x="10665829" y="1730078"/>
                </a:cubicBezTo>
                <a:cubicBezTo>
                  <a:pt x="10665829" y="1750274"/>
                  <a:pt x="10649453" y="1766647"/>
                  <a:pt x="10629253" y="1766647"/>
                </a:cubicBezTo>
                <a:cubicBezTo>
                  <a:pt x="10609053" y="1766647"/>
                  <a:pt x="10592677" y="1750274"/>
                  <a:pt x="10592677" y="1730078"/>
                </a:cubicBezTo>
                <a:cubicBezTo>
                  <a:pt x="10592677" y="1709881"/>
                  <a:pt x="10609053" y="1693505"/>
                  <a:pt x="10629253" y="1693505"/>
                </a:cubicBezTo>
                <a:close/>
                <a:moveTo>
                  <a:pt x="10408572" y="1693501"/>
                </a:moveTo>
                <a:cubicBezTo>
                  <a:pt x="10428772" y="1693501"/>
                  <a:pt x="10445148" y="1709877"/>
                  <a:pt x="10445148" y="1730075"/>
                </a:cubicBezTo>
                <a:cubicBezTo>
                  <a:pt x="10445148" y="1750271"/>
                  <a:pt x="10428772" y="1766643"/>
                  <a:pt x="10408572" y="1766643"/>
                </a:cubicBezTo>
                <a:cubicBezTo>
                  <a:pt x="10388372" y="1766643"/>
                  <a:pt x="10371996" y="1750271"/>
                  <a:pt x="10371996" y="1730075"/>
                </a:cubicBezTo>
                <a:cubicBezTo>
                  <a:pt x="10371996" y="1709877"/>
                  <a:pt x="10388372" y="1693501"/>
                  <a:pt x="10408572" y="1693501"/>
                </a:cubicBezTo>
                <a:close/>
                <a:moveTo>
                  <a:pt x="10187891" y="1693498"/>
                </a:moveTo>
                <a:cubicBezTo>
                  <a:pt x="10208091" y="1693498"/>
                  <a:pt x="10224467" y="1709874"/>
                  <a:pt x="10224467" y="1730071"/>
                </a:cubicBezTo>
                <a:cubicBezTo>
                  <a:pt x="10224467" y="1750267"/>
                  <a:pt x="10208091" y="1766640"/>
                  <a:pt x="10187891" y="1766640"/>
                </a:cubicBezTo>
                <a:cubicBezTo>
                  <a:pt x="10167691" y="1766640"/>
                  <a:pt x="10151315" y="1750267"/>
                  <a:pt x="10151315" y="1730071"/>
                </a:cubicBezTo>
                <a:cubicBezTo>
                  <a:pt x="10151315" y="1709874"/>
                  <a:pt x="10167691" y="1693498"/>
                  <a:pt x="10187891" y="1693498"/>
                </a:cubicBezTo>
                <a:close/>
                <a:moveTo>
                  <a:pt x="9967210" y="1693494"/>
                </a:moveTo>
                <a:cubicBezTo>
                  <a:pt x="9987410" y="1693494"/>
                  <a:pt x="10003786" y="1709870"/>
                  <a:pt x="10003786" y="1730068"/>
                </a:cubicBezTo>
                <a:cubicBezTo>
                  <a:pt x="10003786" y="1750264"/>
                  <a:pt x="9987410" y="1766637"/>
                  <a:pt x="9967210" y="1766637"/>
                </a:cubicBezTo>
                <a:cubicBezTo>
                  <a:pt x="9947010" y="1766637"/>
                  <a:pt x="9930634" y="1750264"/>
                  <a:pt x="9930634" y="1730068"/>
                </a:cubicBezTo>
                <a:cubicBezTo>
                  <a:pt x="9930634" y="1709870"/>
                  <a:pt x="9947010" y="1693494"/>
                  <a:pt x="9967210" y="1693494"/>
                </a:cubicBezTo>
                <a:close/>
                <a:moveTo>
                  <a:pt x="9746529" y="1693491"/>
                </a:moveTo>
                <a:cubicBezTo>
                  <a:pt x="9766729" y="1693491"/>
                  <a:pt x="9783105" y="1709867"/>
                  <a:pt x="9783105" y="1730064"/>
                </a:cubicBezTo>
                <a:cubicBezTo>
                  <a:pt x="9783105" y="1750260"/>
                  <a:pt x="9766729" y="1766633"/>
                  <a:pt x="9746529" y="1766633"/>
                </a:cubicBezTo>
                <a:cubicBezTo>
                  <a:pt x="9726329" y="1766633"/>
                  <a:pt x="9709953" y="1750260"/>
                  <a:pt x="9709953" y="1730064"/>
                </a:cubicBezTo>
                <a:cubicBezTo>
                  <a:pt x="9709953" y="1709867"/>
                  <a:pt x="9726329" y="1693491"/>
                  <a:pt x="9746529" y="1693491"/>
                </a:cubicBezTo>
                <a:close/>
                <a:moveTo>
                  <a:pt x="9525848" y="1693487"/>
                </a:moveTo>
                <a:cubicBezTo>
                  <a:pt x="9546048" y="1693487"/>
                  <a:pt x="9562424" y="1709863"/>
                  <a:pt x="9562424" y="1730061"/>
                </a:cubicBezTo>
                <a:cubicBezTo>
                  <a:pt x="9562424" y="1750257"/>
                  <a:pt x="9546048" y="1766630"/>
                  <a:pt x="9525848" y="1766630"/>
                </a:cubicBezTo>
                <a:cubicBezTo>
                  <a:pt x="9505648" y="1766630"/>
                  <a:pt x="9489272" y="1750257"/>
                  <a:pt x="9489272" y="1730061"/>
                </a:cubicBezTo>
                <a:cubicBezTo>
                  <a:pt x="9489272" y="1709863"/>
                  <a:pt x="9505648" y="1693487"/>
                  <a:pt x="9525848" y="1693487"/>
                </a:cubicBezTo>
                <a:close/>
                <a:moveTo>
                  <a:pt x="9305167" y="1693484"/>
                </a:moveTo>
                <a:cubicBezTo>
                  <a:pt x="9325367" y="1693484"/>
                  <a:pt x="9341743" y="1709860"/>
                  <a:pt x="9341743" y="1730057"/>
                </a:cubicBezTo>
                <a:cubicBezTo>
                  <a:pt x="9341743" y="1750254"/>
                  <a:pt x="9325367" y="1766626"/>
                  <a:pt x="9305167" y="1766626"/>
                </a:cubicBezTo>
                <a:cubicBezTo>
                  <a:pt x="9284967" y="1766626"/>
                  <a:pt x="9268591" y="1750254"/>
                  <a:pt x="9268591" y="1730057"/>
                </a:cubicBezTo>
                <a:cubicBezTo>
                  <a:pt x="9268591" y="1709860"/>
                  <a:pt x="9284967" y="1693484"/>
                  <a:pt x="9305167" y="1693484"/>
                </a:cubicBezTo>
                <a:close/>
                <a:moveTo>
                  <a:pt x="9084486" y="1693480"/>
                </a:moveTo>
                <a:cubicBezTo>
                  <a:pt x="9104686" y="1693480"/>
                  <a:pt x="9121062" y="1709856"/>
                  <a:pt x="9121062" y="1730054"/>
                </a:cubicBezTo>
                <a:cubicBezTo>
                  <a:pt x="9121062" y="1750250"/>
                  <a:pt x="9104686" y="1766623"/>
                  <a:pt x="9084486" y="1766623"/>
                </a:cubicBezTo>
                <a:cubicBezTo>
                  <a:pt x="9064286" y="1766623"/>
                  <a:pt x="9047910" y="1750250"/>
                  <a:pt x="9047910" y="1730054"/>
                </a:cubicBezTo>
                <a:cubicBezTo>
                  <a:pt x="9047910" y="1709856"/>
                  <a:pt x="9064286" y="1693480"/>
                  <a:pt x="9084486" y="1693480"/>
                </a:cubicBezTo>
                <a:close/>
                <a:moveTo>
                  <a:pt x="8863805" y="1693477"/>
                </a:moveTo>
                <a:cubicBezTo>
                  <a:pt x="8884005" y="1693477"/>
                  <a:pt x="8900381" y="1709852"/>
                  <a:pt x="8900381" y="1730050"/>
                </a:cubicBezTo>
                <a:cubicBezTo>
                  <a:pt x="8900381" y="1750247"/>
                  <a:pt x="8884005" y="1766620"/>
                  <a:pt x="8863805" y="1766620"/>
                </a:cubicBezTo>
                <a:cubicBezTo>
                  <a:pt x="8843605" y="1766620"/>
                  <a:pt x="8827229" y="1750247"/>
                  <a:pt x="8827229" y="1730050"/>
                </a:cubicBezTo>
                <a:cubicBezTo>
                  <a:pt x="8827229" y="1709852"/>
                  <a:pt x="8843605" y="1693477"/>
                  <a:pt x="8863805" y="1693477"/>
                </a:cubicBezTo>
                <a:close/>
                <a:moveTo>
                  <a:pt x="8643124" y="1693473"/>
                </a:moveTo>
                <a:cubicBezTo>
                  <a:pt x="8663324" y="1693473"/>
                  <a:pt x="8679700" y="1709849"/>
                  <a:pt x="8679700" y="1730047"/>
                </a:cubicBezTo>
                <a:cubicBezTo>
                  <a:pt x="8679700" y="1750244"/>
                  <a:pt x="8663324" y="1766617"/>
                  <a:pt x="8643124" y="1766617"/>
                </a:cubicBezTo>
                <a:cubicBezTo>
                  <a:pt x="8622924" y="1766617"/>
                  <a:pt x="8606548" y="1750244"/>
                  <a:pt x="8606548" y="1730047"/>
                </a:cubicBezTo>
                <a:cubicBezTo>
                  <a:pt x="8606548" y="1709849"/>
                  <a:pt x="8622924" y="1693473"/>
                  <a:pt x="8643124" y="1693473"/>
                </a:cubicBezTo>
                <a:close/>
                <a:moveTo>
                  <a:pt x="8422443" y="1693469"/>
                </a:moveTo>
                <a:cubicBezTo>
                  <a:pt x="8442643" y="1693469"/>
                  <a:pt x="8459019" y="1709845"/>
                  <a:pt x="8459019" y="1730043"/>
                </a:cubicBezTo>
                <a:cubicBezTo>
                  <a:pt x="8459019" y="1750240"/>
                  <a:pt x="8442643" y="1766613"/>
                  <a:pt x="8422443" y="1766613"/>
                </a:cubicBezTo>
                <a:cubicBezTo>
                  <a:pt x="8402243" y="1766613"/>
                  <a:pt x="8385867" y="1750240"/>
                  <a:pt x="8385867" y="1730043"/>
                </a:cubicBezTo>
                <a:cubicBezTo>
                  <a:pt x="8385867" y="1709845"/>
                  <a:pt x="8402243" y="1693469"/>
                  <a:pt x="8422443" y="1693469"/>
                </a:cubicBezTo>
                <a:close/>
                <a:moveTo>
                  <a:pt x="8201762" y="1693466"/>
                </a:moveTo>
                <a:cubicBezTo>
                  <a:pt x="8221962" y="1693466"/>
                  <a:pt x="8238338" y="1709842"/>
                  <a:pt x="8238338" y="1730040"/>
                </a:cubicBezTo>
                <a:cubicBezTo>
                  <a:pt x="8238338" y="1750237"/>
                  <a:pt x="8221962" y="1766610"/>
                  <a:pt x="8201762" y="1766610"/>
                </a:cubicBezTo>
                <a:cubicBezTo>
                  <a:pt x="8181562" y="1766610"/>
                  <a:pt x="8165186" y="1750237"/>
                  <a:pt x="8165186" y="1730040"/>
                </a:cubicBezTo>
                <a:cubicBezTo>
                  <a:pt x="8165186" y="1709842"/>
                  <a:pt x="8181562" y="1693466"/>
                  <a:pt x="8201762" y="1693466"/>
                </a:cubicBezTo>
                <a:close/>
                <a:moveTo>
                  <a:pt x="7981081" y="1693462"/>
                </a:moveTo>
                <a:cubicBezTo>
                  <a:pt x="8001281" y="1693462"/>
                  <a:pt x="8017657" y="1709838"/>
                  <a:pt x="8017657" y="1730036"/>
                </a:cubicBezTo>
                <a:cubicBezTo>
                  <a:pt x="8017657" y="1750233"/>
                  <a:pt x="8001281" y="1766607"/>
                  <a:pt x="7981081" y="1766607"/>
                </a:cubicBezTo>
                <a:cubicBezTo>
                  <a:pt x="7960881" y="1766607"/>
                  <a:pt x="7944505" y="1750233"/>
                  <a:pt x="7944505" y="1730036"/>
                </a:cubicBezTo>
                <a:cubicBezTo>
                  <a:pt x="7944505" y="1709838"/>
                  <a:pt x="7960881" y="1693462"/>
                  <a:pt x="7981081" y="1693462"/>
                </a:cubicBezTo>
                <a:close/>
                <a:moveTo>
                  <a:pt x="7760400" y="1693459"/>
                </a:moveTo>
                <a:cubicBezTo>
                  <a:pt x="7780600" y="1693459"/>
                  <a:pt x="7796976" y="1709835"/>
                  <a:pt x="7796976" y="1730033"/>
                </a:cubicBezTo>
                <a:cubicBezTo>
                  <a:pt x="7796976" y="1750230"/>
                  <a:pt x="7780600" y="1766603"/>
                  <a:pt x="7760400" y="1766603"/>
                </a:cubicBezTo>
                <a:cubicBezTo>
                  <a:pt x="7740200" y="1766603"/>
                  <a:pt x="7723824" y="1750230"/>
                  <a:pt x="7723824" y="1730033"/>
                </a:cubicBezTo>
                <a:cubicBezTo>
                  <a:pt x="7723824" y="1709835"/>
                  <a:pt x="7740200" y="1693459"/>
                  <a:pt x="7760400" y="1693459"/>
                </a:cubicBezTo>
                <a:close/>
                <a:moveTo>
                  <a:pt x="7539719" y="1693455"/>
                </a:moveTo>
                <a:cubicBezTo>
                  <a:pt x="7559919" y="1693455"/>
                  <a:pt x="7576295" y="1709831"/>
                  <a:pt x="7576295" y="1730029"/>
                </a:cubicBezTo>
                <a:cubicBezTo>
                  <a:pt x="7576295" y="1750227"/>
                  <a:pt x="7559919" y="1766600"/>
                  <a:pt x="7539719" y="1766600"/>
                </a:cubicBezTo>
                <a:cubicBezTo>
                  <a:pt x="7519519" y="1766600"/>
                  <a:pt x="7503143" y="1750227"/>
                  <a:pt x="7503143" y="1730029"/>
                </a:cubicBezTo>
                <a:cubicBezTo>
                  <a:pt x="7503143" y="1709831"/>
                  <a:pt x="7519519" y="1693455"/>
                  <a:pt x="7539719" y="1693455"/>
                </a:cubicBezTo>
                <a:close/>
                <a:moveTo>
                  <a:pt x="7319038" y="1693452"/>
                </a:moveTo>
                <a:cubicBezTo>
                  <a:pt x="7339238" y="1693452"/>
                  <a:pt x="7355614" y="1709828"/>
                  <a:pt x="7355614" y="1730026"/>
                </a:cubicBezTo>
                <a:cubicBezTo>
                  <a:pt x="7355614" y="1750223"/>
                  <a:pt x="7339238" y="1766597"/>
                  <a:pt x="7319038" y="1766597"/>
                </a:cubicBezTo>
                <a:cubicBezTo>
                  <a:pt x="7298838" y="1766597"/>
                  <a:pt x="7282462" y="1750223"/>
                  <a:pt x="7282462" y="1730026"/>
                </a:cubicBezTo>
                <a:cubicBezTo>
                  <a:pt x="7282462" y="1709828"/>
                  <a:pt x="7298838" y="1693452"/>
                  <a:pt x="7319038" y="1693452"/>
                </a:cubicBezTo>
                <a:close/>
                <a:moveTo>
                  <a:pt x="7098357" y="1693448"/>
                </a:moveTo>
                <a:cubicBezTo>
                  <a:pt x="7118557" y="1693448"/>
                  <a:pt x="7134933" y="1709824"/>
                  <a:pt x="7134933" y="1730022"/>
                </a:cubicBezTo>
                <a:cubicBezTo>
                  <a:pt x="7134933" y="1750220"/>
                  <a:pt x="7118557" y="1766593"/>
                  <a:pt x="7098357" y="1766593"/>
                </a:cubicBezTo>
                <a:cubicBezTo>
                  <a:pt x="7078157" y="1766593"/>
                  <a:pt x="7061781" y="1750220"/>
                  <a:pt x="7061781" y="1730022"/>
                </a:cubicBezTo>
                <a:cubicBezTo>
                  <a:pt x="7061781" y="1709824"/>
                  <a:pt x="7078157" y="1693448"/>
                  <a:pt x="7098357" y="1693448"/>
                </a:cubicBezTo>
                <a:close/>
                <a:moveTo>
                  <a:pt x="6877676" y="1693445"/>
                </a:moveTo>
                <a:cubicBezTo>
                  <a:pt x="6897876" y="1693445"/>
                  <a:pt x="6914252" y="1709821"/>
                  <a:pt x="6914252" y="1730019"/>
                </a:cubicBezTo>
                <a:cubicBezTo>
                  <a:pt x="6914252" y="1750216"/>
                  <a:pt x="6897876" y="1766590"/>
                  <a:pt x="6877676" y="1766590"/>
                </a:cubicBezTo>
                <a:cubicBezTo>
                  <a:pt x="6857476" y="1766590"/>
                  <a:pt x="6841100" y="1750216"/>
                  <a:pt x="6841100" y="1730019"/>
                </a:cubicBezTo>
                <a:cubicBezTo>
                  <a:pt x="6841100" y="1709821"/>
                  <a:pt x="6857476" y="1693445"/>
                  <a:pt x="6877676" y="1693445"/>
                </a:cubicBezTo>
                <a:close/>
                <a:moveTo>
                  <a:pt x="6656995" y="1693441"/>
                </a:moveTo>
                <a:cubicBezTo>
                  <a:pt x="6677195" y="1693441"/>
                  <a:pt x="6693571" y="1709817"/>
                  <a:pt x="6693571" y="1730015"/>
                </a:cubicBezTo>
                <a:cubicBezTo>
                  <a:pt x="6693571" y="1750213"/>
                  <a:pt x="6677195" y="1766586"/>
                  <a:pt x="6656995" y="1766586"/>
                </a:cubicBezTo>
                <a:cubicBezTo>
                  <a:pt x="6636795" y="1766586"/>
                  <a:pt x="6620419" y="1750213"/>
                  <a:pt x="6620419" y="1730015"/>
                </a:cubicBezTo>
                <a:cubicBezTo>
                  <a:pt x="6620419" y="1709817"/>
                  <a:pt x="6636795" y="1693441"/>
                  <a:pt x="6656995" y="1693441"/>
                </a:cubicBezTo>
                <a:close/>
                <a:moveTo>
                  <a:pt x="6436314" y="1693438"/>
                </a:moveTo>
                <a:cubicBezTo>
                  <a:pt x="6456514" y="1693438"/>
                  <a:pt x="6472890" y="1709813"/>
                  <a:pt x="6472890" y="1730012"/>
                </a:cubicBezTo>
                <a:cubicBezTo>
                  <a:pt x="6472890" y="1750209"/>
                  <a:pt x="6456514" y="1766583"/>
                  <a:pt x="6436314" y="1766583"/>
                </a:cubicBezTo>
                <a:cubicBezTo>
                  <a:pt x="6416114" y="1766583"/>
                  <a:pt x="6399738" y="1750209"/>
                  <a:pt x="6399738" y="1730012"/>
                </a:cubicBezTo>
                <a:cubicBezTo>
                  <a:pt x="6399738" y="1709813"/>
                  <a:pt x="6416114" y="1693438"/>
                  <a:pt x="6436314" y="1693438"/>
                </a:cubicBezTo>
                <a:close/>
                <a:moveTo>
                  <a:pt x="6215633" y="1693434"/>
                </a:moveTo>
                <a:cubicBezTo>
                  <a:pt x="6235833" y="1693434"/>
                  <a:pt x="6252209" y="1709810"/>
                  <a:pt x="6252209" y="1730008"/>
                </a:cubicBezTo>
                <a:cubicBezTo>
                  <a:pt x="6252209" y="1750206"/>
                  <a:pt x="6235833" y="1766580"/>
                  <a:pt x="6215633" y="1766580"/>
                </a:cubicBezTo>
                <a:cubicBezTo>
                  <a:pt x="6195433" y="1766580"/>
                  <a:pt x="6179057" y="1750206"/>
                  <a:pt x="6179057" y="1730008"/>
                </a:cubicBezTo>
                <a:cubicBezTo>
                  <a:pt x="6179057" y="1709810"/>
                  <a:pt x="6195433" y="1693434"/>
                  <a:pt x="6215633" y="1693434"/>
                </a:cubicBezTo>
                <a:close/>
                <a:moveTo>
                  <a:pt x="5994952" y="1693430"/>
                </a:moveTo>
                <a:cubicBezTo>
                  <a:pt x="6015152" y="1693430"/>
                  <a:pt x="6031528" y="1709806"/>
                  <a:pt x="6031528" y="1730005"/>
                </a:cubicBezTo>
                <a:cubicBezTo>
                  <a:pt x="6031528" y="1750202"/>
                  <a:pt x="6015152" y="1766576"/>
                  <a:pt x="5994952" y="1766576"/>
                </a:cubicBezTo>
                <a:cubicBezTo>
                  <a:pt x="5974752" y="1766576"/>
                  <a:pt x="5958376" y="1750202"/>
                  <a:pt x="5958376" y="1730005"/>
                </a:cubicBezTo>
                <a:cubicBezTo>
                  <a:pt x="5958376" y="1709806"/>
                  <a:pt x="5974752" y="1693430"/>
                  <a:pt x="5994952" y="1693430"/>
                </a:cubicBezTo>
                <a:close/>
                <a:moveTo>
                  <a:pt x="5774272" y="1693427"/>
                </a:moveTo>
                <a:cubicBezTo>
                  <a:pt x="5794472" y="1693427"/>
                  <a:pt x="5810848" y="1709803"/>
                  <a:pt x="5810848" y="1730001"/>
                </a:cubicBezTo>
                <a:cubicBezTo>
                  <a:pt x="5810848" y="1750199"/>
                  <a:pt x="5794472" y="1766573"/>
                  <a:pt x="5774272" y="1766573"/>
                </a:cubicBezTo>
                <a:cubicBezTo>
                  <a:pt x="5754073" y="1766573"/>
                  <a:pt x="5737697" y="1750199"/>
                  <a:pt x="5737697" y="1730001"/>
                </a:cubicBezTo>
                <a:cubicBezTo>
                  <a:pt x="5737697" y="1709803"/>
                  <a:pt x="5754073" y="1693427"/>
                  <a:pt x="5774272" y="1693427"/>
                </a:cubicBezTo>
                <a:close/>
                <a:moveTo>
                  <a:pt x="5553593" y="1693423"/>
                </a:moveTo>
                <a:cubicBezTo>
                  <a:pt x="5573793" y="1693423"/>
                  <a:pt x="5590169" y="1709799"/>
                  <a:pt x="5590169" y="1729998"/>
                </a:cubicBezTo>
                <a:cubicBezTo>
                  <a:pt x="5590169" y="1750196"/>
                  <a:pt x="5573793" y="1766570"/>
                  <a:pt x="5553593" y="1766570"/>
                </a:cubicBezTo>
                <a:cubicBezTo>
                  <a:pt x="5533393" y="1766570"/>
                  <a:pt x="5517018" y="1750196"/>
                  <a:pt x="5517018" y="1729998"/>
                </a:cubicBezTo>
                <a:cubicBezTo>
                  <a:pt x="5517018" y="1709799"/>
                  <a:pt x="5533393" y="1693423"/>
                  <a:pt x="5553593" y="1693423"/>
                </a:cubicBezTo>
                <a:close/>
                <a:moveTo>
                  <a:pt x="5332913" y="1693420"/>
                </a:moveTo>
                <a:cubicBezTo>
                  <a:pt x="5353113" y="1693420"/>
                  <a:pt x="5369490" y="1709796"/>
                  <a:pt x="5369490" y="1729994"/>
                </a:cubicBezTo>
                <a:cubicBezTo>
                  <a:pt x="5369490" y="1750192"/>
                  <a:pt x="5353113" y="1766566"/>
                  <a:pt x="5332913" y="1766566"/>
                </a:cubicBezTo>
                <a:cubicBezTo>
                  <a:pt x="5312714" y="1766566"/>
                  <a:pt x="5296337" y="1750192"/>
                  <a:pt x="5296337" y="1729994"/>
                </a:cubicBezTo>
                <a:cubicBezTo>
                  <a:pt x="5296337" y="1709796"/>
                  <a:pt x="5312714" y="1693420"/>
                  <a:pt x="5332913" y="1693420"/>
                </a:cubicBezTo>
                <a:close/>
                <a:moveTo>
                  <a:pt x="5112230" y="1693416"/>
                </a:moveTo>
                <a:cubicBezTo>
                  <a:pt x="5132433" y="1693416"/>
                  <a:pt x="5148807" y="1709792"/>
                  <a:pt x="5148807" y="1729991"/>
                </a:cubicBezTo>
                <a:cubicBezTo>
                  <a:pt x="5148807" y="1750189"/>
                  <a:pt x="5132433" y="1766563"/>
                  <a:pt x="5112230" y="1766563"/>
                </a:cubicBezTo>
                <a:cubicBezTo>
                  <a:pt x="5092030" y="1766563"/>
                  <a:pt x="5075655" y="1750189"/>
                  <a:pt x="5075655" y="1729991"/>
                </a:cubicBezTo>
                <a:cubicBezTo>
                  <a:pt x="5075655" y="1709792"/>
                  <a:pt x="5092030" y="1693416"/>
                  <a:pt x="5112230" y="1693416"/>
                </a:cubicBezTo>
                <a:close/>
                <a:moveTo>
                  <a:pt x="4891552" y="1693413"/>
                </a:moveTo>
                <a:cubicBezTo>
                  <a:pt x="4911751" y="1693413"/>
                  <a:pt x="4928127" y="1709789"/>
                  <a:pt x="4928127" y="1729987"/>
                </a:cubicBezTo>
                <a:cubicBezTo>
                  <a:pt x="4928127" y="1750185"/>
                  <a:pt x="4911751" y="1766560"/>
                  <a:pt x="4891552" y="1766560"/>
                </a:cubicBezTo>
                <a:cubicBezTo>
                  <a:pt x="4871352" y="1766560"/>
                  <a:pt x="4854975" y="1750185"/>
                  <a:pt x="4854975" y="1729987"/>
                </a:cubicBezTo>
                <a:cubicBezTo>
                  <a:pt x="4854975" y="1709789"/>
                  <a:pt x="4871352" y="1693413"/>
                  <a:pt x="4891552" y="1693413"/>
                </a:cubicBezTo>
                <a:close/>
                <a:moveTo>
                  <a:pt x="4670871" y="1693409"/>
                </a:moveTo>
                <a:cubicBezTo>
                  <a:pt x="4691070" y="1693409"/>
                  <a:pt x="4707447" y="1709785"/>
                  <a:pt x="4707447" y="1729984"/>
                </a:cubicBezTo>
                <a:cubicBezTo>
                  <a:pt x="4707447" y="1750182"/>
                  <a:pt x="4691070" y="1766556"/>
                  <a:pt x="4670871" y="1766556"/>
                </a:cubicBezTo>
                <a:cubicBezTo>
                  <a:pt x="4650672" y="1766556"/>
                  <a:pt x="4634295" y="1750182"/>
                  <a:pt x="4634295" y="1729984"/>
                </a:cubicBezTo>
                <a:cubicBezTo>
                  <a:pt x="4634295" y="1709785"/>
                  <a:pt x="4650672" y="1693409"/>
                  <a:pt x="4670871" y="1693409"/>
                </a:cubicBezTo>
                <a:close/>
                <a:moveTo>
                  <a:pt x="4450188" y="1693406"/>
                </a:moveTo>
                <a:cubicBezTo>
                  <a:pt x="4470390" y="1693406"/>
                  <a:pt x="4486764" y="1709782"/>
                  <a:pt x="4486764" y="1729980"/>
                </a:cubicBezTo>
                <a:cubicBezTo>
                  <a:pt x="4486764" y="1750179"/>
                  <a:pt x="4470390" y="1766553"/>
                  <a:pt x="4450188" y="1766553"/>
                </a:cubicBezTo>
                <a:cubicBezTo>
                  <a:pt x="4429988" y="1766553"/>
                  <a:pt x="4413613" y="1750179"/>
                  <a:pt x="4413613" y="1729980"/>
                </a:cubicBezTo>
                <a:cubicBezTo>
                  <a:pt x="4413613" y="1709782"/>
                  <a:pt x="4429988" y="1693406"/>
                  <a:pt x="4450188" y="1693406"/>
                </a:cubicBezTo>
                <a:close/>
                <a:moveTo>
                  <a:pt x="4229507" y="1693402"/>
                </a:moveTo>
                <a:cubicBezTo>
                  <a:pt x="4249708" y="1693402"/>
                  <a:pt x="4266084" y="1709778"/>
                  <a:pt x="4266084" y="1729977"/>
                </a:cubicBezTo>
                <a:cubicBezTo>
                  <a:pt x="4266084" y="1750175"/>
                  <a:pt x="4249708" y="1766550"/>
                  <a:pt x="4229507" y="1766550"/>
                </a:cubicBezTo>
                <a:cubicBezTo>
                  <a:pt x="4209307" y="1766550"/>
                  <a:pt x="4192931" y="1750175"/>
                  <a:pt x="4192931" y="1729977"/>
                </a:cubicBezTo>
                <a:cubicBezTo>
                  <a:pt x="4192931" y="1709778"/>
                  <a:pt x="4209307" y="1693402"/>
                  <a:pt x="4229507" y="1693402"/>
                </a:cubicBezTo>
                <a:close/>
                <a:moveTo>
                  <a:pt x="4008847" y="1693399"/>
                </a:moveTo>
                <a:cubicBezTo>
                  <a:pt x="4029045" y="1693399"/>
                  <a:pt x="4045426" y="1709774"/>
                  <a:pt x="4045426" y="1729973"/>
                </a:cubicBezTo>
                <a:cubicBezTo>
                  <a:pt x="4045426" y="1750172"/>
                  <a:pt x="4029045" y="1766547"/>
                  <a:pt x="4008847" y="1766547"/>
                </a:cubicBezTo>
                <a:cubicBezTo>
                  <a:pt x="3988642" y="1766547"/>
                  <a:pt x="3972267" y="1750172"/>
                  <a:pt x="3972267" y="1729973"/>
                </a:cubicBezTo>
                <a:cubicBezTo>
                  <a:pt x="3972267" y="1709774"/>
                  <a:pt x="3988642" y="1693399"/>
                  <a:pt x="4008847" y="1693399"/>
                </a:cubicBezTo>
                <a:close/>
                <a:moveTo>
                  <a:pt x="3788165" y="1693395"/>
                </a:moveTo>
                <a:cubicBezTo>
                  <a:pt x="3808367" y="1693395"/>
                  <a:pt x="3824738" y="1709771"/>
                  <a:pt x="3824738" y="1729970"/>
                </a:cubicBezTo>
                <a:cubicBezTo>
                  <a:pt x="3824738" y="1750168"/>
                  <a:pt x="3808367" y="1766543"/>
                  <a:pt x="3788165" y="1766543"/>
                </a:cubicBezTo>
                <a:cubicBezTo>
                  <a:pt x="3767965" y="1766543"/>
                  <a:pt x="3751588" y="1750168"/>
                  <a:pt x="3751588" y="1729970"/>
                </a:cubicBezTo>
                <a:cubicBezTo>
                  <a:pt x="3751588" y="1709771"/>
                  <a:pt x="3767965" y="1693395"/>
                  <a:pt x="3788165" y="1693395"/>
                </a:cubicBezTo>
                <a:close/>
                <a:moveTo>
                  <a:pt x="3567479" y="1693391"/>
                </a:moveTo>
                <a:cubicBezTo>
                  <a:pt x="3587675" y="1693391"/>
                  <a:pt x="3604051" y="1709767"/>
                  <a:pt x="3604051" y="1729966"/>
                </a:cubicBezTo>
                <a:cubicBezTo>
                  <a:pt x="3604051" y="1750165"/>
                  <a:pt x="3587675" y="1766540"/>
                  <a:pt x="3567479" y="1766540"/>
                </a:cubicBezTo>
                <a:cubicBezTo>
                  <a:pt x="3547276" y="1766540"/>
                  <a:pt x="3530908" y="1750165"/>
                  <a:pt x="3530908" y="1729966"/>
                </a:cubicBezTo>
                <a:cubicBezTo>
                  <a:pt x="3530908" y="1709767"/>
                  <a:pt x="3547276" y="1693391"/>
                  <a:pt x="3567479" y="1693391"/>
                </a:cubicBezTo>
                <a:close/>
                <a:moveTo>
                  <a:pt x="3346801" y="1693388"/>
                </a:moveTo>
                <a:cubicBezTo>
                  <a:pt x="3367001" y="1693388"/>
                  <a:pt x="3383375" y="1709764"/>
                  <a:pt x="3383375" y="1729963"/>
                </a:cubicBezTo>
                <a:cubicBezTo>
                  <a:pt x="3383375" y="1750162"/>
                  <a:pt x="3367001" y="1766537"/>
                  <a:pt x="3346801" y="1766537"/>
                </a:cubicBezTo>
                <a:cubicBezTo>
                  <a:pt x="3326603" y="1766537"/>
                  <a:pt x="3310228" y="1750162"/>
                  <a:pt x="3310228" y="1729963"/>
                </a:cubicBezTo>
                <a:cubicBezTo>
                  <a:pt x="3310228" y="1709764"/>
                  <a:pt x="3326603" y="1693388"/>
                  <a:pt x="3346801" y="1693388"/>
                </a:cubicBezTo>
                <a:close/>
                <a:moveTo>
                  <a:pt x="3126126" y="1693384"/>
                </a:moveTo>
                <a:cubicBezTo>
                  <a:pt x="3146320" y="1693384"/>
                  <a:pt x="3162696" y="1709760"/>
                  <a:pt x="3162696" y="1729960"/>
                </a:cubicBezTo>
                <a:cubicBezTo>
                  <a:pt x="3162696" y="1750158"/>
                  <a:pt x="3146320" y="1766533"/>
                  <a:pt x="3126126" y="1766533"/>
                </a:cubicBezTo>
                <a:cubicBezTo>
                  <a:pt x="3105923" y="1766533"/>
                  <a:pt x="3089541" y="1750158"/>
                  <a:pt x="3089541" y="1729960"/>
                </a:cubicBezTo>
                <a:cubicBezTo>
                  <a:pt x="3089541" y="1709760"/>
                  <a:pt x="3105923" y="1693384"/>
                  <a:pt x="3126126" y="1693384"/>
                </a:cubicBezTo>
                <a:close/>
                <a:moveTo>
                  <a:pt x="2905436" y="1693381"/>
                </a:moveTo>
                <a:cubicBezTo>
                  <a:pt x="2925637" y="1693381"/>
                  <a:pt x="2942013" y="1709757"/>
                  <a:pt x="2942013" y="1729956"/>
                </a:cubicBezTo>
                <a:cubicBezTo>
                  <a:pt x="2942013" y="1750155"/>
                  <a:pt x="2925637" y="1766530"/>
                  <a:pt x="2905436" y="1766530"/>
                </a:cubicBezTo>
                <a:cubicBezTo>
                  <a:pt x="2885243" y="1766530"/>
                  <a:pt x="2868866" y="1750155"/>
                  <a:pt x="2868866" y="1729956"/>
                </a:cubicBezTo>
                <a:cubicBezTo>
                  <a:pt x="2868866" y="1709757"/>
                  <a:pt x="2885243" y="1693381"/>
                  <a:pt x="2905436" y="1693381"/>
                </a:cubicBezTo>
                <a:close/>
                <a:moveTo>
                  <a:pt x="2684758" y="1693377"/>
                </a:moveTo>
                <a:cubicBezTo>
                  <a:pt x="2704958" y="1693377"/>
                  <a:pt x="2721329" y="1709753"/>
                  <a:pt x="2721329" y="1729952"/>
                </a:cubicBezTo>
                <a:cubicBezTo>
                  <a:pt x="2721329" y="1750151"/>
                  <a:pt x="2704958" y="1766526"/>
                  <a:pt x="2684758" y="1766526"/>
                </a:cubicBezTo>
                <a:cubicBezTo>
                  <a:pt x="2664554" y="1766526"/>
                  <a:pt x="2648177" y="1750151"/>
                  <a:pt x="2648177" y="1729952"/>
                </a:cubicBezTo>
                <a:cubicBezTo>
                  <a:pt x="2648177" y="1709753"/>
                  <a:pt x="2664554" y="1693377"/>
                  <a:pt x="2684758" y="1693377"/>
                </a:cubicBezTo>
                <a:close/>
                <a:moveTo>
                  <a:pt x="2464071" y="1693374"/>
                </a:moveTo>
                <a:cubicBezTo>
                  <a:pt x="2484272" y="1693374"/>
                  <a:pt x="2500650" y="1709750"/>
                  <a:pt x="2500650" y="1729949"/>
                </a:cubicBezTo>
                <a:cubicBezTo>
                  <a:pt x="2500650" y="1750148"/>
                  <a:pt x="2484272" y="1766523"/>
                  <a:pt x="2464071" y="1766523"/>
                </a:cubicBezTo>
                <a:cubicBezTo>
                  <a:pt x="2443875" y="1766523"/>
                  <a:pt x="2427500" y="1750148"/>
                  <a:pt x="2427500" y="1729949"/>
                </a:cubicBezTo>
                <a:cubicBezTo>
                  <a:pt x="2427500" y="1709750"/>
                  <a:pt x="2443875" y="1693374"/>
                  <a:pt x="2464071" y="1693374"/>
                </a:cubicBezTo>
                <a:close/>
                <a:moveTo>
                  <a:pt x="2243393" y="1693370"/>
                </a:moveTo>
                <a:cubicBezTo>
                  <a:pt x="2263591" y="1693370"/>
                  <a:pt x="2279972" y="1709746"/>
                  <a:pt x="2279972" y="1729945"/>
                </a:cubicBezTo>
                <a:cubicBezTo>
                  <a:pt x="2279972" y="1750144"/>
                  <a:pt x="2263591" y="1766520"/>
                  <a:pt x="2243393" y="1766520"/>
                </a:cubicBezTo>
                <a:cubicBezTo>
                  <a:pt x="2223191" y="1766520"/>
                  <a:pt x="2206817" y="1750144"/>
                  <a:pt x="2206817" y="1729945"/>
                </a:cubicBezTo>
                <a:cubicBezTo>
                  <a:pt x="2206817" y="1709746"/>
                  <a:pt x="2223191" y="1693370"/>
                  <a:pt x="2243393" y="1693370"/>
                </a:cubicBezTo>
                <a:close/>
                <a:moveTo>
                  <a:pt x="2022713" y="1693367"/>
                </a:moveTo>
                <a:cubicBezTo>
                  <a:pt x="2042913" y="1693367"/>
                  <a:pt x="2059288" y="1709743"/>
                  <a:pt x="2059288" y="1729942"/>
                </a:cubicBezTo>
                <a:cubicBezTo>
                  <a:pt x="2059288" y="1750141"/>
                  <a:pt x="2042913" y="1766516"/>
                  <a:pt x="2022713" y="1766516"/>
                </a:cubicBezTo>
                <a:cubicBezTo>
                  <a:pt x="2002514" y="1766516"/>
                  <a:pt x="1986179" y="1750141"/>
                  <a:pt x="1986179" y="1729942"/>
                </a:cubicBezTo>
                <a:cubicBezTo>
                  <a:pt x="1986179" y="1709743"/>
                  <a:pt x="2002514" y="1693367"/>
                  <a:pt x="2022713" y="1693367"/>
                </a:cubicBezTo>
                <a:close/>
                <a:moveTo>
                  <a:pt x="1802069" y="1693363"/>
                </a:moveTo>
                <a:cubicBezTo>
                  <a:pt x="1822269" y="1693363"/>
                  <a:pt x="1838645" y="1709739"/>
                  <a:pt x="1838645" y="1729938"/>
                </a:cubicBezTo>
                <a:cubicBezTo>
                  <a:pt x="1838645" y="1750137"/>
                  <a:pt x="1822269" y="1766513"/>
                  <a:pt x="1802069" y="1766513"/>
                </a:cubicBezTo>
                <a:cubicBezTo>
                  <a:pt x="1781869" y="1766513"/>
                  <a:pt x="1765493" y="1750137"/>
                  <a:pt x="1765493" y="1729938"/>
                </a:cubicBezTo>
                <a:cubicBezTo>
                  <a:pt x="1765493" y="1709739"/>
                  <a:pt x="1781869" y="1693363"/>
                  <a:pt x="1802069" y="1693363"/>
                </a:cubicBezTo>
                <a:close/>
                <a:moveTo>
                  <a:pt x="1581383" y="1693359"/>
                </a:moveTo>
                <a:cubicBezTo>
                  <a:pt x="1601583" y="1693359"/>
                  <a:pt x="1617959" y="1709735"/>
                  <a:pt x="1617959" y="1729935"/>
                </a:cubicBezTo>
                <a:cubicBezTo>
                  <a:pt x="1617959" y="1750134"/>
                  <a:pt x="1601583" y="1766510"/>
                  <a:pt x="1581383" y="1766510"/>
                </a:cubicBezTo>
                <a:cubicBezTo>
                  <a:pt x="1561183" y="1766510"/>
                  <a:pt x="1544807" y="1750134"/>
                  <a:pt x="1544807" y="1729935"/>
                </a:cubicBezTo>
                <a:cubicBezTo>
                  <a:pt x="1544807" y="1709735"/>
                  <a:pt x="1561183" y="1693359"/>
                  <a:pt x="1581383" y="1693359"/>
                </a:cubicBezTo>
                <a:close/>
                <a:moveTo>
                  <a:pt x="1360698" y="1693356"/>
                </a:moveTo>
                <a:cubicBezTo>
                  <a:pt x="1380898" y="1693356"/>
                  <a:pt x="1397274" y="1709732"/>
                  <a:pt x="1397274" y="1729931"/>
                </a:cubicBezTo>
                <a:cubicBezTo>
                  <a:pt x="1397274" y="1750131"/>
                  <a:pt x="1380898" y="1766506"/>
                  <a:pt x="1360698" y="1766506"/>
                </a:cubicBezTo>
                <a:cubicBezTo>
                  <a:pt x="1340497" y="1766506"/>
                  <a:pt x="1324122" y="1750131"/>
                  <a:pt x="1324122" y="1729931"/>
                </a:cubicBezTo>
                <a:cubicBezTo>
                  <a:pt x="1324122" y="1709732"/>
                  <a:pt x="1340497" y="1693356"/>
                  <a:pt x="1360698" y="1693356"/>
                </a:cubicBezTo>
                <a:close/>
                <a:moveTo>
                  <a:pt x="1140012" y="1693352"/>
                </a:moveTo>
                <a:cubicBezTo>
                  <a:pt x="1160211" y="1693352"/>
                  <a:pt x="1176587" y="1709728"/>
                  <a:pt x="1176587" y="1729928"/>
                </a:cubicBezTo>
                <a:cubicBezTo>
                  <a:pt x="1176587" y="1750127"/>
                  <a:pt x="1160211" y="1766503"/>
                  <a:pt x="1140012" y="1766503"/>
                </a:cubicBezTo>
                <a:cubicBezTo>
                  <a:pt x="1119811" y="1766503"/>
                  <a:pt x="1103436" y="1750127"/>
                  <a:pt x="1103436" y="1729928"/>
                </a:cubicBezTo>
                <a:cubicBezTo>
                  <a:pt x="1103436" y="1709728"/>
                  <a:pt x="1119811" y="1693352"/>
                  <a:pt x="1140012" y="1693352"/>
                </a:cubicBezTo>
                <a:close/>
                <a:moveTo>
                  <a:pt x="919325" y="1693349"/>
                </a:moveTo>
                <a:cubicBezTo>
                  <a:pt x="939526" y="1693349"/>
                  <a:pt x="955901" y="1709725"/>
                  <a:pt x="955901" y="1729925"/>
                </a:cubicBezTo>
                <a:cubicBezTo>
                  <a:pt x="955901" y="1750124"/>
                  <a:pt x="939526" y="1766500"/>
                  <a:pt x="919325" y="1766500"/>
                </a:cubicBezTo>
                <a:cubicBezTo>
                  <a:pt x="899126" y="1766500"/>
                  <a:pt x="882749" y="1750124"/>
                  <a:pt x="882749" y="1729925"/>
                </a:cubicBezTo>
                <a:cubicBezTo>
                  <a:pt x="882749" y="1709725"/>
                  <a:pt x="899126" y="1693349"/>
                  <a:pt x="919325" y="1693349"/>
                </a:cubicBezTo>
                <a:close/>
                <a:moveTo>
                  <a:pt x="698639" y="1693345"/>
                </a:moveTo>
                <a:cubicBezTo>
                  <a:pt x="718839" y="1693345"/>
                  <a:pt x="735215" y="1709721"/>
                  <a:pt x="735215" y="1729921"/>
                </a:cubicBezTo>
                <a:cubicBezTo>
                  <a:pt x="735215" y="1750120"/>
                  <a:pt x="718839" y="1766496"/>
                  <a:pt x="698639" y="1766496"/>
                </a:cubicBezTo>
                <a:cubicBezTo>
                  <a:pt x="678439" y="1766496"/>
                  <a:pt x="662063" y="1750120"/>
                  <a:pt x="662063" y="1729921"/>
                </a:cubicBezTo>
                <a:cubicBezTo>
                  <a:pt x="662063" y="1709721"/>
                  <a:pt x="678439" y="1693345"/>
                  <a:pt x="698639" y="1693345"/>
                </a:cubicBezTo>
                <a:close/>
                <a:moveTo>
                  <a:pt x="477953" y="1693342"/>
                </a:moveTo>
                <a:cubicBezTo>
                  <a:pt x="498153" y="1693342"/>
                  <a:pt x="514529" y="1709718"/>
                  <a:pt x="514529" y="1729917"/>
                </a:cubicBezTo>
                <a:cubicBezTo>
                  <a:pt x="514529" y="1750117"/>
                  <a:pt x="498153" y="1766493"/>
                  <a:pt x="477953" y="1766493"/>
                </a:cubicBezTo>
                <a:cubicBezTo>
                  <a:pt x="457753" y="1766493"/>
                  <a:pt x="441377" y="1750117"/>
                  <a:pt x="441377" y="1729917"/>
                </a:cubicBezTo>
                <a:cubicBezTo>
                  <a:pt x="441377" y="1709718"/>
                  <a:pt x="457753" y="1693342"/>
                  <a:pt x="477953" y="1693342"/>
                </a:cubicBezTo>
                <a:close/>
                <a:moveTo>
                  <a:pt x="257267" y="1693338"/>
                </a:moveTo>
                <a:cubicBezTo>
                  <a:pt x="277467" y="1693338"/>
                  <a:pt x="293843" y="1709714"/>
                  <a:pt x="293843" y="1729914"/>
                </a:cubicBezTo>
                <a:cubicBezTo>
                  <a:pt x="293843" y="1750113"/>
                  <a:pt x="277467" y="1766490"/>
                  <a:pt x="257267" y="1766490"/>
                </a:cubicBezTo>
                <a:cubicBezTo>
                  <a:pt x="237067" y="1766490"/>
                  <a:pt x="220691" y="1750113"/>
                  <a:pt x="220691" y="1729914"/>
                </a:cubicBezTo>
                <a:cubicBezTo>
                  <a:pt x="220691" y="1709714"/>
                  <a:pt x="237067" y="1693338"/>
                  <a:pt x="257267" y="1693338"/>
                </a:cubicBezTo>
                <a:close/>
                <a:moveTo>
                  <a:pt x="36580" y="1693335"/>
                </a:moveTo>
                <a:cubicBezTo>
                  <a:pt x="56780" y="1693335"/>
                  <a:pt x="73156" y="1709711"/>
                  <a:pt x="73156" y="1729910"/>
                </a:cubicBezTo>
                <a:cubicBezTo>
                  <a:pt x="73156" y="1750110"/>
                  <a:pt x="56780" y="1766486"/>
                  <a:pt x="36580" y="1766486"/>
                </a:cubicBezTo>
                <a:cubicBezTo>
                  <a:pt x="16380" y="1766486"/>
                  <a:pt x="4" y="1750110"/>
                  <a:pt x="4" y="1729910"/>
                </a:cubicBezTo>
                <a:cubicBezTo>
                  <a:pt x="4" y="1709711"/>
                  <a:pt x="16380" y="1693335"/>
                  <a:pt x="36580" y="1693335"/>
                </a:cubicBezTo>
                <a:close/>
                <a:moveTo>
                  <a:pt x="11732658" y="1693331"/>
                </a:moveTo>
                <a:cubicBezTo>
                  <a:pt x="11752858" y="1693331"/>
                  <a:pt x="11769234" y="1709707"/>
                  <a:pt x="11769234" y="1729907"/>
                </a:cubicBezTo>
                <a:cubicBezTo>
                  <a:pt x="11769234" y="1750107"/>
                  <a:pt x="11752858" y="1766483"/>
                  <a:pt x="11732658" y="1766483"/>
                </a:cubicBezTo>
                <a:cubicBezTo>
                  <a:pt x="11712458" y="1766483"/>
                  <a:pt x="11696082" y="1750107"/>
                  <a:pt x="11696082" y="1729907"/>
                </a:cubicBezTo>
                <a:cubicBezTo>
                  <a:pt x="11696082" y="1709707"/>
                  <a:pt x="11712458" y="1693331"/>
                  <a:pt x="11732658" y="1693331"/>
                </a:cubicBezTo>
                <a:close/>
                <a:moveTo>
                  <a:pt x="11953343" y="1693328"/>
                </a:moveTo>
                <a:cubicBezTo>
                  <a:pt x="11973543" y="1693328"/>
                  <a:pt x="11989919" y="1709704"/>
                  <a:pt x="11989919" y="1729903"/>
                </a:cubicBezTo>
                <a:cubicBezTo>
                  <a:pt x="11989919" y="1750103"/>
                  <a:pt x="11973543" y="1766479"/>
                  <a:pt x="11953343" y="1766479"/>
                </a:cubicBezTo>
                <a:cubicBezTo>
                  <a:pt x="11933143" y="1766479"/>
                  <a:pt x="11916767" y="1750103"/>
                  <a:pt x="11916767" y="1729903"/>
                </a:cubicBezTo>
                <a:cubicBezTo>
                  <a:pt x="11916767" y="1709704"/>
                  <a:pt x="11933143" y="1693328"/>
                  <a:pt x="11953343" y="1693328"/>
                </a:cubicBezTo>
                <a:close/>
                <a:moveTo>
                  <a:pt x="11511977" y="1481877"/>
                </a:moveTo>
                <a:cubicBezTo>
                  <a:pt x="11532177" y="1481877"/>
                  <a:pt x="11548553" y="1498253"/>
                  <a:pt x="11548553" y="1518450"/>
                </a:cubicBezTo>
                <a:cubicBezTo>
                  <a:pt x="11548553" y="1538646"/>
                  <a:pt x="11532177" y="1555018"/>
                  <a:pt x="11511977" y="1555018"/>
                </a:cubicBezTo>
                <a:cubicBezTo>
                  <a:pt x="11491777" y="1555018"/>
                  <a:pt x="11475401" y="1538646"/>
                  <a:pt x="11475401" y="1518450"/>
                </a:cubicBezTo>
                <a:cubicBezTo>
                  <a:pt x="11475401" y="1498253"/>
                  <a:pt x="11491777" y="1481877"/>
                  <a:pt x="11511977" y="1481877"/>
                </a:cubicBezTo>
                <a:close/>
                <a:moveTo>
                  <a:pt x="11291296" y="1481873"/>
                </a:moveTo>
                <a:cubicBezTo>
                  <a:pt x="11311496" y="1481873"/>
                  <a:pt x="11327872" y="1498249"/>
                  <a:pt x="11327872" y="1518446"/>
                </a:cubicBezTo>
                <a:cubicBezTo>
                  <a:pt x="11327872" y="1538642"/>
                  <a:pt x="11311496" y="1555014"/>
                  <a:pt x="11291296" y="1555014"/>
                </a:cubicBezTo>
                <a:cubicBezTo>
                  <a:pt x="11271096" y="1555014"/>
                  <a:pt x="11254720" y="1538642"/>
                  <a:pt x="11254720" y="1518446"/>
                </a:cubicBezTo>
                <a:cubicBezTo>
                  <a:pt x="11254720" y="1498249"/>
                  <a:pt x="11271096" y="1481873"/>
                  <a:pt x="11291296" y="1481873"/>
                </a:cubicBezTo>
                <a:close/>
                <a:moveTo>
                  <a:pt x="11070615" y="1481869"/>
                </a:moveTo>
                <a:cubicBezTo>
                  <a:pt x="11090815" y="1481869"/>
                  <a:pt x="11107191" y="1498245"/>
                  <a:pt x="11107191" y="1518442"/>
                </a:cubicBezTo>
                <a:cubicBezTo>
                  <a:pt x="11107191" y="1538638"/>
                  <a:pt x="11090815" y="1555011"/>
                  <a:pt x="11070615" y="1555011"/>
                </a:cubicBezTo>
                <a:cubicBezTo>
                  <a:pt x="11050415" y="1555011"/>
                  <a:pt x="11034039" y="1538638"/>
                  <a:pt x="11034039" y="1518442"/>
                </a:cubicBezTo>
                <a:cubicBezTo>
                  <a:pt x="11034039" y="1498245"/>
                  <a:pt x="11050415" y="1481869"/>
                  <a:pt x="11070615" y="1481869"/>
                </a:cubicBezTo>
                <a:close/>
                <a:moveTo>
                  <a:pt x="10849934" y="1481865"/>
                </a:moveTo>
                <a:cubicBezTo>
                  <a:pt x="10870134" y="1481865"/>
                  <a:pt x="10886510" y="1498241"/>
                  <a:pt x="10886510" y="1518438"/>
                </a:cubicBezTo>
                <a:cubicBezTo>
                  <a:pt x="10886510" y="1538634"/>
                  <a:pt x="10870134" y="1555007"/>
                  <a:pt x="10849934" y="1555007"/>
                </a:cubicBezTo>
                <a:cubicBezTo>
                  <a:pt x="10829734" y="1555007"/>
                  <a:pt x="10813358" y="1538634"/>
                  <a:pt x="10813358" y="1518438"/>
                </a:cubicBezTo>
                <a:cubicBezTo>
                  <a:pt x="10813358" y="1498241"/>
                  <a:pt x="10829734" y="1481865"/>
                  <a:pt x="10849934" y="1481865"/>
                </a:cubicBezTo>
                <a:close/>
                <a:moveTo>
                  <a:pt x="10629253" y="1481861"/>
                </a:moveTo>
                <a:cubicBezTo>
                  <a:pt x="10649453" y="1481861"/>
                  <a:pt x="10665829" y="1498237"/>
                  <a:pt x="10665829" y="1518434"/>
                </a:cubicBezTo>
                <a:cubicBezTo>
                  <a:pt x="10665829" y="1538631"/>
                  <a:pt x="10649453" y="1555003"/>
                  <a:pt x="10629253" y="1555003"/>
                </a:cubicBezTo>
                <a:cubicBezTo>
                  <a:pt x="10609053" y="1555003"/>
                  <a:pt x="10592677" y="1538631"/>
                  <a:pt x="10592677" y="1518434"/>
                </a:cubicBezTo>
                <a:cubicBezTo>
                  <a:pt x="10592677" y="1498237"/>
                  <a:pt x="10609053" y="1481861"/>
                  <a:pt x="10629253" y="1481861"/>
                </a:cubicBezTo>
                <a:close/>
                <a:moveTo>
                  <a:pt x="10408572" y="1481857"/>
                </a:moveTo>
                <a:cubicBezTo>
                  <a:pt x="10428772" y="1481857"/>
                  <a:pt x="10445148" y="1498233"/>
                  <a:pt x="10445148" y="1518430"/>
                </a:cubicBezTo>
                <a:cubicBezTo>
                  <a:pt x="10445148" y="1538627"/>
                  <a:pt x="10428772" y="1554999"/>
                  <a:pt x="10408572" y="1554999"/>
                </a:cubicBezTo>
                <a:cubicBezTo>
                  <a:pt x="10388372" y="1554999"/>
                  <a:pt x="10371996" y="1538627"/>
                  <a:pt x="10371996" y="1518430"/>
                </a:cubicBezTo>
                <a:cubicBezTo>
                  <a:pt x="10371996" y="1498233"/>
                  <a:pt x="10388372" y="1481857"/>
                  <a:pt x="10408572" y="1481857"/>
                </a:cubicBezTo>
                <a:close/>
                <a:moveTo>
                  <a:pt x="10187891" y="1481853"/>
                </a:moveTo>
                <a:cubicBezTo>
                  <a:pt x="10208091" y="1481853"/>
                  <a:pt x="10224467" y="1498229"/>
                  <a:pt x="10224467" y="1518427"/>
                </a:cubicBezTo>
                <a:cubicBezTo>
                  <a:pt x="10224467" y="1538623"/>
                  <a:pt x="10208091" y="1554995"/>
                  <a:pt x="10187891" y="1554995"/>
                </a:cubicBezTo>
                <a:cubicBezTo>
                  <a:pt x="10167691" y="1554995"/>
                  <a:pt x="10151315" y="1538623"/>
                  <a:pt x="10151315" y="1518427"/>
                </a:cubicBezTo>
                <a:cubicBezTo>
                  <a:pt x="10151315" y="1498229"/>
                  <a:pt x="10167691" y="1481853"/>
                  <a:pt x="10187891" y="1481853"/>
                </a:cubicBezTo>
                <a:close/>
                <a:moveTo>
                  <a:pt x="9967210" y="1481849"/>
                </a:moveTo>
                <a:cubicBezTo>
                  <a:pt x="9987410" y="1481849"/>
                  <a:pt x="10003786" y="1498225"/>
                  <a:pt x="10003786" y="1518423"/>
                </a:cubicBezTo>
                <a:cubicBezTo>
                  <a:pt x="10003786" y="1538619"/>
                  <a:pt x="9987410" y="1554992"/>
                  <a:pt x="9967210" y="1554992"/>
                </a:cubicBezTo>
                <a:cubicBezTo>
                  <a:pt x="9947010" y="1554992"/>
                  <a:pt x="9930634" y="1538619"/>
                  <a:pt x="9930634" y="1518423"/>
                </a:cubicBezTo>
                <a:cubicBezTo>
                  <a:pt x="9930634" y="1498225"/>
                  <a:pt x="9947010" y="1481849"/>
                  <a:pt x="9967210" y="1481849"/>
                </a:cubicBezTo>
                <a:close/>
                <a:moveTo>
                  <a:pt x="9746529" y="1481845"/>
                </a:moveTo>
                <a:cubicBezTo>
                  <a:pt x="9766729" y="1481845"/>
                  <a:pt x="9783105" y="1498221"/>
                  <a:pt x="9783105" y="1518419"/>
                </a:cubicBezTo>
                <a:cubicBezTo>
                  <a:pt x="9783105" y="1538615"/>
                  <a:pt x="9766729" y="1554988"/>
                  <a:pt x="9746529" y="1554988"/>
                </a:cubicBezTo>
                <a:cubicBezTo>
                  <a:pt x="9726329" y="1554988"/>
                  <a:pt x="9709953" y="1538615"/>
                  <a:pt x="9709953" y="1518419"/>
                </a:cubicBezTo>
                <a:cubicBezTo>
                  <a:pt x="9709953" y="1498221"/>
                  <a:pt x="9726329" y="1481845"/>
                  <a:pt x="9746529" y="1481845"/>
                </a:cubicBezTo>
                <a:close/>
                <a:moveTo>
                  <a:pt x="9525848" y="1481841"/>
                </a:moveTo>
                <a:cubicBezTo>
                  <a:pt x="9546048" y="1481841"/>
                  <a:pt x="9562424" y="1498217"/>
                  <a:pt x="9562424" y="1518415"/>
                </a:cubicBezTo>
                <a:cubicBezTo>
                  <a:pt x="9562424" y="1538611"/>
                  <a:pt x="9546048" y="1554984"/>
                  <a:pt x="9525848" y="1554984"/>
                </a:cubicBezTo>
                <a:cubicBezTo>
                  <a:pt x="9505648" y="1554984"/>
                  <a:pt x="9489272" y="1538611"/>
                  <a:pt x="9489272" y="1518415"/>
                </a:cubicBezTo>
                <a:cubicBezTo>
                  <a:pt x="9489272" y="1498217"/>
                  <a:pt x="9505648" y="1481841"/>
                  <a:pt x="9525848" y="1481841"/>
                </a:cubicBezTo>
                <a:close/>
                <a:moveTo>
                  <a:pt x="9305167" y="1481837"/>
                </a:moveTo>
                <a:cubicBezTo>
                  <a:pt x="9325367" y="1481837"/>
                  <a:pt x="9341743" y="1498213"/>
                  <a:pt x="9341743" y="1518411"/>
                </a:cubicBezTo>
                <a:cubicBezTo>
                  <a:pt x="9341743" y="1538607"/>
                  <a:pt x="9325367" y="1554980"/>
                  <a:pt x="9305167" y="1554980"/>
                </a:cubicBezTo>
                <a:cubicBezTo>
                  <a:pt x="9284967" y="1554980"/>
                  <a:pt x="9268591" y="1538607"/>
                  <a:pt x="9268591" y="1518411"/>
                </a:cubicBezTo>
                <a:cubicBezTo>
                  <a:pt x="9268591" y="1498213"/>
                  <a:pt x="9284967" y="1481837"/>
                  <a:pt x="9305167" y="1481837"/>
                </a:cubicBezTo>
                <a:close/>
                <a:moveTo>
                  <a:pt x="9084486" y="1481833"/>
                </a:moveTo>
                <a:cubicBezTo>
                  <a:pt x="9104686" y="1481833"/>
                  <a:pt x="9121062" y="1498209"/>
                  <a:pt x="9121062" y="1518407"/>
                </a:cubicBezTo>
                <a:cubicBezTo>
                  <a:pt x="9121062" y="1538603"/>
                  <a:pt x="9104686" y="1554976"/>
                  <a:pt x="9084486" y="1554976"/>
                </a:cubicBezTo>
                <a:cubicBezTo>
                  <a:pt x="9064286" y="1554976"/>
                  <a:pt x="9047910" y="1538603"/>
                  <a:pt x="9047910" y="1518407"/>
                </a:cubicBezTo>
                <a:cubicBezTo>
                  <a:pt x="9047910" y="1498209"/>
                  <a:pt x="9064286" y="1481833"/>
                  <a:pt x="9084486" y="1481833"/>
                </a:cubicBezTo>
                <a:close/>
                <a:moveTo>
                  <a:pt x="8863805" y="1481829"/>
                </a:moveTo>
                <a:cubicBezTo>
                  <a:pt x="8884005" y="1481829"/>
                  <a:pt x="8900381" y="1498205"/>
                  <a:pt x="8900381" y="1518403"/>
                </a:cubicBezTo>
                <a:cubicBezTo>
                  <a:pt x="8900381" y="1538600"/>
                  <a:pt x="8884005" y="1554973"/>
                  <a:pt x="8863805" y="1554973"/>
                </a:cubicBezTo>
                <a:cubicBezTo>
                  <a:pt x="8843605" y="1554973"/>
                  <a:pt x="8827229" y="1538600"/>
                  <a:pt x="8827229" y="1518403"/>
                </a:cubicBezTo>
                <a:cubicBezTo>
                  <a:pt x="8827229" y="1498205"/>
                  <a:pt x="8843605" y="1481829"/>
                  <a:pt x="8863805" y="1481829"/>
                </a:cubicBezTo>
                <a:close/>
                <a:moveTo>
                  <a:pt x="8643124" y="1481825"/>
                </a:moveTo>
                <a:cubicBezTo>
                  <a:pt x="8663324" y="1481825"/>
                  <a:pt x="8679700" y="1498201"/>
                  <a:pt x="8679700" y="1518399"/>
                </a:cubicBezTo>
                <a:cubicBezTo>
                  <a:pt x="8679700" y="1538596"/>
                  <a:pt x="8663324" y="1554969"/>
                  <a:pt x="8643124" y="1554969"/>
                </a:cubicBezTo>
                <a:cubicBezTo>
                  <a:pt x="8622924" y="1554969"/>
                  <a:pt x="8606548" y="1538596"/>
                  <a:pt x="8606548" y="1518399"/>
                </a:cubicBezTo>
                <a:cubicBezTo>
                  <a:pt x="8606548" y="1498201"/>
                  <a:pt x="8622924" y="1481825"/>
                  <a:pt x="8643124" y="1481825"/>
                </a:cubicBezTo>
                <a:close/>
                <a:moveTo>
                  <a:pt x="8422443" y="1481821"/>
                </a:moveTo>
                <a:cubicBezTo>
                  <a:pt x="8442643" y="1481821"/>
                  <a:pt x="8459019" y="1498197"/>
                  <a:pt x="8459019" y="1518395"/>
                </a:cubicBezTo>
                <a:cubicBezTo>
                  <a:pt x="8459019" y="1538592"/>
                  <a:pt x="8442643" y="1554965"/>
                  <a:pt x="8422443" y="1554965"/>
                </a:cubicBezTo>
                <a:cubicBezTo>
                  <a:pt x="8402243" y="1554965"/>
                  <a:pt x="8385867" y="1538592"/>
                  <a:pt x="8385867" y="1518395"/>
                </a:cubicBezTo>
                <a:cubicBezTo>
                  <a:pt x="8385867" y="1498197"/>
                  <a:pt x="8402243" y="1481821"/>
                  <a:pt x="8422443" y="1481821"/>
                </a:cubicBezTo>
                <a:close/>
                <a:moveTo>
                  <a:pt x="8201762" y="1481817"/>
                </a:moveTo>
                <a:cubicBezTo>
                  <a:pt x="8221962" y="1481817"/>
                  <a:pt x="8238338" y="1498193"/>
                  <a:pt x="8238338" y="1518391"/>
                </a:cubicBezTo>
                <a:cubicBezTo>
                  <a:pt x="8238338" y="1538588"/>
                  <a:pt x="8221962" y="1554961"/>
                  <a:pt x="8201762" y="1554961"/>
                </a:cubicBezTo>
                <a:cubicBezTo>
                  <a:pt x="8181562" y="1554961"/>
                  <a:pt x="8165186" y="1538588"/>
                  <a:pt x="8165186" y="1518391"/>
                </a:cubicBezTo>
                <a:cubicBezTo>
                  <a:pt x="8165186" y="1498193"/>
                  <a:pt x="8181562" y="1481817"/>
                  <a:pt x="8201762" y="1481817"/>
                </a:cubicBezTo>
                <a:close/>
                <a:moveTo>
                  <a:pt x="7981081" y="1481813"/>
                </a:moveTo>
                <a:cubicBezTo>
                  <a:pt x="8001281" y="1481813"/>
                  <a:pt x="8017657" y="1498189"/>
                  <a:pt x="8017657" y="1518387"/>
                </a:cubicBezTo>
                <a:cubicBezTo>
                  <a:pt x="8017657" y="1538584"/>
                  <a:pt x="8001281" y="1554958"/>
                  <a:pt x="7981081" y="1554958"/>
                </a:cubicBezTo>
                <a:cubicBezTo>
                  <a:pt x="7960881" y="1554958"/>
                  <a:pt x="7944505" y="1538584"/>
                  <a:pt x="7944505" y="1518387"/>
                </a:cubicBezTo>
                <a:cubicBezTo>
                  <a:pt x="7944505" y="1498189"/>
                  <a:pt x="7960881" y="1481813"/>
                  <a:pt x="7981081" y="1481813"/>
                </a:cubicBezTo>
                <a:close/>
                <a:moveTo>
                  <a:pt x="7760400" y="1481809"/>
                </a:moveTo>
                <a:cubicBezTo>
                  <a:pt x="7780600" y="1481809"/>
                  <a:pt x="7796976" y="1498185"/>
                  <a:pt x="7796976" y="1518383"/>
                </a:cubicBezTo>
                <a:cubicBezTo>
                  <a:pt x="7796976" y="1538580"/>
                  <a:pt x="7780600" y="1554954"/>
                  <a:pt x="7760400" y="1554954"/>
                </a:cubicBezTo>
                <a:cubicBezTo>
                  <a:pt x="7740200" y="1554954"/>
                  <a:pt x="7723824" y="1538580"/>
                  <a:pt x="7723824" y="1518383"/>
                </a:cubicBezTo>
                <a:cubicBezTo>
                  <a:pt x="7723824" y="1498185"/>
                  <a:pt x="7740200" y="1481809"/>
                  <a:pt x="7760400" y="1481809"/>
                </a:cubicBezTo>
                <a:close/>
                <a:moveTo>
                  <a:pt x="7539719" y="1481805"/>
                </a:moveTo>
                <a:cubicBezTo>
                  <a:pt x="7559919" y="1481805"/>
                  <a:pt x="7576295" y="1498181"/>
                  <a:pt x="7576295" y="1518379"/>
                </a:cubicBezTo>
                <a:cubicBezTo>
                  <a:pt x="7576295" y="1538576"/>
                  <a:pt x="7559919" y="1554950"/>
                  <a:pt x="7539719" y="1554950"/>
                </a:cubicBezTo>
                <a:cubicBezTo>
                  <a:pt x="7519519" y="1554950"/>
                  <a:pt x="7503143" y="1538576"/>
                  <a:pt x="7503143" y="1518379"/>
                </a:cubicBezTo>
                <a:cubicBezTo>
                  <a:pt x="7503143" y="1498181"/>
                  <a:pt x="7519519" y="1481805"/>
                  <a:pt x="7539719" y="1481805"/>
                </a:cubicBezTo>
                <a:close/>
                <a:moveTo>
                  <a:pt x="7319038" y="1481801"/>
                </a:moveTo>
                <a:cubicBezTo>
                  <a:pt x="7339238" y="1481801"/>
                  <a:pt x="7355614" y="1498177"/>
                  <a:pt x="7355614" y="1518375"/>
                </a:cubicBezTo>
                <a:cubicBezTo>
                  <a:pt x="7355614" y="1538573"/>
                  <a:pt x="7339238" y="1554946"/>
                  <a:pt x="7319038" y="1554946"/>
                </a:cubicBezTo>
                <a:cubicBezTo>
                  <a:pt x="7298838" y="1554946"/>
                  <a:pt x="7282462" y="1538573"/>
                  <a:pt x="7282462" y="1518375"/>
                </a:cubicBezTo>
                <a:cubicBezTo>
                  <a:pt x="7282462" y="1498177"/>
                  <a:pt x="7298838" y="1481801"/>
                  <a:pt x="7319038" y="1481801"/>
                </a:cubicBezTo>
                <a:close/>
                <a:moveTo>
                  <a:pt x="7098357" y="1481797"/>
                </a:moveTo>
                <a:cubicBezTo>
                  <a:pt x="7118557" y="1481797"/>
                  <a:pt x="7134933" y="1498173"/>
                  <a:pt x="7134933" y="1518371"/>
                </a:cubicBezTo>
                <a:cubicBezTo>
                  <a:pt x="7134933" y="1538569"/>
                  <a:pt x="7118557" y="1554942"/>
                  <a:pt x="7098357" y="1554942"/>
                </a:cubicBezTo>
                <a:cubicBezTo>
                  <a:pt x="7078157" y="1554942"/>
                  <a:pt x="7061781" y="1538569"/>
                  <a:pt x="7061781" y="1518371"/>
                </a:cubicBezTo>
                <a:cubicBezTo>
                  <a:pt x="7061781" y="1498173"/>
                  <a:pt x="7078157" y="1481797"/>
                  <a:pt x="7098357" y="1481797"/>
                </a:cubicBezTo>
                <a:close/>
                <a:moveTo>
                  <a:pt x="6877676" y="1481793"/>
                </a:moveTo>
                <a:cubicBezTo>
                  <a:pt x="6897876" y="1481793"/>
                  <a:pt x="6914252" y="1498169"/>
                  <a:pt x="6914252" y="1518368"/>
                </a:cubicBezTo>
                <a:cubicBezTo>
                  <a:pt x="6914252" y="1538565"/>
                  <a:pt x="6897876" y="1554939"/>
                  <a:pt x="6877676" y="1554939"/>
                </a:cubicBezTo>
                <a:cubicBezTo>
                  <a:pt x="6857476" y="1554939"/>
                  <a:pt x="6841100" y="1538565"/>
                  <a:pt x="6841100" y="1518368"/>
                </a:cubicBezTo>
                <a:cubicBezTo>
                  <a:pt x="6841100" y="1498169"/>
                  <a:pt x="6857476" y="1481793"/>
                  <a:pt x="6877676" y="1481793"/>
                </a:cubicBezTo>
                <a:close/>
                <a:moveTo>
                  <a:pt x="6656995" y="1481789"/>
                </a:moveTo>
                <a:cubicBezTo>
                  <a:pt x="6677195" y="1481789"/>
                  <a:pt x="6693571" y="1498165"/>
                  <a:pt x="6693571" y="1518364"/>
                </a:cubicBezTo>
                <a:cubicBezTo>
                  <a:pt x="6693571" y="1538561"/>
                  <a:pt x="6677195" y="1554935"/>
                  <a:pt x="6656995" y="1554935"/>
                </a:cubicBezTo>
                <a:cubicBezTo>
                  <a:pt x="6636795" y="1554935"/>
                  <a:pt x="6620419" y="1538561"/>
                  <a:pt x="6620419" y="1518364"/>
                </a:cubicBezTo>
                <a:cubicBezTo>
                  <a:pt x="6620419" y="1498165"/>
                  <a:pt x="6636795" y="1481789"/>
                  <a:pt x="6656995" y="1481789"/>
                </a:cubicBezTo>
                <a:close/>
                <a:moveTo>
                  <a:pt x="6436314" y="1481785"/>
                </a:moveTo>
                <a:cubicBezTo>
                  <a:pt x="6456514" y="1481785"/>
                  <a:pt x="6472890" y="1498161"/>
                  <a:pt x="6472890" y="1518360"/>
                </a:cubicBezTo>
                <a:cubicBezTo>
                  <a:pt x="6472890" y="1538557"/>
                  <a:pt x="6456514" y="1554931"/>
                  <a:pt x="6436314" y="1554931"/>
                </a:cubicBezTo>
                <a:cubicBezTo>
                  <a:pt x="6416114" y="1554931"/>
                  <a:pt x="6399738" y="1538557"/>
                  <a:pt x="6399738" y="1518360"/>
                </a:cubicBezTo>
                <a:cubicBezTo>
                  <a:pt x="6399738" y="1498161"/>
                  <a:pt x="6416114" y="1481785"/>
                  <a:pt x="6436314" y="1481785"/>
                </a:cubicBezTo>
                <a:close/>
                <a:moveTo>
                  <a:pt x="6215633" y="1481781"/>
                </a:moveTo>
                <a:cubicBezTo>
                  <a:pt x="6235833" y="1481781"/>
                  <a:pt x="6252209" y="1498157"/>
                  <a:pt x="6252209" y="1518356"/>
                </a:cubicBezTo>
                <a:cubicBezTo>
                  <a:pt x="6252209" y="1538553"/>
                  <a:pt x="6235833" y="1554927"/>
                  <a:pt x="6215633" y="1554927"/>
                </a:cubicBezTo>
                <a:cubicBezTo>
                  <a:pt x="6195433" y="1554927"/>
                  <a:pt x="6179057" y="1538553"/>
                  <a:pt x="6179057" y="1518356"/>
                </a:cubicBezTo>
                <a:cubicBezTo>
                  <a:pt x="6179057" y="1498157"/>
                  <a:pt x="6195433" y="1481781"/>
                  <a:pt x="6215633" y="1481781"/>
                </a:cubicBezTo>
                <a:close/>
                <a:moveTo>
                  <a:pt x="5994952" y="1481777"/>
                </a:moveTo>
                <a:cubicBezTo>
                  <a:pt x="6015152" y="1481777"/>
                  <a:pt x="6031528" y="1498153"/>
                  <a:pt x="6031528" y="1518352"/>
                </a:cubicBezTo>
                <a:cubicBezTo>
                  <a:pt x="6031528" y="1538549"/>
                  <a:pt x="6015152" y="1554924"/>
                  <a:pt x="5994952" y="1554924"/>
                </a:cubicBezTo>
                <a:cubicBezTo>
                  <a:pt x="5974752" y="1554924"/>
                  <a:pt x="5958376" y="1538549"/>
                  <a:pt x="5958376" y="1518352"/>
                </a:cubicBezTo>
                <a:cubicBezTo>
                  <a:pt x="5958376" y="1498153"/>
                  <a:pt x="5974752" y="1481777"/>
                  <a:pt x="5994952" y="1481777"/>
                </a:cubicBezTo>
                <a:close/>
                <a:moveTo>
                  <a:pt x="5774272" y="1481773"/>
                </a:moveTo>
                <a:cubicBezTo>
                  <a:pt x="5794472" y="1481773"/>
                  <a:pt x="5810848" y="1498149"/>
                  <a:pt x="5810848" y="1518348"/>
                </a:cubicBezTo>
                <a:cubicBezTo>
                  <a:pt x="5810848" y="1538546"/>
                  <a:pt x="5794472" y="1554920"/>
                  <a:pt x="5774272" y="1554920"/>
                </a:cubicBezTo>
                <a:cubicBezTo>
                  <a:pt x="5754073" y="1554920"/>
                  <a:pt x="5737697" y="1538546"/>
                  <a:pt x="5737697" y="1518348"/>
                </a:cubicBezTo>
                <a:cubicBezTo>
                  <a:pt x="5737697" y="1498149"/>
                  <a:pt x="5754073" y="1481773"/>
                  <a:pt x="5774272" y="1481773"/>
                </a:cubicBezTo>
                <a:close/>
                <a:moveTo>
                  <a:pt x="5553593" y="1481769"/>
                </a:moveTo>
                <a:cubicBezTo>
                  <a:pt x="5573793" y="1481769"/>
                  <a:pt x="5590169" y="1498145"/>
                  <a:pt x="5590169" y="1518344"/>
                </a:cubicBezTo>
                <a:cubicBezTo>
                  <a:pt x="5590169" y="1538542"/>
                  <a:pt x="5573793" y="1554916"/>
                  <a:pt x="5553593" y="1554916"/>
                </a:cubicBezTo>
                <a:cubicBezTo>
                  <a:pt x="5533393" y="1554916"/>
                  <a:pt x="5517018" y="1538542"/>
                  <a:pt x="5517018" y="1518344"/>
                </a:cubicBezTo>
                <a:cubicBezTo>
                  <a:pt x="5517018" y="1498145"/>
                  <a:pt x="5533393" y="1481769"/>
                  <a:pt x="5553593" y="1481769"/>
                </a:cubicBezTo>
                <a:close/>
                <a:moveTo>
                  <a:pt x="5332913" y="1481765"/>
                </a:moveTo>
                <a:cubicBezTo>
                  <a:pt x="5353113" y="1481765"/>
                  <a:pt x="5369490" y="1498141"/>
                  <a:pt x="5369490" y="1518340"/>
                </a:cubicBezTo>
                <a:cubicBezTo>
                  <a:pt x="5369490" y="1538538"/>
                  <a:pt x="5353113" y="1554912"/>
                  <a:pt x="5332913" y="1554912"/>
                </a:cubicBezTo>
                <a:cubicBezTo>
                  <a:pt x="5312714" y="1554912"/>
                  <a:pt x="5296337" y="1538538"/>
                  <a:pt x="5296337" y="1518340"/>
                </a:cubicBezTo>
                <a:cubicBezTo>
                  <a:pt x="5296337" y="1498141"/>
                  <a:pt x="5312714" y="1481765"/>
                  <a:pt x="5332913" y="1481765"/>
                </a:cubicBezTo>
                <a:close/>
                <a:moveTo>
                  <a:pt x="5112230" y="1481761"/>
                </a:moveTo>
                <a:cubicBezTo>
                  <a:pt x="5132433" y="1481761"/>
                  <a:pt x="5148807" y="1498137"/>
                  <a:pt x="5148807" y="1518336"/>
                </a:cubicBezTo>
                <a:cubicBezTo>
                  <a:pt x="5148807" y="1538534"/>
                  <a:pt x="5132433" y="1554908"/>
                  <a:pt x="5112230" y="1554908"/>
                </a:cubicBezTo>
                <a:cubicBezTo>
                  <a:pt x="5092030" y="1554908"/>
                  <a:pt x="5075655" y="1538534"/>
                  <a:pt x="5075655" y="1518336"/>
                </a:cubicBezTo>
                <a:cubicBezTo>
                  <a:pt x="5075655" y="1498137"/>
                  <a:pt x="5092030" y="1481761"/>
                  <a:pt x="5112230" y="1481761"/>
                </a:cubicBezTo>
                <a:close/>
                <a:moveTo>
                  <a:pt x="4891552" y="1481757"/>
                </a:moveTo>
                <a:cubicBezTo>
                  <a:pt x="4911751" y="1481757"/>
                  <a:pt x="4928127" y="1498133"/>
                  <a:pt x="4928127" y="1518332"/>
                </a:cubicBezTo>
                <a:cubicBezTo>
                  <a:pt x="4928127" y="1538530"/>
                  <a:pt x="4911751" y="1554905"/>
                  <a:pt x="4891552" y="1554905"/>
                </a:cubicBezTo>
                <a:cubicBezTo>
                  <a:pt x="4871352" y="1554905"/>
                  <a:pt x="4854975" y="1538530"/>
                  <a:pt x="4854975" y="1518332"/>
                </a:cubicBezTo>
                <a:cubicBezTo>
                  <a:pt x="4854975" y="1498133"/>
                  <a:pt x="4871352" y="1481757"/>
                  <a:pt x="4891552" y="1481757"/>
                </a:cubicBezTo>
                <a:close/>
                <a:moveTo>
                  <a:pt x="4670871" y="1481753"/>
                </a:moveTo>
                <a:cubicBezTo>
                  <a:pt x="4691070" y="1481753"/>
                  <a:pt x="4707447" y="1498129"/>
                  <a:pt x="4707447" y="1518328"/>
                </a:cubicBezTo>
                <a:cubicBezTo>
                  <a:pt x="4707447" y="1538526"/>
                  <a:pt x="4691070" y="1554901"/>
                  <a:pt x="4670871" y="1554901"/>
                </a:cubicBezTo>
                <a:cubicBezTo>
                  <a:pt x="4650672" y="1554901"/>
                  <a:pt x="4634295" y="1538526"/>
                  <a:pt x="4634295" y="1518328"/>
                </a:cubicBezTo>
                <a:cubicBezTo>
                  <a:pt x="4634295" y="1498129"/>
                  <a:pt x="4650672" y="1481753"/>
                  <a:pt x="4670871" y="1481753"/>
                </a:cubicBezTo>
                <a:close/>
                <a:moveTo>
                  <a:pt x="4450188" y="1481749"/>
                </a:moveTo>
                <a:cubicBezTo>
                  <a:pt x="4470390" y="1481749"/>
                  <a:pt x="4486764" y="1498125"/>
                  <a:pt x="4486764" y="1518324"/>
                </a:cubicBezTo>
                <a:cubicBezTo>
                  <a:pt x="4486764" y="1538522"/>
                  <a:pt x="4470390" y="1554897"/>
                  <a:pt x="4450188" y="1554897"/>
                </a:cubicBezTo>
                <a:cubicBezTo>
                  <a:pt x="4429988" y="1554897"/>
                  <a:pt x="4413613" y="1538522"/>
                  <a:pt x="4413613" y="1518324"/>
                </a:cubicBezTo>
                <a:cubicBezTo>
                  <a:pt x="4413613" y="1498125"/>
                  <a:pt x="4429988" y="1481749"/>
                  <a:pt x="4450188" y="1481749"/>
                </a:cubicBezTo>
                <a:close/>
                <a:moveTo>
                  <a:pt x="4229507" y="1481745"/>
                </a:moveTo>
                <a:cubicBezTo>
                  <a:pt x="4249708" y="1481745"/>
                  <a:pt x="4266084" y="1498121"/>
                  <a:pt x="4266084" y="1518320"/>
                </a:cubicBezTo>
                <a:cubicBezTo>
                  <a:pt x="4266084" y="1538519"/>
                  <a:pt x="4249708" y="1554893"/>
                  <a:pt x="4229507" y="1554893"/>
                </a:cubicBezTo>
                <a:cubicBezTo>
                  <a:pt x="4209307" y="1554893"/>
                  <a:pt x="4192931" y="1538519"/>
                  <a:pt x="4192931" y="1518320"/>
                </a:cubicBezTo>
                <a:cubicBezTo>
                  <a:pt x="4192931" y="1498121"/>
                  <a:pt x="4209307" y="1481745"/>
                  <a:pt x="4229507" y="1481745"/>
                </a:cubicBezTo>
                <a:close/>
                <a:moveTo>
                  <a:pt x="4008847" y="1481741"/>
                </a:moveTo>
                <a:cubicBezTo>
                  <a:pt x="4029045" y="1481741"/>
                  <a:pt x="4045426" y="1498117"/>
                  <a:pt x="4045426" y="1518316"/>
                </a:cubicBezTo>
                <a:cubicBezTo>
                  <a:pt x="4045426" y="1538515"/>
                  <a:pt x="4029045" y="1554889"/>
                  <a:pt x="4008847" y="1554889"/>
                </a:cubicBezTo>
                <a:cubicBezTo>
                  <a:pt x="3988642" y="1554889"/>
                  <a:pt x="3972267" y="1538515"/>
                  <a:pt x="3972267" y="1518316"/>
                </a:cubicBezTo>
                <a:cubicBezTo>
                  <a:pt x="3972267" y="1498117"/>
                  <a:pt x="3988642" y="1481741"/>
                  <a:pt x="4008847" y="1481741"/>
                </a:cubicBezTo>
                <a:close/>
                <a:moveTo>
                  <a:pt x="3788165" y="1481737"/>
                </a:moveTo>
                <a:cubicBezTo>
                  <a:pt x="3808367" y="1481737"/>
                  <a:pt x="3824738" y="1498114"/>
                  <a:pt x="3824738" y="1518312"/>
                </a:cubicBezTo>
                <a:cubicBezTo>
                  <a:pt x="3824738" y="1538511"/>
                  <a:pt x="3808367" y="1554886"/>
                  <a:pt x="3788165" y="1554886"/>
                </a:cubicBezTo>
                <a:cubicBezTo>
                  <a:pt x="3767965" y="1554886"/>
                  <a:pt x="3751588" y="1538511"/>
                  <a:pt x="3751588" y="1518312"/>
                </a:cubicBezTo>
                <a:cubicBezTo>
                  <a:pt x="3751588" y="1498114"/>
                  <a:pt x="3767965" y="1481737"/>
                  <a:pt x="3788165" y="1481737"/>
                </a:cubicBezTo>
                <a:close/>
                <a:moveTo>
                  <a:pt x="3567479" y="1481734"/>
                </a:moveTo>
                <a:cubicBezTo>
                  <a:pt x="3587675" y="1481734"/>
                  <a:pt x="3604051" y="1498110"/>
                  <a:pt x="3604051" y="1518309"/>
                </a:cubicBezTo>
                <a:cubicBezTo>
                  <a:pt x="3604051" y="1538507"/>
                  <a:pt x="3587675" y="1554882"/>
                  <a:pt x="3567479" y="1554882"/>
                </a:cubicBezTo>
                <a:cubicBezTo>
                  <a:pt x="3547276" y="1554882"/>
                  <a:pt x="3530908" y="1538507"/>
                  <a:pt x="3530908" y="1518309"/>
                </a:cubicBezTo>
                <a:cubicBezTo>
                  <a:pt x="3530908" y="1498110"/>
                  <a:pt x="3547276" y="1481734"/>
                  <a:pt x="3567479" y="1481734"/>
                </a:cubicBezTo>
                <a:close/>
                <a:moveTo>
                  <a:pt x="3346801" y="1481730"/>
                </a:moveTo>
                <a:cubicBezTo>
                  <a:pt x="3367001" y="1481730"/>
                  <a:pt x="3383375" y="1498106"/>
                  <a:pt x="3383375" y="1518305"/>
                </a:cubicBezTo>
                <a:cubicBezTo>
                  <a:pt x="3383375" y="1538503"/>
                  <a:pt x="3367001" y="1554878"/>
                  <a:pt x="3346801" y="1554878"/>
                </a:cubicBezTo>
                <a:cubicBezTo>
                  <a:pt x="3326603" y="1554878"/>
                  <a:pt x="3310228" y="1538503"/>
                  <a:pt x="3310228" y="1518305"/>
                </a:cubicBezTo>
                <a:cubicBezTo>
                  <a:pt x="3310228" y="1498106"/>
                  <a:pt x="3326603" y="1481730"/>
                  <a:pt x="3346801" y="1481730"/>
                </a:cubicBezTo>
                <a:close/>
                <a:moveTo>
                  <a:pt x="3126126" y="1481726"/>
                </a:moveTo>
                <a:cubicBezTo>
                  <a:pt x="3146320" y="1481726"/>
                  <a:pt x="3162696" y="1498102"/>
                  <a:pt x="3162696" y="1518301"/>
                </a:cubicBezTo>
                <a:cubicBezTo>
                  <a:pt x="3162696" y="1538499"/>
                  <a:pt x="3146320" y="1554874"/>
                  <a:pt x="3126126" y="1554874"/>
                </a:cubicBezTo>
                <a:cubicBezTo>
                  <a:pt x="3105923" y="1554874"/>
                  <a:pt x="3089541" y="1538499"/>
                  <a:pt x="3089541" y="1518301"/>
                </a:cubicBezTo>
                <a:cubicBezTo>
                  <a:pt x="3089541" y="1498102"/>
                  <a:pt x="3105923" y="1481726"/>
                  <a:pt x="3126126" y="1481726"/>
                </a:cubicBezTo>
                <a:close/>
                <a:moveTo>
                  <a:pt x="2905436" y="1481722"/>
                </a:moveTo>
                <a:cubicBezTo>
                  <a:pt x="2925637" y="1481722"/>
                  <a:pt x="2942013" y="1498098"/>
                  <a:pt x="2942013" y="1518297"/>
                </a:cubicBezTo>
                <a:cubicBezTo>
                  <a:pt x="2942013" y="1538496"/>
                  <a:pt x="2925637" y="1554871"/>
                  <a:pt x="2905436" y="1554871"/>
                </a:cubicBezTo>
                <a:cubicBezTo>
                  <a:pt x="2885243" y="1554871"/>
                  <a:pt x="2868866" y="1538496"/>
                  <a:pt x="2868866" y="1518297"/>
                </a:cubicBezTo>
                <a:cubicBezTo>
                  <a:pt x="2868866" y="1498098"/>
                  <a:pt x="2885243" y="1481722"/>
                  <a:pt x="2905436" y="1481722"/>
                </a:cubicBezTo>
                <a:close/>
                <a:moveTo>
                  <a:pt x="2684758" y="1481718"/>
                </a:moveTo>
                <a:cubicBezTo>
                  <a:pt x="2704958" y="1481718"/>
                  <a:pt x="2721329" y="1498094"/>
                  <a:pt x="2721329" y="1518293"/>
                </a:cubicBezTo>
                <a:cubicBezTo>
                  <a:pt x="2721329" y="1538492"/>
                  <a:pt x="2704958" y="1554867"/>
                  <a:pt x="2684758" y="1554867"/>
                </a:cubicBezTo>
                <a:cubicBezTo>
                  <a:pt x="2664554" y="1554867"/>
                  <a:pt x="2648177" y="1538492"/>
                  <a:pt x="2648177" y="1518293"/>
                </a:cubicBezTo>
                <a:cubicBezTo>
                  <a:pt x="2648177" y="1498094"/>
                  <a:pt x="2664554" y="1481718"/>
                  <a:pt x="2684758" y="1481718"/>
                </a:cubicBezTo>
                <a:close/>
                <a:moveTo>
                  <a:pt x="2464071" y="1481714"/>
                </a:moveTo>
                <a:cubicBezTo>
                  <a:pt x="2484272" y="1481714"/>
                  <a:pt x="2500650" y="1498090"/>
                  <a:pt x="2500650" y="1518289"/>
                </a:cubicBezTo>
                <a:cubicBezTo>
                  <a:pt x="2500650" y="1538488"/>
                  <a:pt x="2484272" y="1554863"/>
                  <a:pt x="2464071" y="1554863"/>
                </a:cubicBezTo>
                <a:cubicBezTo>
                  <a:pt x="2443875" y="1554863"/>
                  <a:pt x="2427500" y="1538488"/>
                  <a:pt x="2427500" y="1518289"/>
                </a:cubicBezTo>
                <a:cubicBezTo>
                  <a:pt x="2427500" y="1498090"/>
                  <a:pt x="2443875" y="1481714"/>
                  <a:pt x="2464071" y="1481714"/>
                </a:cubicBezTo>
                <a:close/>
                <a:moveTo>
                  <a:pt x="2243393" y="1481710"/>
                </a:moveTo>
                <a:cubicBezTo>
                  <a:pt x="2263591" y="1481710"/>
                  <a:pt x="2279972" y="1498086"/>
                  <a:pt x="2279972" y="1518285"/>
                </a:cubicBezTo>
                <a:cubicBezTo>
                  <a:pt x="2279972" y="1538484"/>
                  <a:pt x="2263591" y="1554859"/>
                  <a:pt x="2243393" y="1554859"/>
                </a:cubicBezTo>
                <a:cubicBezTo>
                  <a:pt x="2223191" y="1554859"/>
                  <a:pt x="2206817" y="1538484"/>
                  <a:pt x="2206817" y="1518285"/>
                </a:cubicBezTo>
                <a:cubicBezTo>
                  <a:pt x="2206817" y="1498086"/>
                  <a:pt x="2223191" y="1481710"/>
                  <a:pt x="2243393" y="1481710"/>
                </a:cubicBezTo>
                <a:close/>
                <a:moveTo>
                  <a:pt x="2022713" y="1481706"/>
                </a:moveTo>
                <a:cubicBezTo>
                  <a:pt x="2042913" y="1481706"/>
                  <a:pt x="2059288" y="1498082"/>
                  <a:pt x="2059288" y="1518281"/>
                </a:cubicBezTo>
                <a:cubicBezTo>
                  <a:pt x="2059288" y="1538480"/>
                  <a:pt x="2042913" y="1554855"/>
                  <a:pt x="2022713" y="1554855"/>
                </a:cubicBezTo>
                <a:cubicBezTo>
                  <a:pt x="2002514" y="1554855"/>
                  <a:pt x="1986179" y="1538480"/>
                  <a:pt x="1986179" y="1518281"/>
                </a:cubicBezTo>
                <a:cubicBezTo>
                  <a:pt x="1986179" y="1498082"/>
                  <a:pt x="2002514" y="1481706"/>
                  <a:pt x="2022713" y="1481706"/>
                </a:cubicBezTo>
                <a:close/>
                <a:moveTo>
                  <a:pt x="1802069" y="1481702"/>
                </a:moveTo>
                <a:cubicBezTo>
                  <a:pt x="1822269" y="1481702"/>
                  <a:pt x="1838645" y="1498078"/>
                  <a:pt x="1838645" y="1518277"/>
                </a:cubicBezTo>
                <a:cubicBezTo>
                  <a:pt x="1838645" y="1538476"/>
                  <a:pt x="1822269" y="1554852"/>
                  <a:pt x="1802069" y="1554852"/>
                </a:cubicBezTo>
                <a:cubicBezTo>
                  <a:pt x="1781869" y="1554852"/>
                  <a:pt x="1765493" y="1538476"/>
                  <a:pt x="1765493" y="1518277"/>
                </a:cubicBezTo>
                <a:cubicBezTo>
                  <a:pt x="1765493" y="1498078"/>
                  <a:pt x="1781869" y="1481702"/>
                  <a:pt x="1802069" y="1481702"/>
                </a:cubicBezTo>
                <a:close/>
                <a:moveTo>
                  <a:pt x="1581383" y="1481698"/>
                </a:moveTo>
                <a:cubicBezTo>
                  <a:pt x="1601583" y="1481698"/>
                  <a:pt x="1617959" y="1498074"/>
                  <a:pt x="1617959" y="1518273"/>
                </a:cubicBezTo>
                <a:cubicBezTo>
                  <a:pt x="1617959" y="1538472"/>
                  <a:pt x="1601583" y="1554848"/>
                  <a:pt x="1581383" y="1554848"/>
                </a:cubicBezTo>
                <a:cubicBezTo>
                  <a:pt x="1561183" y="1554848"/>
                  <a:pt x="1544807" y="1538472"/>
                  <a:pt x="1544807" y="1518273"/>
                </a:cubicBezTo>
                <a:cubicBezTo>
                  <a:pt x="1544807" y="1498074"/>
                  <a:pt x="1561183" y="1481698"/>
                  <a:pt x="1581383" y="1481698"/>
                </a:cubicBezTo>
                <a:close/>
                <a:moveTo>
                  <a:pt x="1360698" y="1481694"/>
                </a:moveTo>
                <a:cubicBezTo>
                  <a:pt x="1380898" y="1481694"/>
                  <a:pt x="1397274" y="1498070"/>
                  <a:pt x="1397274" y="1518269"/>
                </a:cubicBezTo>
                <a:cubicBezTo>
                  <a:pt x="1397274" y="1538469"/>
                  <a:pt x="1380898" y="1554844"/>
                  <a:pt x="1360698" y="1554844"/>
                </a:cubicBezTo>
                <a:cubicBezTo>
                  <a:pt x="1340497" y="1554844"/>
                  <a:pt x="1324122" y="1538469"/>
                  <a:pt x="1324122" y="1518269"/>
                </a:cubicBezTo>
                <a:cubicBezTo>
                  <a:pt x="1324122" y="1498070"/>
                  <a:pt x="1340497" y="1481694"/>
                  <a:pt x="1360698" y="1481694"/>
                </a:cubicBezTo>
                <a:close/>
                <a:moveTo>
                  <a:pt x="1140012" y="1481690"/>
                </a:moveTo>
                <a:cubicBezTo>
                  <a:pt x="1160211" y="1481690"/>
                  <a:pt x="1176588" y="1498066"/>
                  <a:pt x="1176588" y="1518266"/>
                </a:cubicBezTo>
                <a:cubicBezTo>
                  <a:pt x="1176588" y="1538465"/>
                  <a:pt x="1160211" y="1554840"/>
                  <a:pt x="1140012" y="1554840"/>
                </a:cubicBezTo>
                <a:cubicBezTo>
                  <a:pt x="1119812" y="1554840"/>
                  <a:pt x="1103436" y="1538465"/>
                  <a:pt x="1103436" y="1518266"/>
                </a:cubicBezTo>
                <a:cubicBezTo>
                  <a:pt x="1103436" y="1498066"/>
                  <a:pt x="1119812" y="1481690"/>
                  <a:pt x="1140012" y="1481690"/>
                </a:cubicBezTo>
                <a:close/>
                <a:moveTo>
                  <a:pt x="919326" y="1481686"/>
                </a:moveTo>
                <a:cubicBezTo>
                  <a:pt x="939526" y="1481686"/>
                  <a:pt x="955901" y="1498062"/>
                  <a:pt x="955901" y="1518262"/>
                </a:cubicBezTo>
                <a:cubicBezTo>
                  <a:pt x="955901" y="1538461"/>
                  <a:pt x="939526" y="1554837"/>
                  <a:pt x="919326" y="1554837"/>
                </a:cubicBezTo>
                <a:cubicBezTo>
                  <a:pt x="899126" y="1554837"/>
                  <a:pt x="882750" y="1538461"/>
                  <a:pt x="882750" y="1518262"/>
                </a:cubicBezTo>
                <a:cubicBezTo>
                  <a:pt x="882750" y="1498062"/>
                  <a:pt x="899126" y="1481686"/>
                  <a:pt x="919326" y="1481686"/>
                </a:cubicBezTo>
                <a:close/>
                <a:moveTo>
                  <a:pt x="698640" y="1481682"/>
                </a:moveTo>
                <a:cubicBezTo>
                  <a:pt x="718839" y="1481682"/>
                  <a:pt x="735216" y="1498058"/>
                  <a:pt x="735216" y="1518258"/>
                </a:cubicBezTo>
                <a:cubicBezTo>
                  <a:pt x="735216" y="1538457"/>
                  <a:pt x="718839" y="1554833"/>
                  <a:pt x="698640" y="1554833"/>
                </a:cubicBezTo>
                <a:cubicBezTo>
                  <a:pt x="678439" y="1554833"/>
                  <a:pt x="662064" y="1538457"/>
                  <a:pt x="662064" y="1518258"/>
                </a:cubicBezTo>
                <a:cubicBezTo>
                  <a:pt x="662064" y="1498058"/>
                  <a:pt x="678439" y="1481682"/>
                  <a:pt x="698640" y="1481682"/>
                </a:cubicBezTo>
                <a:close/>
                <a:moveTo>
                  <a:pt x="477953" y="1481678"/>
                </a:moveTo>
                <a:cubicBezTo>
                  <a:pt x="498153" y="1481678"/>
                  <a:pt x="514529" y="1498054"/>
                  <a:pt x="514529" y="1518254"/>
                </a:cubicBezTo>
                <a:cubicBezTo>
                  <a:pt x="514529" y="1538453"/>
                  <a:pt x="498153" y="1554829"/>
                  <a:pt x="477953" y="1554829"/>
                </a:cubicBezTo>
                <a:cubicBezTo>
                  <a:pt x="457753" y="1554829"/>
                  <a:pt x="441377" y="1538453"/>
                  <a:pt x="441377" y="1518254"/>
                </a:cubicBezTo>
                <a:cubicBezTo>
                  <a:pt x="441377" y="1498054"/>
                  <a:pt x="457753" y="1481678"/>
                  <a:pt x="477953" y="1481678"/>
                </a:cubicBezTo>
                <a:close/>
                <a:moveTo>
                  <a:pt x="257267" y="1481674"/>
                </a:moveTo>
                <a:cubicBezTo>
                  <a:pt x="277467" y="1481674"/>
                  <a:pt x="293843" y="1498050"/>
                  <a:pt x="293843" y="1518250"/>
                </a:cubicBezTo>
                <a:cubicBezTo>
                  <a:pt x="293843" y="1538449"/>
                  <a:pt x="277467" y="1554825"/>
                  <a:pt x="257267" y="1554825"/>
                </a:cubicBezTo>
                <a:cubicBezTo>
                  <a:pt x="237067" y="1554825"/>
                  <a:pt x="220691" y="1538449"/>
                  <a:pt x="220691" y="1518250"/>
                </a:cubicBezTo>
                <a:cubicBezTo>
                  <a:pt x="220691" y="1498050"/>
                  <a:pt x="237067" y="1481674"/>
                  <a:pt x="257267" y="1481674"/>
                </a:cubicBezTo>
                <a:close/>
                <a:moveTo>
                  <a:pt x="36581" y="1481670"/>
                </a:moveTo>
                <a:cubicBezTo>
                  <a:pt x="56781" y="1481670"/>
                  <a:pt x="73156" y="1498046"/>
                  <a:pt x="73156" y="1518246"/>
                </a:cubicBezTo>
                <a:cubicBezTo>
                  <a:pt x="73156" y="1538445"/>
                  <a:pt x="56781" y="1554821"/>
                  <a:pt x="36581" y="1554821"/>
                </a:cubicBezTo>
                <a:cubicBezTo>
                  <a:pt x="16381" y="1554821"/>
                  <a:pt x="5" y="1538445"/>
                  <a:pt x="5" y="1518246"/>
                </a:cubicBezTo>
                <a:cubicBezTo>
                  <a:pt x="5" y="1498046"/>
                  <a:pt x="16381" y="1481670"/>
                  <a:pt x="36581" y="1481670"/>
                </a:cubicBezTo>
                <a:close/>
                <a:moveTo>
                  <a:pt x="11732658" y="1481666"/>
                </a:moveTo>
                <a:cubicBezTo>
                  <a:pt x="11752858" y="1481666"/>
                  <a:pt x="11769234" y="1498042"/>
                  <a:pt x="11769234" y="1518242"/>
                </a:cubicBezTo>
                <a:cubicBezTo>
                  <a:pt x="11769234" y="1538442"/>
                  <a:pt x="11752858" y="1554818"/>
                  <a:pt x="11732658" y="1554818"/>
                </a:cubicBezTo>
                <a:cubicBezTo>
                  <a:pt x="11712458" y="1554818"/>
                  <a:pt x="11696082" y="1538442"/>
                  <a:pt x="11696082" y="1518242"/>
                </a:cubicBezTo>
                <a:cubicBezTo>
                  <a:pt x="11696082" y="1498042"/>
                  <a:pt x="11712458" y="1481666"/>
                  <a:pt x="11732658" y="1481666"/>
                </a:cubicBezTo>
                <a:close/>
                <a:moveTo>
                  <a:pt x="11953343" y="1481662"/>
                </a:moveTo>
                <a:cubicBezTo>
                  <a:pt x="11973543" y="1481662"/>
                  <a:pt x="11989919" y="1498038"/>
                  <a:pt x="11989919" y="1518238"/>
                </a:cubicBezTo>
                <a:cubicBezTo>
                  <a:pt x="11989919" y="1538438"/>
                  <a:pt x="11973543" y="1554814"/>
                  <a:pt x="11953343" y="1554814"/>
                </a:cubicBezTo>
                <a:cubicBezTo>
                  <a:pt x="11933143" y="1554814"/>
                  <a:pt x="11916767" y="1538438"/>
                  <a:pt x="11916767" y="1518238"/>
                </a:cubicBezTo>
                <a:cubicBezTo>
                  <a:pt x="11916767" y="1498038"/>
                  <a:pt x="11933143" y="1481662"/>
                  <a:pt x="11953343" y="1481662"/>
                </a:cubicBezTo>
                <a:close/>
                <a:moveTo>
                  <a:pt x="11511977" y="1270183"/>
                </a:moveTo>
                <a:cubicBezTo>
                  <a:pt x="11532177" y="1270183"/>
                  <a:pt x="11548553" y="1286564"/>
                  <a:pt x="11548553" y="1306767"/>
                </a:cubicBezTo>
                <a:cubicBezTo>
                  <a:pt x="11548553" y="1326968"/>
                  <a:pt x="11532177" y="1343348"/>
                  <a:pt x="11511977" y="1343348"/>
                </a:cubicBezTo>
                <a:cubicBezTo>
                  <a:pt x="11491777" y="1343348"/>
                  <a:pt x="11475401" y="1326968"/>
                  <a:pt x="11475401" y="1306767"/>
                </a:cubicBezTo>
                <a:cubicBezTo>
                  <a:pt x="11475401" y="1286564"/>
                  <a:pt x="11491777" y="1270183"/>
                  <a:pt x="11511977" y="1270183"/>
                </a:cubicBezTo>
                <a:close/>
                <a:moveTo>
                  <a:pt x="11291296" y="1270179"/>
                </a:moveTo>
                <a:cubicBezTo>
                  <a:pt x="11311496" y="1270179"/>
                  <a:pt x="11327872" y="1286561"/>
                  <a:pt x="11327872" y="1306764"/>
                </a:cubicBezTo>
                <a:cubicBezTo>
                  <a:pt x="11327872" y="1326964"/>
                  <a:pt x="11311496" y="1343345"/>
                  <a:pt x="11291296" y="1343345"/>
                </a:cubicBezTo>
                <a:cubicBezTo>
                  <a:pt x="11271096" y="1343345"/>
                  <a:pt x="11254720" y="1326964"/>
                  <a:pt x="11254720" y="1306764"/>
                </a:cubicBezTo>
                <a:cubicBezTo>
                  <a:pt x="11254720" y="1286561"/>
                  <a:pt x="11271096" y="1270179"/>
                  <a:pt x="11291296" y="1270179"/>
                </a:cubicBezTo>
                <a:close/>
                <a:moveTo>
                  <a:pt x="11070615" y="1270176"/>
                </a:moveTo>
                <a:cubicBezTo>
                  <a:pt x="11090815" y="1270176"/>
                  <a:pt x="11107191" y="1286557"/>
                  <a:pt x="11107191" y="1306760"/>
                </a:cubicBezTo>
                <a:cubicBezTo>
                  <a:pt x="11107191" y="1326960"/>
                  <a:pt x="11090815" y="1343341"/>
                  <a:pt x="11070615" y="1343341"/>
                </a:cubicBezTo>
                <a:cubicBezTo>
                  <a:pt x="11050415" y="1343341"/>
                  <a:pt x="11034039" y="1326960"/>
                  <a:pt x="11034039" y="1306760"/>
                </a:cubicBezTo>
                <a:cubicBezTo>
                  <a:pt x="11034039" y="1286557"/>
                  <a:pt x="11050415" y="1270176"/>
                  <a:pt x="11070615" y="1270176"/>
                </a:cubicBezTo>
                <a:close/>
                <a:moveTo>
                  <a:pt x="10849934" y="1270172"/>
                </a:moveTo>
                <a:cubicBezTo>
                  <a:pt x="10870134" y="1270172"/>
                  <a:pt x="10886510" y="1286553"/>
                  <a:pt x="10886510" y="1306756"/>
                </a:cubicBezTo>
                <a:cubicBezTo>
                  <a:pt x="10886510" y="1326957"/>
                  <a:pt x="10870134" y="1343337"/>
                  <a:pt x="10849934" y="1343337"/>
                </a:cubicBezTo>
                <a:cubicBezTo>
                  <a:pt x="10829734" y="1343337"/>
                  <a:pt x="10813358" y="1326957"/>
                  <a:pt x="10813358" y="1306756"/>
                </a:cubicBezTo>
                <a:cubicBezTo>
                  <a:pt x="10813358" y="1286553"/>
                  <a:pt x="10829734" y="1270172"/>
                  <a:pt x="10849934" y="1270172"/>
                </a:cubicBezTo>
                <a:close/>
                <a:moveTo>
                  <a:pt x="10629253" y="1270169"/>
                </a:moveTo>
                <a:cubicBezTo>
                  <a:pt x="10649453" y="1270169"/>
                  <a:pt x="10665829" y="1286550"/>
                  <a:pt x="10665829" y="1306753"/>
                </a:cubicBezTo>
                <a:cubicBezTo>
                  <a:pt x="10665829" y="1326953"/>
                  <a:pt x="10649453" y="1343334"/>
                  <a:pt x="10629253" y="1343334"/>
                </a:cubicBezTo>
                <a:cubicBezTo>
                  <a:pt x="10609053" y="1343334"/>
                  <a:pt x="10592677" y="1326953"/>
                  <a:pt x="10592677" y="1306753"/>
                </a:cubicBezTo>
                <a:cubicBezTo>
                  <a:pt x="10592677" y="1286550"/>
                  <a:pt x="10609053" y="1270169"/>
                  <a:pt x="10629253" y="1270169"/>
                </a:cubicBezTo>
                <a:close/>
                <a:moveTo>
                  <a:pt x="10408572" y="1270165"/>
                </a:moveTo>
                <a:cubicBezTo>
                  <a:pt x="10428772" y="1270165"/>
                  <a:pt x="10445148" y="1286546"/>
                  <a:pt x="10445148" y="1306749"/>
                </a:cubicBezTo>
                <a:cubicBezTo>
                  <a:pt x="10445148" y="1326950"/>
                  <a:pt x="10428772" y="1343330"/>
                  <a:pt x="10408572" y="1343330"/>
                </a:cubicBezTo>
                <a:cubicBezTo>
                  <a:pt x="10388372" y="1343330"/>
                  <a:pt x="10371996" y="1326950"/>
                  <a:pt x="10371996" y="1306749"/>
                </a:cubicBezTo>
                <a:cubicBezTo>
                  <a:pt x="10371996" y="1286546"/>
                  <a:pt x="10388372" y="1270165"/>
                  <a:pt x="10408572" y="1270165"/>
                </a:cubicBezTo>
                <a:close/>
                <a:moveTo>
                  <a:pt x="10187891" y="1270162"/>
                </a:moveTo>
                <a:cubicBezTo>
                  <a:pt x="10208091" y="1270162"/>
                  <a:pt x="10224467" y="1286543"/>
                  <a:pt x="10224467" y="1306745"/>
                </a:cubicBezTo>
                <a:cubicBezTo>
                  <a:pt x="10224467" y="1326946"/>
                  <a:pt x="10208091" y="1343326"/>
                  <a:pt x="10187891" y="1343326"/>
                </a:cubicBezTo>
                <a:cubicBezTo>
                  <a:pt x="10167691" y="1343326"/>
                  <a:pt x="10151315" y="1326946"/>
                  <a:pt x="10151315" y="1306745"/>
                </a:cubicBezTo>
                <a:cubicBezTo>
                  <a:pt x="10151315" y="1286543"/>
                  <a:pt x="10167691" y="1270162"/>
                  <a:pt x="10187891" y="1270162"/>
                </a:cubicBezTo>
                <a:close/>
                <a:moveTo>
                  <a:pt x="9967210" y="1270158"/>
                </a:moveTo>
                <a:cubicBezTo>
                  <a:pt x="9987410" y="1270158"/>
                  <a:pt x="10003786" y="1286539"/>
                  <a:pt x="10003786" y="1306742"/>
                </a:cubicBezTo>
                <a:cubicBezTo>
                  <a:pt x="10003786" y="1326942"/>
                  <a:pt x="9987410" y="1343322"/>
                  <a:pt x="9967210" y="1343322"/>
                </a:cubicBezTo>
                <a:cubicBezTo>
                  <a:pt x="9947010" y="1343322"/>
                  <a:pt x="9930634" y="1326942"/>
                  <a:pt x="9930634" y="1306742"/>
                </a:cubicBezTo>
                <a:cubicBezTo>
                  <a:pt x="9930634" y="1286539"/>
                  <a:pt x="9947010" y="1270158"/>
                  <a:pt x="9967210" y="1270158"/>
                </a:cubicBezTo>
                <a:close/>
                <a:moveTo>
                  <a:pt x="9746529" y="1270155"/>
                </a:moveTo>
                <a:cubicBezTo>
                  <a:pt x="9766729" y="1270155"/>
                  <a:pt x="9783105" y="1286536"/>
                  <a:pt x="9783105" y="1306738"/>
                </a:cubicBezTo>
                <a:cubicBezTo>
                  <a:pt x="9783105" y="1326939"/>
                  <a:pt x="9766729" y="1343319"/>
                  <a:pt x="9746529" y="1343319"/>
                </a:cubicBezTo>
                <a:cubicBezTo>
                  <a:pt x="9726329" y="1343319"/>
                  <a:pt x="9709953" y="1326939"/>
                  <a:pt x="9709953" y="1306738"/>
                </a:cubicBezTo>
                <a:cubicBezTo>
                  <a:pt x="9709953" y="1286536"/>
                  <a:pt x="9726329" y="1270155"/>
                  <a:pt x="9746529" y="1270155"/>
                </a:cubicBezTo>
                <a:close/>
                <a:moveTo>
                  <a:pt x="9525848" y="1270151"/>
                </a:moveTo>
                <a:cubicBezTo>
                  <a:pt x="9546048" y="1270151"/>
                  <a:pt x="9562424" y="1286532"/>
                  <a:pt x="9562424" y="1306735"/>
                </a:cubicBezTo>
                <a:cubicBezTo>
                  <a:pt x="9562424" y="1326935"/>
                  <a:pt x="9546048" y="1343315"/>
                  <a:pt x="9525848" y="1343315"/>
                </a:cubicBezTo>
                <a:cubicBezTo>
                  <a:pt x="9505648" y="1343315"/>
                  <a:pt x="9489272" y="1326935"/>
                  <a:pt x="9489272" y="1306735"/>
                </a:cubicBezTo>
                <a:cubicBezTo>
                  <a:pt x="9489272" y="1286532"/>
                  <a:pt x="9505648" y="1270151"/>
                  <a:pt x="9525848" y="1270151"/>
                </a:cubicBezTo>
                <a:close/>
                <a:moveTo>
                  <a:pt x="9305167" y="1270148"/>
                </a:moveTo>
                <a:cubicBezTo>
                  <a:pt x="9325367" y="1270148"/>
                  <a:pt x="9341743" y="1286529"/>
                  <a:pt x="9341743" y="1306731"/>
                </a:cubicBezTo>
                <a:cubicBezTo>
                  <a:pt x="9341743" y="1326932"/>
                  <a:pt x="9325367" y="1343311"/>
                  <a:pt x="9305167" y="1343311"/>
                </a:cubicBezTo>
                <a:cubicBezTo>
                  <a:pt x="9284967" y="1343311"/>
                  <a:pt x="9268591" y="1326932"/>
                  <a:pt x="9268591" y="1306731"/>
                </a:cubicBezTo>
                <a:cubicBezTo>
                  <a:pt x="9268591" y="1286529"/>
                  <a:pt x="9284967" y="1270148"/>
                  <a:pt x="9305167" y="1270148"/>
                </a:cubicBezTo>
                <a:close/>
                <a:moveTo>
                  <a:pt x="9084486" y="1270144"/>
                </a:moveTo>
                <a:cubicBezTo>
                  <a:pt x="9104686" y="1270144"/>
                  <a:pt x="9121062" y="1286525"/>
                  <a:pt x="9121062" y="1306727"/>
                </a:cubicBezTo>
                <a:cubicBezTo>
                  <a:pt x="9121062" y="1326928"/>
                  <a:pt x="9104686" y="1343308"/>
                  <a:pt x="9084486" y="1343308"/>
                </a:cubicBezTo>
                <a:cubicBezTo>
                  <a:pt x="9064286" y="1343308"/>
                  <a:pt x="9047910" y="1326928"/>
                  <a:pt x="9047910" y="1306727"/>
                </a:cubicBezTo>
                <a:cubicBezTo>
                  <a:pt x="9047910" y="1286525"/>
                  <a:pt x="9064286" y="1270144"/>
                  <a:pt x="9084486" y="1270144"/>
                </a:cubicBezTo>
                <a:close/>
                <a:moveTo>
                  <a:pt x="8863805" y="1270141"/>
                </a:moveTo>
                <a:cubicBezTo>
                  <a:pt x="8884005" y="1270141"/>
                  <a:pt x="8900381" y="1286521"/>
                  <a:pt x="8900381" y="1306724"/>
                </a:cubicBezTo>
                <a:cubicBezTo>
                  <a:pt x="8900381" y="1326924"/>
                  <a:pt x="8884005" y="1343304"/>
                  <a:pt x="8863805" y="1343304"/>
                </a:cubicBezTo>
                <a:cubicBezTo>
                  <a:pt x="8843605" y="1343304"/>
                  <a:pt x="8827229" y="1326924"/>
                  <a:pt x="8827229" y="1306724"/>
                </a:cubicBezTo>
                <a:cubicBezTo>
                  <a:pt x="8827229" y="1286521"/>
                  <a:pt x="8843605" y="1270141"/>
                  <a:pt x="8863805" y="1270141"/>
                </a:cubicBezTo>
                <a:close/>
                <a:moveTo>
                  <a:pt x="8643124" y="1270137"/>
                </a:moveTo>
                <a:cubicBezTo>
                  <a:pt x="8663324" y="1270137"/>
                  <a:pt x="8679700" y="1286518"/>
                  <a:pt x="8679700" y="1306720"/>
                </a:cubicBezTo>
                <a:cubicBezTo>
                  <a:pt x="8679700" y="1326921"/>
                  <a:pt x="8663324" y="1343300"/>
                  <a:pt x="8643124" y="1343300"/>
                </a:cubicBezTo>
                <a:cubicBezTo>
                  <a:pt x="8622924" y="1343300"/>
                  <a:pt x="8606548" y="1326921"/>
                  <a:pt x="8606548" y="1306720"/>
                </a:cubicBezTo>
                <a:cubicBezTo>
                  <a:pt x="8606548" y="1286518"/>
                  <a:pt x="8622924" y="1270137"/>
                  <a:pt x="8643124" y="1270137"/>
                </a:cubicBezTo>
                <a:close/>
                <a:moveTo>
                  <a:pt x="8422443" y="1270134"/>
                </a:moveTo>
                <a:cubicBezTo>
                  <a:pt x="8442643" y="1270134"/>
                  <a:pt x="8459019" y="1286514"/>
                  <a:pt x="8459019" y="1306717"/>
                </a:cubicBezTo>
                <a:cubicBezTo>
                  <a:pt x="8459019" y="1326917"/>
                  <a:pt x="8442643" y="1343296"/>
                  <a:pt x="8422443" y="1343296"/>
                </a:cubicBezTo>
                <a:cubicBezTo>
                  <a:pt x="8402243" y="1343296"/>
                  <a:pt x="8385867" y="1326917"/>
                  <a:pt x="8385867" y="1306717"/>
                </a:cubicBezTo>
                <a:cubicBezTo>
                  <a:pt x="8385867" y="1286514"/>
                  <a:pt x="8402243" y="1270134"/>
                  <a:pt x="8422443" y="1270134"/>
                </a:cubicBezTo>
                <a:close/>
                <a:moveTo>
                  <a:pt x="8201762" y="1270130"/>
                </a:moveTo>
                <a:cubicBezTo>
                  <a:pt x="8221962" y="1270130"/>
                  <a:pt x="8238338" y="1286510"/>
                  <a:pt x="8238338" y="1306713"/>
                </a:cubicBezTo>
                <a:cubicBezTo>
                  <a:pt x="8238338" y="1326913"/>
                  <a:pt x="8221962" y="1343293"/>
                  <a:pt x="8201762" y="1343293"/>
                </a:cubicBezTo>
                <a:cubicBezTo>
                  <a:pt x="8181562" y="1343293"/>
                  <a:pt x="8165186" y="1326913"/>
                  <a:pt x="8165186" y="1306713"/>
                </a:cubicBezTo>
                <a:cubicBezTo>
                  <a:pt x="8165186" y="1286510"/>
                  <a:pt x="8181562" y="1270130"/>
                  <a:pt x="8201762" y="1270130"/>
                </a:cubicBezTo>
                <a:close/>
                <a:moveTo>
                  <a:pt x="7981081" y="1270127"/>
                </a:moveTo>
                <a:cubicBezTo>
                  <a:pt x="8001281" y="1270127"/>
                  <a:pt x="8017657" y="1286507"/>
                  <a:pt x="8017657" y="1306709"/>
                </a:cubicBezTo>
                <a:cubicBezTo>
                  <a:pt x="8017657" y="1326910"/>
                  <a:pt x="8001281" y="1343289"/>
                  <a:pt x="7981081" y="1343289"/>
                </a:cubicBezTo>
                <a:cubicBezTo>
                  <a:pt x="7960881" y="1343289"/>
                  <a:pt x="7944505" y="1326910"/>
                  <a:pt x="7944505" y="1306709"/>
                </a:cubicBezTo>
                <a:cubicBezTo>
                  <a:pt x="7944505" y="1286507"/>
                  <a:pt x="7960881" y="1270127"/>
                  <a:pt x="7981081" y="1270127"/>
                </a:cubicBezTo>
                <a:close/>
                <a:moveTo>
                  <a:pt x="7760400" y="1270123"/>
                </a:moveTo>
                <a:cubicBezTo>
                  <a:pt x="7780600" y="1270123"/>
                  <a:pt x="7796976" y="1286503"/>
                  <a:pt x="7796976" y="1306706"/>
                </a:cubicBezTo>
                <a:cubicBezTo>
                  <a:pt x="7796976" y="1326906"/>
                  <a:pt x="7780600" y="1343285"/>
                  <a:pt x="7760400" y="1343285"/>
                </a:cubicBezTo>
                <a:cubicBezTo>
                  <a:pt x="7740200" y="1343285"/>
                  <a:pt x="7723824" y="1326906"/>
                  <a:pt x="7723824" y="1306706"/>
                </a:cubicBezTo>
                <a:cubicBezTo>
                  <a:pt x="7723824" y="1286503"/>
                  <a:pt x="7740200" y="1270123"/>
                  <a:pt x="7760400" y="1270123"/>
                </a:cubicBezTo>
                <a:close/>
                <a:moveTo>
                  <a:pt x="7539719" y="1270120"/>
                </a:moveTo>
                <a:cubicBezTo>
                  <a:pt x="7559919" y="1270120"/>
                  <a:pt x="7576295" y="1286500"/>
                  <a:pt x="7576295" y="1306702"/>
                </a:cubicBezTo>
                <a:cubicBezTo>
                  <a:pt x="7576295" y="1326903"/>
                  <a:pt x="7559919" y="1343282"/>
                  <a:pt x="7539719" y="1343282"/>
                </a:cubicBezTo>
                <a:cubicBezTo>
                  <a:pt x="7519519" y="1343282"/>
                  <a:pt x="7503143" y="1326903"/>
                  <a:pt x="7503143" y="1306702"/>
                </a:cubicBezTo>
                <a:cubicBezTo>
                  <a:pt x="7503143" y="1286500"/>
                  <a:pt x="7519519" y="1270120"/>
                  <a:pt x="7539719" y="1270120"/>
                </a:cubicBezTo>
                <a:close/>
                <a:moveTo>
                  <a:pt x="7319038" y="1270117"/>
                </a:moveTo>
                <a:cubicBezTo>
                  <a:pt x="7339238" y="1270117"/>
                  <a:pt x="7355614" y="1286496"/>
                  <a:pt x="7355614" y="1306698"/>
                </a:cubicBezTo>
                <a:cubicBezTo>
                  <a:pt x="7355614" y="1326899"/>
                  <a:pt x="7339238" y="1343278"/>
                  <a:pt x="7319038" y="1343278"/>
                </a:cubicBezTo>
                <a:cubicBezTo>
                  <a:pt x="7298838" y="1343278"/>
                  <a:pt x="7282462" y="1326899"/>
                  <a:pt x="7282462" y="1306698"/>
                </a:cubicBezTo>
                <a:cubicBezTo>
                  <a:pt x="7282462" y="1286496"/>
                  <a:pt x="7298838" y="1270117"/>
                  <a:pt x="7319038" y="1270117"/>
                </a:cubicBezTo>
                <a:close/>
                <a:moveTo>
                  <a:pt x="7098357" y="1270113"/>
                </a:moveTo>
                <a:cubicBezTo>
                  <a:pt x="7118557" y="1270113"/>
                  <a:pt x="7134933" y="1286493"/>
                  <a:pt x="7134933" y="1306695"/>
                </a:cubicBezTo>
                <a:cubicBezTo>
                  <a:pt x="7134933" y="1326895"/>
                  <a:pt x="7118557" y="1343274"/>
                  <a:pt x="7098357" y="1343274"/>
                </a:cubicBezTo>
                <a:cubicBezTo>
                  <a:pt x="7078157" y="1343274"/>
                  <a:pt x="7061781" y="1326895"/>
                  <a:pt x="7061781" y="1306695"/>
                </a:cubicBezTo>
                <a:cubicBezTo>
                  <a:pt x="7061781" y="1286493"/>
                  <a:pt x="7078157" y="1270113"/>
                  <a:pt x="7098357" y="1270113"/>
                </a:cubicBezTo>
                <a:close/>
                <a:moveTo>
                  <a:pt x="6877676" y="1270110"/>
                </a:moveTo>
                <a:cubicBezTo>
                  <a:pt x="6897876" y="1270110"/>
                  <a:pt x="6914252" y="1286489"/>
                  <a:pt x="6914252" y="1306691"/>
                </a:cubicBezTo>
                <a:cubicBezTo>
                  <a:pt x="6914252" y="1326892"/>
                  <a:pt x="6897876" y="1343270"/>
                  <a:pt x="6877676" y="1343270"/>
                </a:cubicBezTo>
                <a:cubicBezTo>
                  <a:pt x="6857476" y="1343270"/>
                  <a:pt x="6841100" y="1326892"/>
                  <a:pt x="6841100" y="1306691"/>
                </a:cubicBezTo>
                <a:cubicBezTo>
                  <a:pt x="6841100" y="1286489"/>
                  <a:pt x="6857476" y="1270110"/>
                  <a:pt x="6877676" y="1270110"/>
                </a:cubicBezTo>
                <a:close/>
                <a:moveTo>
                  <a:pt x="6656995" y="1270106"/>
                </a:moveTo>
                <a:cubicBezTo>
                  <a:pt x="6677195" y="1270106"/>
                  <a:pt x="6693571" y="1286486"/>
                  <a:pt x="6693571" y="1306687"/>
                </a:cubicBezTo>
                <a:cubicBezTo>
                  <a:pt x="6693571" y="1326888"/>
                  <a:pt x="6677195" y="1343267"/>
                  <a:pt x="6656995" y="1343267"/>
                </a:cubicBezTo>
                <a:cubicBezTo>
                  <a:pt x="6636795" y="1343267"/>
                  <a:pt x="6620419" y="1326888"/>
                  <a:pt x="6620419" y="1306687"/>
                </a:cubicBezTo>
                <a:cubicBezTo>
                  <a:pt x="6620419" y="1286486"/>
                  <a:pt x="6636795" y="1270106"/>
                  <a:pt x="6656995" y="1270106"/>
                </a:cubicBezTo>
                <a:close/>
                <a:moveTo>
                  <a:pt x="6436314" y="1270103"/>
                </a:moveTo>
                <a:cubicBezTo>
                  <a:pt x="6456514" y="1270103"/>
                  <a:pt x="6472890" y="1286482"/>
                  <a:pt x="6472890" y="1306684"/>
                </a:cubicBezTo>
                <a:cubicBezTo>
                  <a:pt x="6472890" y="1326884"/>
                  <a:pt x="6456514" y="1343263"/>
                  <a:pt x="6436314" y="1343263"/>
                </a:cubicBezTo>
                <a:cubicBezTo>
                  <a:pt x="6416114" y="1343263"/>
                  <a:pt x="6399738" y="1326884"/>
                  <a:pt x="6399738" y="1306684"/>
                </a:cubicBezTo>
                <a:cubicBezTo>
                  <a:pt x="6399738" y="1286482"/>
                  <a:pt x="6416114" y="1270103"/>
                  <a:pt x="6436314" y="1270103"/>
                </a:cubicBezTo>
                <a:close/>
                <a:moveTo>
                  <a:pt x="6215633" y="1270099"/>
                </a:moveTo>
                <a:cubicBezTo>
                  <a:pt x="6235833" y="1270099"/>
                  <a:pt x="6252209" y="1286479"/>
                  <a:pt x="6252209" y="1306680"/>
                </a:cubicBezTo>
                <a:cubicBezTo>
                  <a:pt x="6252209" y="1326881"/>
                  <a:pt x="6235833" y="1343259"/>
                  <a:pt x="6215633" y="1343259"/>
                </a:cubicBezTo>
                <a:cubicBezTo>
                  <a:pt x="6195433" y="1343259"/>
                  <a:pt x="6179057" y="1326881"/>
                  <a:pt x="6179057" y="1306680"/>
                </a:cubicBezTo>
                <a:cubicBezTo>
                  <a:pt x="6179057" y="1286479"/>
                  <a:pt x="6195433" y="1270099"/>
                  <a:pt x="6215633" y="1270099"/>
                </a:cubicBezTo>
                <a:close/>
                <a:moveTo>
                  <a:pt x="5994952" y="1270096"/>
                </a:moveTo>
                <a:cubicBezTo>
                  <a:pt x="6015152" y="1270096"/>
                  <a:pt x="6031528" y="1286475"/>
                  <a:pt x="6031528" y="1306677"/>
                </a:cubicBezTo>
                <a:cubicBezTo>
                  <a:pt x="6031528" y="1326877"/>
                  <a:pt x="6015152" y="1343256"/>
                  <a:pt x="5994952" y="1343256"/>
                </a:cubicBezTo>
                <a:cubicBezTo>
                  <a:pt x="5974752" y="1343256"/>
                  <a:pt x="5958376" y="1326877"/>
                  <a:pt x="5958376" y="1306677"/>
                </a:cubicBezTo>
                <a:cubicBezTo>
                  <a:pt x="5958376" y="1286475"/>
                  <a:pt x="5974752" y="1270096"/>
                  <a:pt x="5994952" y="1270096"/>
                </a:cubicBezTo>
                <a:close/>
                <a:moveTo>
                  <a:pt x="5774272" y="1270092"/>
                </a:moveTo>
                <a:cubicBezTo>
                  <a:pt x="5794472" y="1270092"/>
                  <a:pt x="5810848" y="1286471"/>
                  <a:pt x="5810848" y="1306673"/>
                </a:cubicBezTo>
                <a:cubicBezTo>
                  <a:pt x="5810848" y="1326873"/>
                  <a:pt x="5794472" y="1343252"/>
                  <a:pt x="5774272" y="1343252"/>
                </a:cubicBezTo>
                <a:cubicBezTo>
                  <a:pt x="5754073" y="1343252"/>
                  <a:pt x="5737697" y="1326873"/>
                  <a:pt x="5737697" y="1306673"/>
                </a:cubicBezTo>
                <a:cubicBezTo>
                  <a:pt x="5737697" y="1286471"/>
                  <a:pt x="5754073" y="1270092"/>
                  <a:pt x="5774272" y="1270092"/>
                </a:cubicBezTo>
                <a:close/>
                <a:moveTo>
                  <a:pt x="5553593" y="1270089"/>
                </a:moveTo>
                <a:cubicBezTo>
                  <a:pt x="5573793" y="1270089"/>
                  <a:pt x="5590169" y="1286468"/>
                  <a:pt x="5590169" y="1306669"/>
                </a:cubicBezTo>
                <a:cubicBezTo>
                  <a:pt x="5590169" y="1326870"/>
                  <a:pt x="5573793" y="1343248"/>
                  <a:pt x="5553593" y="1343248"/>
                </a:cubicBezTo>
                <a:cubicBezTo>
                  <a:pt x="5533393" y="1343248"/>
                  <a:pt x="5517018" y="1326870"/>
                  <a:pt x="5517018" y="1306669"/>
                </a:cubicBezTo>
                <a:cubicBezTo>
                  <a:pt x="5517018" y="1286468"/>
                  <a:pt x="5533393" y="1270089"/>
                  <a:pt x="5553593" y="1270089"/>
                </a:cubicBezTo>
                <a:close/>
                <a:moveTo>
                  <a:pt x="5332913" y="1270086"/>
                </a:moveTo>
                <a:cubicBezTo>
                  <a:pt x="5353113" y="1270086"/>
                  <a:pt x="5369490" y="1286464"/>
                  <a:pt x="5369490" y="1306666"/>
                </a:cubicBezTo>
                <a:cubicBezTo>
                  <a:pt x="5369490" y="1326866"/>
                  <a:pt x="5353113" y="1343244"/>
                  <a:pt x="5332913" y="1343244"/>
                </a:cubicBezTo>
                <a:cubicBezTo>
                  <a:pt x="5312714" y="1343244"/>
                  <a:pt x="5296337" y="1326866"/>
                  <a:pt x="5296337" y="1306666"/>
                </a:cubicBezTo>
                <a:cubicBezTo>
                  <a:pt x="5296337" y="1286464"/>
                  <a:pt x="5312714" y="1270086"/>
                  <a:pt x="5332913" y="1270086"/>
                </a:cubicBezTo>
                <a:close/>
                <a:moveTo>
                  <a:pt x="5112230" y="1270082"/>
                </a:moveTo>
                <a:cubicBezTo>
                  <a:pt x="5132433" y="1270082"/>
                  <a:pt x="5148807" y="1286460"/>
                  <a:pt x="5148807" y="1306662"/>
                </a:cubicBezTo>
                <a:cubicBezTo>
                  <a:pt x="5148807" y="1326863"/>
                  <a:pt x="5132433" y="1343241"/>
                  <a:pt x="5112230" y="1343241"/>
                </a:cubicBezTo>
                <a:cubicBezTo>
                  <a:pt x="5092030" y="1343241"/>
                  <a:pt x="5075655" y="1326863"/>
                  <a:pt x="5075655" y="1306662"/>
                </a:cubicBezTo>
                <a:cubicBezTo>
                  <a:pt x="5075655" y="1286460"/>
                  <a:pt x="5092030" y="1270082"/>
                  <a:pt x="5112230" y="1270082"/>
                </a:cubicBezTo>
                <a:close/>
                <a:moveTo>
                  <a:pt x="4891552" y="1270079"/>
                </a:moveTo>
                <a:cubicBezTo>
                  <a:pt x="4911751" y="1270079"/>
                  <a:pt x="4928127" y="1286457"/>
                  <a:pt x="4928127" y="1306659"/>
                </a:cubicBezTo>
                <a:cubicBezTo>
                  <a:pt x="4928127" y="1326859"/>
                  <a:pt x="4911751" y="1343237"/>
                  <a:pt x="4891552" y="1343237"/>
                </a:cubicBezTo>
                <a:cubicBezTo>
                  <a:pt x="4871352" y="1343237"/>
                  <a:pt x="4854975" y="1326859"/>
                  <a:pt x="4854975" y="1306659"/>
                </a:cubicBezTo>
                <a:cubicBezTo>
                  <a:pt x="4854975" y="1286457"/>
                  <a:pt x="4871352" y="1270079"/>
                  <a:pt x="4891552" y="1270079"/>
                </a:cubicBezTo>
                <a:close/>
                <a:moveTo>
                  <a:pt x="4670871" y="1270075"/>
                </a:moveTo>
                <a:cubicBezTo>
                  <a:pt x="4691070" y="1270075"/>
                  <a:pt x="4707447" y="1286453"/>
                  <a:pt x="4707447" y="1306655"/>
                </a:cubicBezTo>
                <a:cubicBezTo>
                  <a:pt x="4707447" y="1326855"/>
                  <a:pt x="4691070" y="1343233"/>
                  <a:pt x="4670871" y="1343233"/>
                </a:cubicBezTo>
                <a:cubicBezTo>
                  <a:pt x="4650672" y="1343233"/>
                  <a:pt x="4634295" y="1326855"/>
                  <a:pt x="4634295" y="1306655"/>
                </a:cubicBezTo>
                <a:cubicBezTo>
                  <a:pt x="4634295" y="1286453"/>
                  <a:pt x="4650672" y="1270075"/>
                  <a:pt x="4670871" y="1270075"/>
                </a:cubicBezTo>
                <a:close/>
                <a:moveTo>
                  <a:pt x="4450188" y="1270072"/>
                </a:moveTo>
                <a:cubicBezTo>
                  <a:pt x="4470390" y="1270072"/>
                  <a:pt x="4486764" y="1286450"/>
                  <a:pt x="4486764" y="1306651"/>
                </a:cubicBezTo>
                <a:cubicBezTo>
                  <a:pt x="4486764" y="1326852"/>
                  <a:pt x="4470390" y="1343230"/>
                  <a:pt x="4450188" y="1343230"/>
                </a:cubicBezTo>
                <a:cubicBezTo>
                  <a:pt x="4429988" y="1343230"/>
                  <a:pt x="4413613" y="1326852"/>
                  <a:pt x="4413613" y="1306651"/>
                </a:cubicBezTo>
                <a:cubicBezTo>
                  <a:pt x="4413613" y="1286450"/>
                  <a:pt x="4429988" y="1270072"/>
                  <a:pt x="4450188" y="1270072"/>
                </a:cubicBezTo>
                <a:close/>
                <a:moveTo>
                  <a:pt x="4229507" y="1270068"/>
                </a:moveTo>
                <a:cubicBezTo>
                  <a:pt x="4249708" y="1270068"/>
                  <a:pt x="4266084" y="1286446"/>
                  <a:pt x="4266084" y="1306648"/>
                </a:cubicBezTo>
                <a:cubicBezTo>
                  <a:pt x="4266084" y="1326848"/>
                  <a:pt x="4249708" y="1343226"/>
                  <a:pt x="4229507" y="1343226"/>
                </a:cubicBezTo>
                <a:cubicBezTo>
                  <a:pt x="4209307" y="1343226"/>
                  <a:pt x="4192931" y="1326848"/>
                  <a:pt x="4192931" y="1306648"/>
                </a:cubicBezTo>
                <a:cubicBezTo>
                  <a:pt x="4192931" y="1286446"/>
                  <a:pt x="4209307" y="1270068"/>
                  <a:pt x="4229507" y="1270068"/>
                </a:cubicBezTo>
                <a:close/>
                <a:moveTo>
                  <a:pt x="4008847" y="1270065"/>
                </a:moveTo>
                <a:cubicBezTo>
                  <a:pt x="4029045" y="1270065"/>
                  <a:pt x="4045426" y="1286443"/>
                  <a:pt x="4045426" y="1306644"/>
                </a:cubicBezTo>
                <a:cubicBezTo>
                  <a:pt x="4045426" y="1326845"/>
                  <a:pt x="4029045" y="1343222"/>
                  <a:pt x="4008847" y="1343222"/>
                </a:cubicBezTo>
                <a:cubicBezTo>
                  <a:pt x="3988642" y="1343222"/>
                  <a:pt x="3972267" y="1326845"/>
                  <a:pt x="3972267" y="1306644"/>
                </a:cubicBezTo>
                <a:cubicBezTo>
                  <a:pt x="3972267" y="1286443"/>
                  <a:pt x="3988642" y="1270065"/>
                  <a:pt x="4008847" y="1270065"/>
                </a:cubicBezTo>
                <a:close/>
                <a:moveTo>
                  <a:pt x="3788165" y="1270061"/>
                </a:moveTo>
                <a:cubicBezTo>
                  <a:pt x="3808367" y="1270061"/>
                  <a:pt x="3824738" y="1286439"/>
                  <a:pt x="3824738" y="1306640"/>
                </a:cubicBezTo>
                <a:cubicBezTo>
                  <a:pt x="3824738" y="1326841"/>
                  <a:pt x="3808367" y="1343218"/>
                  <a:pt x="3788165" y="1343218"/>
                </a:cubicBezTo>
                <a:cubicBezTo>
                  <a:pt x="3767965" y="1343218"/>
                  <a:pt x="3751588" y="1326841"/>
                  <a:pt x="3751588" y="1306640"/>
                </a:cubicBezTo>
                <a:cubicBezTo>
                  <a:pt x="3751588" y="1286439"/>
                  <a:pt x="3767965" y="1270061"/>
                  <a:pt x="3788165" y="1270061"/>
                </a:cubicBezTo>
                <a:close/>
                <a:moveTo>
                  <a:pt x="3567479" y="1270058"/>
                </a:moveTo>
                <a:cubicBezTo>
                  <a:pt x="3587675" y="1270058"/>
                  <a:pt x="3604051" y="1286436"/>
                  <a:pt x="3604051" y="1306637"/>
                </a:cubicBezTo>
                <a:cubicBezTo>
                  <a:pt x="3604051" y="1326837"/>
                  <a:pt x="3587675" y="1343215"/>
                  <a:pt x="3567479" y="1343215"/>
                </a:cubicBezTo>
                <a:cubicBezTo>
                  <a:pt x="3547276" y="1343215"/>
                  <a:pt x="3530908" y="1326837"/>
                  <a:pt x="3530908" y="1306637"/>
                </a:cubicBezTo>
                <a:cubicBezTo>
                  <a:pt x="3530908" y="1286436"/>
                  <a:pt x="3547276" y="1270058"/>
                  <a:pt x="3567479" y="1270058"/>
                </a:cubicBezTo>
                <a:close/>
                <a:moveTo>
                  <a:pt x="3346801" y="1270055"/>
                </a:moveTo>
                <a:cubicBezTo>
                  <a:pt x="3367001" y="1270055"/>
                  <a:pt x="3383375" y="1286432"/>
                  <a:pt x="3383375" y="1306633"/>
                </a:cubicBezTo>
                <a:cubicBezTo>
                  <a:pt x="3383375" y="1326834"/>
                  <a:pt x="3367001" y="1343211"/>
                  <a:pt x="3346801" y="1343211"/>
                </a:cubicBezTo>
                <a:cubicBezTo>
                  <a:pt x="3326603" y="1343211"/>
                  <a:pt x="3310228" y="1326834"/>
                  <a:pt x="3310228" y="1306633"/>
                </a:cubicBezTo>
                <a:cubicBezTo>
                  <a:pt x="3310228" y="1286432"/>
                  <a:pt x="3326603" y="1270055"/>
                  <a:pt x="3346801" y="1270055"/>
                </a:cubicBezTo>
                <a:close/>
                <a:moveTo>
                  <a:pt x="3126126" y="1270051"/>
                </a:moveTo>
                <a:cubicBezTo>
                  <a:pt x="3146320" y="1270051"/>
                  <a:pt x="3162696" y="1286428"/>
                  <a:pt x="3162696" y="1306630"/>
                </a:cubicBezTo>
                <a:cubicBezTo>
                  <a:pt x="3162696" y="1326830"/>
                  <a:pt x="3146320" y="1343207"/>
                  <a:pt x="3126126" y="1343207"/>
                </a:cubicBezTo>
                <a:cubicBezTo>
                  <a:pt x="3105923" y="1343207"/>
                  <a:pt x="3089541" y="1326830"/>
                  <a:pt x="3089541" y="1306630"/>
                </a:cubicBezTo>
                <a:cubicBezTo>
                  <a:pt x="3089541" y="1286428"/>
                  <a:pt x="3105923" y="1270051"/>
                  <a:pt x="3126126" y="1270051"/>
                </a:cubicBezTo>
                <a:close/>
                <a:moveTo>
                  <a:pt x="2905436" y="1270047"/>
                </a:moveTo>
                <a:cubicBezTo>
                  <a:pt x="2925637" y="1270047"/>
                  <a:pt x="2942013" y="1286425"/>
                  <a:pt x="2942013" y="1306626"/>
                </a:cubicBezTo>
                <a:cubicBezTo>
                  <a:pt x="2942013" y="1326826"/>
                  <a:pt x="2925637" y="1343204"/>
                  <a:pt x="2905436" y="1343204"/>
                </a:cubicBezTo>
                <a:cubicBezTo>
                  <a:pt x="2885243" y="1343204"/>
                  <a:pt x="2868866" y="1326826"/>
                  <a:pt x="2868866" y="1306626"/>
                </a:cubicBezTo>
                <a:cubicBezTo>
                  <a:pt x="2868866" y="1286425"/>
                  <a:pt x="2885243" y="1270047"/>
                  <a:pt x="2905436" y="1270047"/>
                </a:cubicBezTo>
                <a:close/>
                <a:moveTo>
                  <a:pt x="2684758" y="1270044"/>
                </a:moveTo>
                <a:cubicBezTo>
                  <a:pt x="2704958" y="1270044"/>
                  <a:pt x="2721329" y="1286421"/>
                  <a:pt x="2721329" y="1306622"/>
                </a:cubicBezTo>
                <a:cubicBezTo>
                  <a:pt x="2721329" y="1326823"/>
                  <a:pt x="2704958" y="1343200"/>
                  <a:pt x="2684758" y="1343200"/>
                </a:cubicBezTo>
                <a:cubicBezTo>
                  <a:pt x="2664554" y="1343200"/>
                  <a:pt x="2648177" y="1326823"/>
                  <a:pt x="2648177" y="1306622"/>
                </a:cubicBezTo>
                <a:cubicBezTo>
                  <a:pt x="2648177" y="1286421"/>
                  <a:pt x="2664554" y="1270044"/>
                  <a:pt x="2684758" y="1270044"/>
                </a:cubicBezTo>
                <a:close/>
                <a:moveTo>
                  <a:pt x="2464071" y="1270041"/>
                </a:moveTo>
                <a:cubicBezTo>
                  <a:pt x="2484272" y="1270041"/>
                  <a:pt x="2500650" y="1286418"/>
                  <a:pt x="2500650" y="1306619"/>
                </a:cubicBezTo>
                <a:cubicBezTo>
                  <a:pt x="2500650" y="1326819"/>
                  <a:pt x="2484272" y="1343196"/>
                  <a:pt x="2464071" y="1343196"/>
                </a:cubicBezTo>
                <a:cubicBezTo>
                  <a:pt x="2443875" y="1343196"/>
                  <a:pt x="2427500" y="1326819"/>
                  <a:pt x="2427500" y="1306619"/>
                </a:cubicBezTo>
                <a:cubicBezTo>
                  <a:pt x="2427500" y="1286418"/>
                  <a:pt x="2443875" y="1270041"/>
                  <a:pt x="2464071" y="1270041"/>
                </a:cubicBezTo>
                <a:close/>
                <a:moveTo>
                  <a:pt x="2243393" y="1270037"/>
                </a:moveTo>
                <a:cubicBezTo>
                  <a:pt x="2263591" y="1270037"/>
                  <a:pt x="2279972" y="1286414"/>
                  <a:pt x="2279972" y="1306615"/>
                </a:cubicBezTo>
                <a:cubicBezTo>
                  <a:pt x="2279972" y="1326816"/>
                  <a:pt x="2263591" y="1343192"/>
                  <a:pt x="2243393" y="1343192"/>
                </a:cubicBezTo>
                <a:cubicBezTo>
                  <a:pt x="2223191" y="1343192"/>
                  <a:pt x="2206817" y="1326816"/>
                  <a:pt x="2206817" y="1306615"/>
                </a:cubicBezTo>
                <a:cubicBezTo>
                  <a:pt x="2206817" y="1286414"/>
                  <a:pt x="2223191" y="1270037"/>
                  <a:pt x="2243393" y="1270037"/>
                </a:cubicBezTo>
                <a:close/>
                <a:moveTo>
                  <a:pt x="2022713" y="1270034"/>
                </a:moveTo>
                <a:cubicBezTo>
                  <a:pt x="2042913" y="1270034"/>
                  <a:pt x="2059288" y="1286410"/>
                  <a:pt x="2059288" y="1306611"/>
                </a:cubicBezTo>
                <a:cubicBezTo>
                  <a:pt x="2059288" y="1326812"/>
                  <a:pt x="2042913" y="1343189"/>
                  <a:pt x="2022713" y="1343189"/>
                </a:cubicBezTo>
                <a:cubicBezTo>
                  <a:pt x="2002514" y="1343189"/>
                  <a:pt x="1986179" y="1326812"/>
                  <a:pt x="1986179" y="1306611"/>
                </a:cubicBezTo>
                <a:cubicBezTo>
                  <a:pt x="1986179" y="1286410"/>
                  <a:pt x="2002514" y="1270034"/>
                  <a:pt x="2022713" y="1270034"/>
                </a:cubicBezTo>
                <a:close/>
                <a:moveTo>
                  <a:pt x="1802069" y="1270030"/>
                </a:moveTo>
                <a:cubicBezTo>
                  <a:pt x="1822269" y="1270030"/>
                  <a:pt x="1838645" y="1286407"/>
                  <a:pt x="1838645" y="1306608"/>
                </a:cubicBezTo>
                <a:cubicBezTo>
                  <a:pt x="1838645" y="1326808"/>
                  <a:pt x="1822269" y="1343185"/>
                  <a:pt x="1802069" y="1343185"/>
                </a:cubicBezTo>
                <a:cubicBezTo>
                  <a:pt x="1781869" y="1343185"/>
                  <a:pt x="1765494" y="1326808"/>
                  <a:pt x="1765494" y="1306608"/>
                </a:cubicBezTo>
                <a:cubicBezTo>
                  <a:pt x="1765494" y="1286407"/>
                  <a:pt x="1781869" y="1270030"/>
                  <a:pt x="1802069" y="1270030"/>
                </a:cubicBezTo>
                <a:close/>
                <a:moveTo>
                  <a:pt x="1581383" y="1270027"/>
                </a:moveTo>
                <a:cubicBezTo>
                  <a:pt x="1601583" y="1270027"/>
                  <a:pt x="1617959" y="1286403"/>
                  <a:pt x="1617959" y="1306604"/>
                </a:cubicBezTo>
                <a:cubicBezTo>
                  <a:pt x="1617959" y="1326805"/>
                  <a:pt x="1601583" y="1343181"/>
                  <a:pt x="1581383" y="1343181"/>
                </a:cubicBezTo>
                <a:cubicBezTo>
                  <a:pt x="1561183" y="1343181"/>
                  <a:pt x="1544807" y="1326805"/>
                  <a:pt x="1544807" y="1306604"/>
                </a:cubicBezTo>
                <a:cubicBezTo>
                  <a:pt x="1544807" y="1286403"/>
                  <a:pt x="1561183" y="1270027"/>
                  <a:pt x="1581383" y="1270027"/>
                </a:cubicBezTo>
                <a:close/>
                <a:moveTo>
                  <a:pt x="1360698" y="1270023"/>
                </a:moveTo>
                <a:cubicBezTo>
                  <a:pt x="1380898" y="1270023"/>
                  <a:pt x="1397274" y="1286400"/>
                  <a:pt x="1397274" y="1306600"/>
                </a:cubicBezTo>
                <a:cubicBezTo>
                  <a:pt x="1397274" y="1326801"/>
                  <a:pt x="1380898" y="1343178"/>
                  <a:pt x="1360698" y="1343178"/>
                </a:cubicBezTo>
                <a:cubicBezTo>
                  <a:pt x="1340497" y="1343178"/>
                  <a:pt x="1324122" y="1326801"/>
                  <a:pt x="1324122" y="1306600"/>
                </a:cubicBezTo>
                <a:cubicBezTo>
                  <a:pt x="1324122" y="1286400"/>
                  <a:pt x="1340497" y="1270023"/>
                  <a:pt x="1360698" y="1270023"/>
                </a:cubicBezTo>
                <a:close/>
                <a:moveTo>
                  <a:pt x="1140012" y="1270020"/>
                </a:moveTo>
                <a:cubicBezTo>
                  <a:pt x="1160212" y="1270020"/>
                  <a:pt x="1176588" y="1286396"/>
                  <a:pt x="1176588" y="1306597"/>
                </a:cubicBezTo>
                <a:cubicBezTo>
                  <a:pt x="1176588" y="1326797"/>
                  <a:pt x="1160212" y="1343174"/>
                  <a:pt x="1140012" y="1343174"/>
                </a:cubicBezTo>
                <a:cubicBezTo>
                  <a:pt x="1119812" y="1343174"/>
                  <a:pt x="1103436" y="1326797"/>
                  <a:pt x="1103436" y="1306597"/>
                </a:cubicBezTo>
                <a:cubicBezTo>
                  <a:pt x="1103436" y="1286396"/>
                  <a:pt x="1119812" y="1270020"/>
                  <a:pt x="1140012" y="1270020"/>
                </a:cubicBezTo>
                <a:close/>
                <a:moveTo>
                  <a:pt x="919326" y="1270016"/>
                </a:moveTo>
                <a:cubicBezTo>
                  <a:pt x="939526" y="1270016"/>
                  <a:pt x="955902" y="1286393"/>
                  <a:pt x="955902" y="1306593"/>
                </a:cubicBezTo>
                <a:cubicBezTo>
                  <a:pt x="955902" y="1326794"/>
                  <a:pt x="939526" y="1343170"/>
                  <a:pt x="919326" y="1343170"/>
                </a:cubicBezTo>
                <a:cubicBezTo>
                  <a:pt x="899126" y="1343170"/>
                  <a:pt x="882750" y="1326794"/>
                  <a:pt x="882750" y="1306593"/>
                </a:cubicBezTo>
                <a:cubicBezTo>
                  <a:pt x="882750" y="1286393"/>
                  <a:pt x="899126" y="1270016"/>
                  <a:pt x="919326" y="1270016"/>
                </a:cubicBezTo>
                <a:close/>
                <a:moveTo>
                  <a:pt x="698640" y="1270013"/>
                </a:moveTo>
                <a:cubicBezTo>
                  <a:pt x="718840" y="1270013"/>
                  <a:pt x="735216" y="1286389"/>
                  <a:pt x="735216" y="1306590"/>
                </a:cubicBezTo>
                <a:cubicBezTo>
                  <a:pt x="735216" y="1326790"/>
                  <a:pt x="718840" y="1343166"/>
                  <a:pt x="698640" y="1343166"/>
                </a:cubicBezTo>
                <a:cubicBezTo>
                  <a:pt x="678440" y="1343166"/>
                  <a:pt x="662064" y="1326790"/>
                  <a:pt x="662064" y="1306590"/>
                </a:cubicBezTo>
                <a:cubicBezTo>
                  <a:pt x="662064" y="1286389"/>
                  <a:pt x="678440" y="1270013"/>
                  <a:pt x="698640" y="1270013"/>
                </a:cubicBezTo>
                <a:close/>
                <a:moveTo>
                  <a:pt x="477954" y="1270009"/>
                </a:moveTo>
                <a:cubicBezTo>
                  <a:pt x="498153" y="1270009"/>
                  <a:pt x="514529" y="1286386"/>
                  <a:pt x="514529" y="1306586"/>
                </a:cubicBezTo>
                <a:cubicBezTo>
                  <a:pt x="514529" y="1326786"/>
                  <a:pt x="498153" y="1343163"/>
                  <a:pt x="477954" y="1343163"/>
                </a:cubicBezTo>
                <a:cubicBezTo>
                  <a:pt x="457753" y="1343163"/>
                  <a:pt x="441378" y="1326786"/>
                  <a:pt x="441378" y="1306586"/>
                </a:cubicBezTo>
                <a:cubicBezTo>
                  <a:pt x="441378" y="1286386"/>
                  <a:pt x="457753" y="1270009"/>
                  <a:pt x="477954" y="1270009"/>
                </a:cubicBezTo>
                <a:close/>
                <a:moveTo>
                  <a:pt x="257267" y="1270006"/>
                </a:moveTo>
                <a:cubicBezTo>
                  <a:pt x="277467" y="1270006"/>
                  <a:pt x="293843" y="1286382"/>
                  <a:pt x="293843" y="1306582"/>
                </a:cubicBezTo>
                <a:cubicBezTo>
                  <a:pt x="293843" y="1326783"/>
                  <a:pt x="277467" y="1343159"/>
                  <a:pt x="257267" y="1343159"/>
                </a:cubicBezTo>
                <a:cubicBezTo>
                  <a:pt x="237067" y="1343159"/>
                  <a:pt x="220691" y="1326783"/>
                  <a:pt x="220691" y="1306582"/>
                </a:cubicBezTo>
                <a:cubicBezTo>
                  <a:pt x="220691" y="1286382"/>
                  <a:pt x="237067" y="1270006"/>
                  <a:pt x="257267" y="1270006"/>
                </a:cubicBezTo>
                <a:close/>
                <a:moveTo>
                  <a:pt x="36581" y="1270003"/>
                </a:moveTo>
                <a:cubicBezTo>
                  <a:pt x="56781" y="1270003"/>
                  <a:pt x="73157" y="1286379"/>
                  <a:pt x="73157" y="1306579"/>
                </a:cubicBezTo>
                <a:cubicBezTo>
                  <a:pt x="73157" y="1326779"/>
                  <a:pt x="56781" y="1343155"/>
                  <a:pt x="36581" y="1343155"/>
                </a:cubicBezTo>
                <a:cubicBezTo>
                  <a:pt x="16381" y="1343155"/>
                  <a:pt x="5" y="1326779"/>
                  <a:pt x="5" y="1306579"/>
                </a:cubicBezTo>
                <a:cubicBezTo>
                  <a:pt x="5" y="1286379"/>
                  <a:pt x="16381" y="1270003"/>
                  <a:pt x="36581" y="1270003"/>
                </a:cubicBezTo>
                <a:close/>
                <a:moveTo>
                  <a:pt x="11732658" y="1269999"/>
                </a:moveTo>
                <a:cubicBezTo>
                  <a:pt x="11752858" y="1269999"/>
                  <a:pt x="11769234" y="1286375"/>
                  <a:pt x="11769234" y="1306576"/>
                </a:cubicBezTo>
                <a:cubicBezTo>
                  <a:pt x="11769234" y="1326776"/>
                  <a:pt x="11752858" y="1343152"/>
                  <a:pt x="11732658" y="1343152"/>
                </a:cubicBezTo>
                <a:cubicBezTo>
                  <a:pt x="11712458" y="1343152"/>
                  <a:pt x="11696082" y="1326776"/>
                  <a:pt x="11696082" y="1306576"/>
                </a:cubicBezTo>
                <a:cubicBezTo>
                  <a:pt x="11696082" y="1286375"/>
                  <a:pt x="11712458" y="1269999"/>
                  <a:pt x="11732658" y="1269999"/>
                </a:cubicBezTo>
                <a:close/>
                <a:moveTo>
                  <a:pt x="11953343" y="1269996"/>
                </a:moveTo>
                <a:cubicBezTo>
                  <a:pt x="11973543" y="1269996"/>
                  <a:pt x="11989919" y="1286372"/>
                  <a:pt x="11989919" y="1306572"/>
                </a:cubicBezTo>
                <a:cubicBezTo>
                  <a:pt x="11989919" y="1326772"/>
                  <a:pt x="11973543" y="1343148"/>
                  <a:pt x="11953343" y="1343148"/>
                </a:cubicBezTo>
                <a:cubicBezTo>
                  <a:pt x="11933143" y="1343148"/>
                  <a:pt x="11916767" y="1326772"/>
                  <a:pt x="11916767" y="1306572"/>
                </a:cubicBezTo>
                <a:cubicBezTo>
                  <a:pt x="11916767" y="1286372"/>
                  <a:pt x="11933143" y="1269996"/>
                  <a:pt x="11953343" y="1269996"/>
                </a:cubicBezTo>
                <a:close/>
                <a:moveTo>
                  <a:pt x="11511977" y="1058493"/>
                </a:moveTo>
                <a:cubicBezTo>
                  <a:pt x="11532177" y="1058493"/>
                  <a:pt x="11548553" y="1074869"/>
                  <a:pt x="11548553" y="1095074"/>
                </a:cubicBezTo>
                <a:cubicBezTo>
                  <a:pt x="11548553" y="1115277"/>
                  <a:pt x="11532177" y="1131653"/>
                  <a:pt x="11511977" y="1131653"/>
                </a:cubicBezTo>
                <a:cubicBezTo>
                  <a:pt x="11491777" y="1131653"/>
                  <a:pt x="11475401" y="1115277"/>
                  <a:pt x="11475401" y="1095074"/>
                </a:cubicBezTo>
                <a:cubicBezTo>
                  <a:pt x="11475401" y="1074869"/>
                  <a:pt x="11491777" y="1058493"/>
                  <a:pt x="11511977" y="1058493"/>
                </a:cubicBezTo>
                <a:close/>
                <a:moveTo>
                  <a:pt x="11291296" y="1058490"/>
                </a:moveTo>
                <a:cubicBezTo>
                  <a:pt x="11311496" y="1058490"/>
                  <a:pt x="11327872" y="1074866"/>
                  <a:pt x="11327872" y="1095071"/>
                </a:cubicBezTo>
                <a:cubicBezTo>
                  <a:pt x="11327872" y="1115274"/>
                  <a:pt x="11311496" y="1131650"/>
                  <a:pt x="11291296" y="1131650"/>
                </a:cubicBezTo>
                <a:cubicBezTo>
                  <a:pt x="11271096" y="1131650"/>
                  <a:pt x="11254720" y="1115274"/>
                  <a:pt x="11254720" y="1095071"/>
                </a:cubicBezTo>
                <a:cubicBezTo>
                  <a:pt x="11254720" y="1074866"/>
                  <a:pt x="11271096" y="1058490"/>
                  <a:pt x="11291296" y="1058490"/>
                </a:cubicBezTo>
                <a:close/>
                <a:moveTo>
                  <a:pt x="11070615" y="1058487"/>
                </a:moveTo>
                <a:cubicBezTo>
                  <a:pt x="11090815" y="1058487"/>
                  <a:pt x="11107191" y="1074863"/>
                  <a:pt x="11107191" y="1095068"/>
                </a:cubicBezTo>
                <a:cubicBezTo>
                  <a:pt x="11107191" y="1115271"/>
                  <a:pt x="11090815" y="1131647"/>
                  <a:pt x="11070615" y="1131647"/>
                </a:cubicBezTo>
                <a:cubicBezTo>
                  <a:pt x="11050415" y="1131647"/>
                  <a:pt x="11034039" y="1115271"/>
                  <a:pt x="11034039" y="1095068"/>
                </a:cubicBezTo>
                <a:cubicBezTo>
                  <a:pt x="11034039" y="1074863"/>
                  <a:pt x="11050415" y="1058487"/>
                  <a:pt x="11070615" y="1058487"/>
                </a:cubicBezTo>
                <a:close/>
                <a:moveTo>
                  <a:pt x="10849934" y="1058484"/>
                </a:moveTo>
                <a:cubicBezTo>
                  <a:pt x="10870134" y="1058484"/>
                  <a:pt x="10886510" y="1074860"/>
                  <a:pt x="10886510" y="1095064"/>
                </a:cubicBezTo>
                <a:cubicBezTo>
                  <a:pt x="10886510" y="1115268"/>
                  <a:pt x="10870134" y="1131644"/>
                  <a:pt x="10849934" y="1131644"/>
                </a:cubicBezTo>
                <a:cubicBezTo>
                  <a:pt x="10829734" y="1131644"/>
                  <a:pt x="10813358" y="1115268"/>
                  <a:pt x="10813358" y="1095064"/>
                </a:cubicBezTo>
                <a:cubicBezTo>
                  <a:pt x="10813358" y="1074860"/>
                  <a:pt x="10829734" y="1058484"/>
                  <a:pt x="10849934" y="1058484"/>
                </a:cubicBezTo>
                <a:close/>
                <a:moveTo>
                  <a:pt x="10629253" y="1058481"/>
                </a:moveTo>
                <a:cubicBezTo>
                  <a:pt x="10649453" y="1058481"/>
                  <a:pt x="10665829" y="1074857"/>
                  <a:pt x="10665829" y="1095061"/>
                </a:cubicBezTo>
                <a:cubicBezTo>
                  <a:pt x="10665829" y="1115264"/>
                  <a:pt x="10649453" y="1131641"/>
                  <a:pt x="10629253" y="1131641"/>
                </a:cubicBezTo>
                <a:cubicBezTo>
                  <a:pt x="10609053" y="1131641"/>
                  <a:pt x="10592677" y="1115264"/>
                  <a:pt x="10592677" y="1095061"/>
                </a:cubicBezTo>
                <a:cubicBezTo>
                  <a:pt x="10592677" y="1074857"/>
                  <a:pt x="10609053" y="1058481"/>
                  <a:pt x="10629253" y="1058481"/>
                </a:cubicBezTo>
                <a:close/>
                <a:moveTo>
                  <a:pt x="10408572" y="1058478"/>
                </a:moveTo>
                <a:cubicBezTo>
                  <a:pt x="10428772" y="1058478"/>
                  <a:pt x="10445148" y="1074854"/>
                  <a:pt x="10445148" y="1095058"/>
                </a:cubicBezTo>
                <a:cubicBezTo>
                  <a:pt x="10445148" y="1115261"/>
                  <a:pt x="10428772" y="1131637"/>
                  <a:pt x="10408572" y="1131637"/>
                </a:cubicBezTo>
                <a:cubicBezTo>
                  <a:pt x="10388372" y="1131637"/>
                  <a:pt x="10371996" y="1115261"/>
                  <a:pt x="10371996" y="1095058"/>
                </a:cubicBezTo>
                <a:cubicBezTo>
                  <a:pt x="10371996" y="1074854"/>
                  <a:pt x="10388372" y="1058478"/>
                  <a:pt x="10408572" y="1058478"/>
                </a:cubicBezTo>
                <a:close/>
                <a:moveTo>
                  <a:pt x="10187891" y="1058475"/>
                </a:moveTo>
                <a:cubicBezTo>
                  <a:pt x="10208091" y="1058475"/>
                  <a:pt x="10224467" y="1074851"/>
                  <a:pt x="10224467" y="1095055"/>
                </a:cubicBezTo>
                <a:cubicBezTo>
                  <a:pt x="10224467" y="1115258"/>
                  <a:pt x="10208091" y="1131634"/>
                  <a:pt x="10187891" y="1131634"/>
                </a:cubicBezTo>
                <a:cubicBezTo>
                  <a:pt x="10167691" y="1131634"/>
                  <a:pt x="10151315" y="1115258"/>
                  <a:pt x="10151315" y="1095055"/>
                </a:cubicBezTo>
                <a:cubicBezTo>
                  <a:pt x="10151315" y="1074851"/>
                  <a:pt x="10167691" y="1058475"/>
                  <a:pt x="10187891" y="1058475"/>
                </a:cubicBezTo>
                <a:close/>
                <a:moveTo>
                  <a:pt x="9967210" y="1058472"/>
                </a:moveTo>
                <a:cubicBezTo>
                  <a:pt x="9987410" y="1058472"/>
                  <a:pt x="10003786" y="1074848"/>
                  <a:pt x="10003786" y="1095052"/>
                </a:cubicBezTo>
                <a:cubicBezTo>
                  <a:pt x="10003786" y="1115255"/>
                  <a:pt x="9987410" y="1131631"/>
                  <a:pt x="9967210" y="1131631"/>
                </a:cubicBezTo>
                <a:cubicBezTo>
                  <a:pt x="9947010" y="1131631"/>
                  <a:pt x="9930634" y="1115255"/>
                  <a:pt x="9930634" y="1095052"/>
                </a:cubicBezTo>
                <a:cubicBezTo>
                  <a:pt x="9930634" y="1074848"/>
                  <a:pt x="9947010" y="1058472"/>
                  <a:pt x="9967210" y="1058472"/>
                </a:cubicBezTo>
                <a:close/>
                <a:moveTo>
                  <a:pt x="9746529" y="1058468"/>
                </a:moveTo>
                <a:cubicBezTo>
                  <a:pt x="9766729" y="1058468"/>
                  <a:pt x="9783105" y="1074845"/>
                  <a:pt x="9783105" y="1095049"/>
                </a:cubicBezTo>
                <a:cubicBezTo>
                  <a:pt x="9783105" y="1115252"/>
                  <a:pt x="9766729" y="1131628"/>
                  <a:pt x="9746529" y="1131628"/>
                </a:cubicBezTo>
                <a:cubicBezTo>
                  <a:pt x="9726329" y="1131628"/>
                  <a:pt x="9709953" y="1115252"/>
                  <a:pt x="9709953" y="1095049"/>
                </a:cubicBezTo>
                <a:cubicBezTo>
                  <a:pt x="9709953" y="1074845"/>
                  <a:pt x="9726329" y="1058468"/>
                  <a:pt x="9746529" y="1058468"/>
                </a:cubicBezTo>
                <a:close/>
                <a:moveTo>
                  <a:pt x="9525848" y="1058465"/>
                </a:moveTo>
                <a:cubicBezTo>
                  <a:pt x="9546048" y="1058465"/>
                  <a:pt x="9562424" y="1074842"/>
                  <a:pt x="9562424" y="1095046"/>
                </a:cubicBezTo>
                <a:cubicBezTo>
                  <a:pt x="9562424" y="1115249"/>
                  <a:pt x="9546048" y="1131625"/>
                  <a:pt x="9525848" y="1131625"/>
                </a:cubicBezTo>
                <a:cubicBezTo>
                  <a:pt x="9505648" y="1131625"/>
                  <a:pt x="9489272" y="1115249"/>
                  <a:pt x="9489272" y="1095046"/>
                </a:cubicBezTo>
                <a:cubicBezTo>
                  <a:pt x="9489272" y="1074842"/>
                  <a:pt x="9505648" y="1058465"/>
                  <a:pt x="9525848" y="1058465"/>
                </a:cubicBezTo>
                <a:close/>
                <a:moveTo>
                  <a:pt x="9305167" y="1058463"/>
                </a:moveTo>
                <a:cubicBezTo>
                  <a:pt x="9325367" y="1058463"/>
                  <a:pt x="9341743" y="1074839"/>
                  <a:pt x="9341743" y="1095042"/>
                </a:cubicBezTo>
                <a:cubicBezTo>
                  <a:pt x="9341743" y="1115245"/>
                  <a:pt x="9325367" y="1131621"/>
                  <a:pt x="9305167" y="1131621"/>
                </a:cubicBezTo>
                <a:cubicBezTo>
                  <a:pt x="9284967" y="1131621"/>
                  <a:pt x="9268591" y="1115245"/>
                  <a:pt x="9268591" y="1095042"/>
                </a:cubicBezTo>
                <a:cubicBezTo>
                  <a:pt x="9268591" y="1074839"/>
                  <a:pt x="9284967" y="1058463"/>
                  <a:pt x="9305167" y="1058463"/>
                </a:cubicBezTo>
                <a:close/>
                <a:moveTo>
                  <a:pt x="9084486" y="1058460"/>
                </a:moveTo>
                <a:cubicBezTo>
                  <a:pt x="9104686" y="1058460"/>
                  <a:pt x="9121062" y="1074836"/>
                  <a:pt x="9121062" y="1095039"/>
                </a:cubicBezTo>
                <a:cubicBezTo>
                  <a:pt x="9121062" y="1115242"/>
                  <a:pt x="9104686" y="1131618"/>
                  <a:pt x="9084486" y="1131618"/>
                </a:cubicBezTo>
                <a:cubicBezTo>
                  <a:pt x="9064286" y="1131618"/>
                  <a:pt x="9047910" y="1115242"/>
                  <a:pt x="9047910" y="1095039"/>
                </a:cubicBezTo>
                <a:cubicBezTo>
                  <a:pt x="9047910" y="1074836"/>
                  <a:pt x="9064286" y="1058460"/>
                  <a:pt x="9084486" y="1058460"/>
                </a:cubicBezTo>
                <a:close/>
                <a:moveTo>
                  <a:pt x="8863805" y="1058457"/>
                </a:moveTo>
                <a:cubicBezTo>
                  <a:pt x="8884005" y="1058457"/>
                  <a:pt x="8900381" y="1074833"/>
                  <a:pt x="8900381" y="1095036"/>
                </a:cubicBezTo>
                <a:cubicBezTo>
                  <a:pt x="8900381" y="1115239"/>
                  <a:pt x="8884005" y="1131615"/>
                  <a:pt x="8863805" y="1131615"/>
                </a:cubicBezTo>
                <a:cubicBezTo>
                  <a:pt x="8843605" y="1131615"/>
                  <a:pt x="8827229" y="1115239"/>
                  <a:pt x="8827229" y="1095036"/>
                </a:cubicBezTo>
                <a:cubicBezTo>
                  <a:pt x="8827229" y="1074833"/>
                  <a:pt x="8843605" y="1058457"/>
                  <a:pt x="8863805" y="1058457"/>
                </a:cubicBezTo>
                <a:close/>
                <a:moveTo>
                  <a:pt x="8643124" y="1058453"/>
                </a:moveTo>
                <a:cubicBezTo>
                  <a:pt x="8663324" y="1058453"/>
                  <a:pt x="8679700" y="1074830"/>
                  <a:pt x="8679700" y="1095033"/>
                </a:cubicBezTo>
                <a:cubicBezTo>
                  <a:pt x="8679700" y="1115236"/>
                  <a:pt x="8663324" y="1131612"/>
                  <a:pt x="8643124" y="1131612"/>
                </a:cubicBezTo>
                <a:cubicBezTo>
                  <a:pt x="8622924" y="1131612"/>
                  <a:pt x="8606548" y="1115236"/>
                  <a:pt x="8606548" y="1095033"/>
                </a:cubicBezTo>
                <a:cubicBezTo>
                  <a:pt x="8606548" y="1074830"/>
                  <a:pt x="8622924" y="1058453"/>
                  <a:pt x="8643124" y="1058453"/>
                </a:cubicBezTo>
                <a:close/>
                <a:moveTo>
                  <a:pt x="8422443" y="1058450"/>
                </a:moveTo>
                <a:cubicBezTo>
                  <a:pt x="8442643" y="1058450"/>
                  <a:pt x="8459019" y="1074827"/>
                  <a:pt x="8459019" y="1095030"/>
                </a:cubicBezTo>
                <a:cubicBezTo>
                  <a:pt x="8459019" y="1115233"/>
                  <a:pt x="8442643" y="1131609"/>
                  <a:pt x="8422443" y="1131609"/>
                </a:cubicBezTo>
                <a:cubicBezTo>
                  <a:pt x="8402243" y="1131609"/>
                  <a:pt x="8385867" y="1115233"/>
                  <a:pt x="8385867" y="1095030"/>
                </a:cubicBezTo>
                <a:cubicBezTo>
                  <a:pt x="8385867" y="1074827"/>
                  <a:pt x="8402243" y="1058450"/>
                  <a:pt x="8422443" y="1058450"/>
                </a:cubicBezTo>
                <a:close/>
                <a:moveTo>
                  <a:pt x="8201762" y="1058447"/>
                </a:moveTo>
                <a:cubicBezTo>
                  <a:pt x="8221962" y="1058447"/>
                  <a:pt x="8238338" y="1074823"/>
                  <a:pt x="8238338" y="1095027"/>
                </a:cubicBezTo>
                <a:cubicBezTo>
                  <a:pt x="8238338" y="1115229"/>
                  <a:pt x="8221962" y="1131606"/>
                  <a:pt x="8201762" y="1131606"/>
                </a:cubicBezTo>
                <a:cubicBezTo>
                  <a:pt x="8181562" y="1131606"/>
                  <a:pt x="8165186" y="1115229"/>
                  <a:pt x="8165186" y="1095027"/>
                </a:cubicBezTo>
                <a:cubicBezTo>
                  <a:pt x="8165186" y="1074823"/>
                  <a:pt x="8181562" y="1058447"/>
                  <a:pt x="8201762" y="1058447"/>
                </a:cubicBezTo>
                <a:close/>
                <a:moveTo>
                  <a:pt x="7981081" y="1058444"/>
                </a:moveTo>
                <a:cubicBezTo>
                  <a:pt x="8001281" y="1058444"/>
                  <a:pt x="8017657" y="1074821"/>
                  <a:pt x="8017657" y="1095024"/>
                </a:cubicBezTo>
                <a:cubicBezTo>
                  <a:pt x="8017657" y="1115226"/>
                  <a:pt x="8001281" y="1131602"/>
                  <a:pt x="7981081" y="1131602"/>
                </a:cubicBezTo>
                <a:cubicBezTo>
                  <a:pt x="7960881" y="1131602"/>
                  <a:pt x="7944505" y="1115226"/>
                  <a:pt x="7944505" y="1095024"/>
                </a:cubicBezTo>
                <a:cubicBezTo>
                  <a:pt x="7944505" y="1074821"/>
                  <a:pt x="7960881" y="1058444"/>
                  <a:pt x="7981081" y="1058444"/>
                </a:cubicBezTo>
                <a:close/>
                <a:moveTo>
                  <a:pt x="7760400" y="1058441"/>
                </a:moveTo>
                <a:cubicBezTo>
                  <a:pt x="7780600" y="1058441"/>
                  <a:pt x="7796976" y="1074817"/>
                  <a:pt x="7796976" y="1095020"/>
                </a:cubicBezTo>
                <a:cubicBezTo>
                  <a:pt x="7796976" y="1115223"/>
                  <a:pt x="7780600" y="1131599"/>
                  <a:pt x="7760400" y="1131599"/>
                </a:cubicBezTo>
                <a:cubicBezTo>
                  <a:pt x="7740200" y="1131599"/>
                  <a:pt x="7723824" y="1115223"/>
                  <a:pt x="7723824" y="1095020"/>
                </a:cubicBezTo>
                <a:cubicBezTo>
                  <a:pt x="7723824" y="1074817"/>
                  <a:pt x="7740200" y="1058441"/>
                  <a:pt x="7760400" y="1058441"/>
                </a:cubicBezTo>
                <a:close/>
                <a:moveTo>
                  <a:pt x="7539719" y="1058438"/>
                </a:moveTo>
                <a:cubicBezTo>
                  <a:pt x="7559919" y="1058438"/>
                  <a:pt x="7576295" y="1074814"/>
                  <a:pt x="7576295" y="1095017"/>
                </a:cubicBezTo>
                <a:cubicBezTo>
                  <a:pt x="7576295" y="1115220"/>
                  <a:pt x="7559919" y="1131596"/>
                  <a:pt x="7539719" y="1131596"/>
                </a:cubicBezTo>
                <a:cubicBezTo>
                  <a:pt x="7519519" y="1131596"/>
                  <a:pt x="7503143" y="1115220"/>
                  <a:pt x="7503143" y="1095017"/>
                </a:cubicBezTo>
                <a:cubicBezTo>
                  <a:pt x="7503143" y="1074814"/>
                  <a:pt x="7519519" y="1058438"/>
                  <a:pt x="7539719" y="1058438"/>
                </a:cubicBezTo>
                <a:close/>
                <a:moveTo>
                  <a:pt x="7319038" y="1058436"/>
                </a:moveTo>
                <a:cubicBezTo>
                  <a:pt x="7339238" y="1058436"/>
                  <a:pt x="7355614" y="1074812"/>
                  <a:pt x="7355614" y="1095014"/>
                </a:cubicBezTo>
                <a:cubicBezTo>
                  <a:pt x="7355614" y="1115217"/>
                  <a:pt x="7339238" y="1131593"/>
                  <a:pt x="7319038" y="1131593"/>
                </a:cubicBezTo>
                <a:cubicBezTo>
                  <a:pt x="7298838" y="1131593"/>
                  <a:pt x="7282462" y="1115217"/>
                  <a:pt x="7282462" y="1095014"/>
                </a:cubicBezTo>
                <a:cubicBezTo>
                  <a:pt x="7282462" y="1074812"/>
                  <a:pt x="7298838" y="1058436"/>
                  <a:pt x="7319038" y="1058436"/>
                </a:cubicBezTo>
                <a:close/>
                <a:moveTo>
                  <a:pt x="7098357" y="1058432"/>
                </a:moveTo>
                <a:cubicBezTo>
                  <a:pt x="7118557" y="1058432"/>
                  <a:pt x="7134933" y="1074808"/>
                  <a:pt x="7134933" y="1095011"/>
                </a:cubicBezTo>
                <a:cubicBezTo>
                  <a:pt x="7134933" y="1115214"/>
                  <a:pt x="7118557" y="1131590"/>
                  <a:pt x="7098357" y="1131590"/>
                </a:cubicBezTo>
                <a:cubicBezTo>
                  <a:pt x="7078157" y="1131590"/>
                  <a:pt x="7061781" y="1115214"/>
                  <a:pt x="7061781" y="1095011"/>
                </a:cubicBezTo>
                <a:cubicBezTo>
                  <a:pt x="7061781" y="1074808"/>
                  <a:pt x="7078157" y="1058432"/>
                  <a:pt x="7098357" y="1058432"/>
                </a:cubicBezTo>
                <a:close/>
                <a:moveTo>
                  <a:pt x="6877676" y="1058429"/>
                </a:moveTo>
                <a:cubicBezTo>
                  <a:pt x="6897876" y="1058429"/>
                  <a:pt x="6914252" y="1074805"/>
                  <a:pt x="6914252" y="1095008"/>
                </a:cubicBezTo>
                <a:cubicBezTo>
                  <a:pt x="6914252" y="1115210"/>
                  <a:pt x="6897876" y="1131586"/>
                  <a:pt x="6877676" y="1131586"/>
                </a:cubicBezTo>
                <a:cubicBezTo>
                  <a:pt x="6857476" y="1131586"/>
                  <a:pt x="6841100" y="1115210"/>
                  <a:pt x="6841100" y="1095008"/>
                </a:cubicBezTo>
                <a:cubicBezTo>
                  <a:pt x="6841100" y="1074805"/>
                  <a:pt x="6857476" y="1058429"/>
                  <a:pt x="6877676" y="1058429"/>
                </a:cubicBezTo>
                <a:close/>
                <a:moveTo>
                  <a:pt x="6656995" y="1058426"/>
                </a:moveTo>
                <a:cubicBezTo>
                  <a:pt x="6677195" y="1058426"/>
                  <a:pt x="6693571" y="1074802"/>
                  <a:pt x="6693571" y="1095005"/>
                </a:cubicBezTo>
                <a:cubicBezTo>
                  <a:pt x="6693571" y="1115207"/>
                  <a:pt x="6677195" y="1131583"/>
                  <a:pt x="6656995" y="1131583"/>
                </a:cubicBezTo>
                <a:cubicBezTo>
                  <a:pt x="6636795" y="1131583"/>
                  <a:pt x="6620419" y="1115207"/>
                  <a:pt x="6620419" y="1095005"/>
                </a:cubicBezTo>
                <a:cubicBezTo>
                  <a:pt x="6620419" y="1074802"/>
                  <a:pt x="6636795" y="1058426"/>
                  <a:pt x="6656995" y="1058426"/>
                </a:cubicBezTo>
                <a:close/>
                <a:moveTo>
                  <a:pt x="6436314" y="1058423"/>
                </a:moveTo>
                <a:cubicBezTo>
                  <a:pt x="6456514" y="1058423"/>
                  <a:pt x="6472890" y="1074799"/>
                  <a:pt x="6472890" y="1095002"/>
                </a:cubicBezTo>
                <a:cubicBezTo>
                  <a:pt x="6472890" y="1115204"/>
                  <a:pt x="6456514" y="1131580"/>
                  <a:pt x="6436314" y="1131580"/>
                </a:cubicBezTo>
                <a:cubicBezTo>
                  <a:pt x="6416114" y="1131580"/>
                  <a:pt x="6399738" y="1115204"/>
                  <a:pt x="6399738" y="1095002"/>
                </a:cubicBezTo>
                <a:cubicBezTo>
                  <a:pt x="6399738" y="1074799"/>
                  <a:pt x="6416114" y="1058423"/>
                  <a:pt x="6436314" y="1058423"/>
                </a:cubicBezTo>
                <a:close/>
                <a:moveTo>
                  <a:pt x="6215633" y="1058420"/>
                </a:moveTo>
                <a:cubicBezTo>
                  <a:pt x="6235833" y="1058420"/>
                  <a:pt x="6252209" y="1074796"/>
                  <a:pt x="6252209" y="1094999"/>
                </a:cubicBezTo>
                <a:cubicBezTo>
                  <a:pt x="6252209" y="1115201"/>
                  <a:pt x="6235833" y="1131577"/>
                  <a:pt x="6215633" y="1131577"/>
                </a:cubicBezTo>
                <a:cubicBezTo>
                  <a:pt x="6195433" y="1131577"/>
                  <a:pt x="6179057" y="1115201"/>
                  <a:pt x="6179057" y="1094999"/>
                </a:cubicBezTo>
                <a:cubicBezTo>
                  <a:pt x="6179057" y="1074796"/>
                  <a:pt x="6195433" y="1058420"/>
                  <a:pt x="6215633" y="1058420"/>
                </a:cubicBezTo>
                <a:close/>
                <a:moveTo>
                  <a:pt x="5994952" y="1058418"/>
                </a:moveTo>
                <a:cubicBezTo>
                  <a:pt x="6015152" y="1058418"/>
                  <a:pt x="6031528" y="1074793"/>
                  <a:pt x="6031528" y="1094996"/>
                </a:cubicBezTo>
                <a:cubicBezTo>
                  <a:pt x="6031528" y="1115198"/>
                  <a:pt x="6015152" y="1131574"/>
                  <a:pt x="5994952" y="1131574"/>
                </a:cubicBezTo>
                <a:cubicBezTo>
                  <a:pt x="5974752" y="1131574"/>
                  <a:pt x="5958376" y="1115198"/>
                  <a:pt x="5958376" y="1094996"/>
                </a:cubicBezTo>
                <a:cubicBezTo>
                  <a:pt x="5958376" y="1074793"/>
                  <a:pt x="5974752" y="1058418"/>
                  <a:pt x="5994952" y="1058418"/>
                </a:cubicBezTo>
                <a:close/>
                <a:moveTo>
                  <a:pt x="5774272" y="1058414"/>
                </a:moveTo>
                <a:cubicBezTo>
                  <a:pt x="5794472" y="1058414"/>
                  <a:pt x="5810848" y="1074790"/>
                  <a:pt x="5810848" y="1094993"/>
                </a:cubicBezTo>
                <a:cubicBezTo>
                  <a:pt x="5810848" y="1115194"/>
                  <a:pt x="5794472" y="1131571"/>
                  <a:pt x="5774272" y="1131571"/>
                </a:cubicBezTo>
                <a:cubicBezTo>
                  <a:pt x="5754073" y="1131571"/>
                  <a:pt x="5737697" y="1115194"/>
                  <a:pt x="5737697" y="1094993"/>
                </a:cubicBezTo>
                <a:cubicBezTo>
                  <a:pt x="5737697" y="1074790"/>
                  <a:pt x="5754073" y="1058414"/>
                  <a:pt x="5774272" y="1058414"/>
                </a:cubicBezTo>
                <a:close/>
                <a:moveTo>
                  <a:pt x="5553593" y="1058411"/>
                </a:moveTo>
                <a:cubicBezTo>
                  <a:pt x="5573793" y="1058411"/>
                  <a:pt x="5590169" y="1074787"/>
                  <a:pt x="5590169" y="1094990"/>
                </a:cubicBezTo>
                <a:cubicBezTo>
                  <a:pt x="5590169" y="1115191"/>
                  <a:pt x="5573793" y="1131567"/>
                  <a:pt x="5553593" y="1131567"/>
                </a:cubicBezTo>
                <a:cubicBezTo>
                  <a:pt x="5533393" y="1131567"/>
                  <a:pt x="5517018" y="1115191"/>
                  <a:pt x="5517018" y="1094990"/>
                </a:cubicBezTo>
                <a:cubicBezTo>
                  <a:pt x="5517018" y="1074787"/>
                  <a:pt x="5533393" y="1058411"/>
                  <a:pt x="5553593" y="1058411"/>
                </a:cubicBezTo>
                <a:close/>
                <a:moveTo>
                  <a:pt x="5332913" y="1058408"/>
                </a:moveTo>
                <a:cubicBezTo>
                  <a:pt x="5353113" y="1058408"/>
                  <a:pt x="5369490" y="1074784"/>
                  <a:pt x="5369490" y="1094986"/>
                </a:cubicBezTo>
                <a:cubicBezTo>
                  <a:pt x="5369490" y="1115188"/>
                  <a:pt x="5353113" y="1131564"/>
                  <a:pt x="5332913" y="1131564"/>
                </a:cubicBezTo>
                <a:cubicBezTo>
                  <a:pt x="5312714" y="1131564"/>
                  <a:pt x="5296337" y="1115188"/>
                  <a:pt x="5296337" y="1094986"/>
                </a:cubicBezTo>
                <a:cubicBezTo>
                  <a:pt x="5296337" y="1074784"/>
                  <a:pt x="5312714" y="1058408"/>
                  <a:pt x="5332913" y="1058408"/>
                </a:cubicBezTo>
                <a:close/>
                <a:moveTo>
                  <a:pt x="5112230" y="1058405"/>
                </a:moveTo>
                <a:cubicBezTo>
                  <a:pt x="5132433" y="1058405"/>
                  <a:pt x="5148807" y="1074781"/>
                  <a:pt x="5148807" y="1094983"/>
                </a:cubicBezTo>
                <a:cubicBezTo>
                  <a:pt x="5148807" y="1115185"/>
                  <a:pt x="5132433" y="1131561"/>
                  <a:pt x="5112230" y="1131561"/>
                </a:cubicBezTo>
                <a:cubicBezTo>
                  <a:pt x="5092030" y="1131561"/>
                  <a:pt x="5075655" y="1115185"/>
                  <a:pt x="5075655" y="1094983"/>
                </a:cubicBezTo>
                <a:cubicBezTo>
                  <a:pt x="5075655" y="1074781"/>
                  <a:pt x="5092030" y="1058405"/>
                  <a:pt x="5112230" y="1058405"/>
                </a:cubicBezTo>
                <a:close/>
                <a:moveTo>
                  <a:pt x="4891552" y="1058402"/>
                </a:moveTo>
                <a:cubicBezTo>
                  <a:pt x="4911751" y="1058402"/>
                  <a:pt x="4928127" y="1074778"/>
                  <a:pt x="4928127" y="1094980"/>
                </a:cubicBezTo>
                <a:cubicBezTo>
                  <a:pt x="4928127" y="1115182"/>
                  <a:pt x="4911751" y="1131558"/>
                  <a:pt x="4891552" y="1131558"/>
                </a:cubicBezTo>
                <a:cubicBezTo>
                  <a:pt x="4871352" y="1131558"/>
                  <a:pt x="4854975" y="1115182"/>
                  <a:pt x="4854975" y="1094980"/>
                </a:cubicBezTo>
                <a:cubicBezTo>
                  <a:pt x="4854975" y="1074778"/>
                  <a:pt x="4871352" y="1058402"/>
                  <a:pt x="4891552" y="1058402"/>
                </a:cubicBezTo>
                <a:close/>
                <a:moveTo>
                  <a:pt x="4670871" y="1058399"/>
                </a:moveTo>
                <a:cubicBezTo>
                  <a:pt x="4691070" y="1058399"/>
                  <a:pt x="4707447" y="1074775"/>
                  <a:pt x="4707447" y="1094977"/>
                </a:cubicBezTo>
                <a:cubicBezTo>
                  <a:pt x="4707447" y="1115179"/>
                  <a:pt x="4691070" y="1131555"/>
                  <a:pt x="4670871" y="1131555"/>
                </a:cubicBezTo>
                <a:cubicBezTo>
                  <a:pt x="4650672" y="1131555"/>
                  <a:pt x="4634295" y="1115179"/>
                  <a:pt x="4634295" y="1094977"/>
                </a:cubicBezTo>
                <a:cubicBezTo>
                  <a:pt x="4634295" y="1074775"/>
                  <a:pt x="4650672" y="1058399"/>
                  <a:pt x="4670871" y="1058399"/>
                </a:cubicBezTo>
                <a:close/>
                <a:moveTo>
                  <a:pt x="4450188" y="1058396"/>
                </a:moveTo>
                <a:cubicBezTo>
                  <a:pt x="4470390" y="1058396"/>
                  <a:pt x="4486764" y="1074772"/>
                  <a:pt x="4486764" y="1094974"/>
                </a:cubicBezTo>
                <a:cubicBezTo>
                  <a:pt x="4486764" y="1115175"/>
                  <a:pt x="4470390" y="1131551"/>
                  <a:pt x="4450188" y="1131551"/>
                </a:cubicBezTo>
                <a:cubicBezTo>
                  <a:pt x="4429988" y="1131551"/>
                  <a:pt x="4413613" y="1115175"/>
                  <a:pt x="4413613" y="1094974"/>
                </a:cubicBezTo>
                <a:cubicBezTo>
                  <a:pt x="4413613" y="1074772"/>
                  <a:pt x="4429988" y="1058396"/>
                  <a:pt x="4450188" y="1058396"/>
                </a:cubicBezTo>
                <a:close/>
                <a:moveTo>
                  <a:pt x="4229507" y="1058393"/>
                </a:moveTo>
                <a:cubicBezTo>
                  <a:pt x="4249708" y="1058393"/>
                  <a:pt x="4266084" y="1074769"/>
                  <a:pt x="4266084" y="1094971"/>
                </a:cubicBezTo>
                <a:cubicBezTo>
                  <a:pt x="4266084" y="1115172"/>
                  <a:pt x="4249708" y="1131548"/>
                  <a:pt x="4229507" y="1131548"/>
                </a:cubicBezTo>
                <a:cubicBezTo>
                  <a:pt x="4209307" y="1131548"/>
                  <a:pt x="4192931" y="1115172"/>
                  <a:pt x="4192931" y="1094971"/>
                </a:cubicBezTo>
                <a:cubicBezTo>
                  <a:pt x="4192931" y="1074769"/>
                  <a:pt x="4209307" y="1058393"/>
                  <a:pt x="4229507" y="1058393"/>
                </a:cubicBezTo>
                <a:close/>
                <a:moveTo>
                  <a:pt x="4008847" y="1058390"/>
                </a:moveTo>
                <a:cubicBezTo>
                  <a:pt x="4029045" y="1058390"/>
                  <a:pt x="4045426" y="1074766"/>
                  <a:pt x="4045426" y="1094968"/>
                </a:cubicBezTo>
                <a:cubicBezTo>
                  <a:pt x="4045426" y="1115169"/>
                  <a:pt x="4029045" y="1131545"/>
                  <a:pt x="4008847" y="1131545"/>
                </a:cubicBezTo>
                <a:cubicBezTo>
                  <a:pt x="3988642" y="1131545"/>
                  <a:pt x="3972267" y="1115169"/>
                  <a:pt x="3972267" y="1094968"/>
                </a:cubicBezTo>
                <a:cubicBezTo>
                  <a:pt x="3972267" y="1074766"/>
                  <a:pt x="3988642" y="1058390"/>
                  <a:pt x="4008847" y="1058390"/>
                </a:cubicBezTo>
                <a:close/>
                <a:moveTo>
                  <a:pt x="3788165" y="1058387"/>
                </a:moveTo>
                <a:cubicBezTo>
                  <a:pt x="3808367" y="1058387"/>
                  <a:pt x="3824738" y="1074763"/>
                  <a:pt x="3824738" y="1094965"/>
                </a:cubicBezTo>
                <a:cubicBezTo>
                  <a:pt x="3824738" y="1115166"/>
                  <a:pt x="3808367" y="1131542"/>
                  <a:pt x="3788165" y="1131542"/>
                </a:cubicBezTo>
                <a:cubicBezTo>
                  <a:pt x="3767965" y="1131542"/>
                  <a:pt x="3751588" y="1115166"/>
                  <a:pt x="3751588" y="1094965"/>
                </a:cubicBezTo>
                <a:cubicBezTo>
                  <a:pt x="3751588" y="1074763"/>
                  <a:pt x="3767965" y="1058387"/>
                  <a:pt x="3788165" y="1058387"/>
                </a:cubicBezTo>
                <a:close/>
                <a:moveTo>
                  <a:pt x="3567479" y="1058384"/>
                </a:moveTo>
                <a:cubicBezTo>
                  <a:pt x="3587675" y="1058384"/>
                  <a:pt x="3604051" y="1074760"/>
                  <a:pt x="3604051" y="1094962"/>
                </a:cubicBezTo>
                <a:cubicBezTo>
                  <a:pt x="3604051" y="1115163"/>
                  <a:pt x="3587675" y="1131539"/>
                  <a:pt x="3567479" y="1131539"/>
                </a:cubicBezTo>
                <a:cubicBezTo>
                  <a:pt x="3547276" y="1131539"/>
                  <a:pt x="3530908" y="1115163"/>
                  <a:pt x="3530908" y="1094962"/>
                </a:cubicBezTo>
                <a:cubicBezTo>
                  <a:pt x="3530908" y="1074760"/>
                  <a:pt x="3547276" y="1058384"/>
                  <a:pt x="3567479" y="1058384"/>
                </a:cubicBezTo>
                <a:close/>
                <a:moveTo>
                  <a:pt x="3346801" y="1058381"/>
                </a:moveTo>
                <a:cubicBezTo>
                  <a:pt x="3367001" y="1058381"/>
                  <a:pt x="3383375" y="1074757"/>
                  <a:pt x="3383375" y="1094958"/>
                </a:cubicBezTo>
                <a:cubicBezTo>
                  <a:pt x="3383375" y="1115159"/>
                  <a:pt x="3367001" y="1131535"/>
                  <a:pt x="3346801" y="1131535"/>
                </a:cubicBezTo>
                <a:cubicBezTo>
                  <a:pt x="3326603" y="1131535"/>
                  <a:pt x="3310228" y="1115159"/>
                  <a:pt x="3310228" y="1094958"/>
                </a:cubicBezTo>
                <a:cubicBezTo>
                  <a:pt x="3310228" y="1074757"/>
                  <a:pt x="3326603" y="1058381"/>
                  <a:pt x="3346801" y="1058381"/>
                </a:cubicBezTo>
                <a:close/>
                <a:moveTo>
                  <a:pt x="3126126" y="1058378"/>
                </a:moveTo>
                <a:cubicBezTo>
                  <a:pt x="3146320" y="1058378"/>
                  <a:pt x="3162696" y="1074754"/>
                  <a:pt x="3162696" y="1094955"/>
                </a:cubicBezTo>
                <a:cubicBezTo>
                  <a:pt x="3162696" y="1115156"/>
                  <a:pt x="3146320" y="1131532"/>
                  <a:pt x="3126126" y="1131532"/>
                </a:cubicBezTo>
                <a:cubicBezTo>
                  <a:pt x="3105923" y="1131532"/>
                  <a:pt x="3089541" y="1115156"/>
                  <a:pt x="3089541" y="1094955"/>
                </a:cubicBezTo>
                <a:cubicBezTo>
                  <a:pt x="3089541" y="1074754"/>
                  <a:pt x="3105923" y="1058378"/>
                  <a:pt x="3126126" y="1058378"/>
                </a:cubicBezTo>
                <a:close/>
                <a:moveTo>
                  <a:pt x="2905436" y="1058375"/>
                </a:moveTo>
                <a:cubicBezTo>
                  <a:pt x="2925637" y="1058375"/>
                  <a:pt x="2942013" y="1074751"/>
                  <a:pt x="2942013" y="1094952"/>
                </a:cubicBezTo>
                <a:cubicBezTo>
                  <a:pt x="2942013" y="1115153"/>
                  <a:pt x="2925637" y="1131529"/>
                  <a:pt x="2905436" y="1131529"/>
                </a:cubicBezTo>
                <a:cubicBezTo>
                  <a:pt x="2885243" y="1131529"/>
                  <a:pt x="2868866" y="1115153"/>
                  <a:pt x="2868866" y="1094952"/>
                </a:cubicBezTo>
                <a:cubicBezTo>
                  <a:pt x="2868866" y="1074751"/>
                  <a:pt x="2885243" y="1058375"/>
                  <a:pt x="2905436" y="1058375"/>
                </a:cubicBezTo>
                <a:close/>
                <a:moveTo>
                  <a:pt x="2684758" y="1058372"/>
                </a:moveTo>
                <a:cubicBezTo>
                  <a:pt x="2704958" y="1058372"/>
                  <a:pt x="2721329" y="1074748"/>
                  <a:pt x="2721329" y="1094949"/>
                </a:cubicBezTo>
                <a:cubicBezTo>
                  <a:pt x="2721329" y="1115150"/>
                  <a:pt x="2704958" y="1131526"/>
                  <a:pt x="2684758" y="1131526"/>
                </a:cubicBezTo>
                <a:cubicBezTo>
                  <a:pt x="2664554" y="1131526"/>
                  <a:pt x="2648177" y="1115150"/>
                  <a:pt x="2648177" y="1094949"/>
                </a:cubicBezTo>
                <a:cubicBezTo>
                  <a:pt x="2648177" y="1074748"/>
                  <a:pt x="2664554" y="1058372"/>
                  <a:pt x="2684758" y="1058372"/>
                </a:cubicBezTo>
                <a:close/>
                <a:moveTo>
                  <a:pt x="2464071" y="1058369"/>
                </a:moveTo>
                <a:cubicBezTo>
                  <a:pt x="2484272" y="1058369"/>
                  <a:pt x="2500650" y="1074745"/>
                  <a:pt x="2500650" y="1094946"/>
                </a:cubicBezTo>
                <a:cubicBezTo>
                  <a:pt x="2500650" y="1115147"/>
                  <a:pt x="2484272" y="1131523"/>
                  <a:pt x="2464071" y="1131523"/>
                </a:cubicBezTo>
                <a:cubicBezTo>
                  <a:pt x="2443875" y="1131523"/>
                  <a:pt x="2427500" y="1115147"/>
                  <a:pt x="2427500" y="1094946"/>
                </a:cubicBezTo>
                <a:cubicBezTo>
                  <a:pt x="2427500" y="1074745"/>
                  <a:pt x="2443875" y="1058369"/>
                  <a:pt x="2464071" y="1058369"/>
                </a:cubicBezTo>
                <a:close/>
                <a:moveTo>
                  <a:pt x="2243393" y="1058366"/>
                </a:moveTo>
                <a:cubicBezTo>
                  <a:pt x="2263591" y="1058366"/>
                  <a:pt x="2279972" y="1074742"/>
                  <a:pt x="2279972" y="1094943"/>
                </a:cubicBezTo>
                <a:cubicBezTo>
                  <a:pt x="2279972" y="1115144"/>
                  <a:pt x="2263591" y="1131520"/>
                  <a:pt x="2243393" y="1131520"/>
                </a:cubicBezTo>
                <a:cubicBezTo>
                  <a:pt x="2223191" y="1131520"/>
                  <a:pt x="2206817" y="1115144"/>
                  <a:pt x="2206817" y="1094943"/>
                </a:cubicBezTo>
                <a:cubicBezTo>
                  <a:pt x="2206817" y="1074742"/>
                  <a:pt x="2223191" y="1058366"/>
                  <a:pt x="2243393" y="1058366"/>
                </a:cubicBezTo>
                <a:close/>
                <a:moveTo>
                  <a:pt x="2022713" y="1058363"/>
                </a:moveTo>
                <a:cubicBezTo>
                  <a:pt x="2042913" y="1058363"/>
                  <a:pt x="2059288" y="1074739"/>
                  <a:pt x="2059288" y="1094940"/>
                </a:cubicBezTo>
                <a:cubicBezTo>
                  <a:pt x="2059288" y="1115140"/>
                  <a:pt x="2042913" y="1131516"/>
                  <a:pt x="2022713" y="1131516"/>
                </a:cubicBezTo>
                <a:cubicBezTo>
                  <a:pt x="2002514" y="1131516"/>
                  <a:pt x="1986179" y="1115140"/>
                  <a:pt x="1986179" y="1094940"/>
                </a:cubicBezTo>
                <a:cubicBezTo>
                  <a:pt x="1986179" y="1074739"/>
                  <a:pt x="2002514" y="1058363"/>
                  <a:pt x="2022713" y="1058363"/>
                </a:cubicBezTo>
                <a:close/>
                <a:moveTo>
                  <a:pt x="1802069" y="1058360"/>
                </a:moveTo>
                <a:cubicBezTo>
                  <a:pt x="1822269" y="1058360"/>
                  <a:pt x="1838645" y="1074736"/>
                  <a:pt x="1838645" y="1094937"/>
                </a:cubicBezTo>
                <a:cubicBezTo>
                  <a:pt x="1838645" y="1115137"/>
                  <a:pt x="1822269" y="1131513"/>
                  <a:pt x="1802069" y="1131513"/>
                </a:cubicBezTo>
                <a:cubicBezTo>
                  <a:pt x="1781869" y="1131513"/>
                  <a:pt x="1765494" y="1115137"/>
                  <a:pt x="1765494" y="1094937"/>
                </a:cubicBezTo>
                <a:cubicBezTo>
                  <a:pt x="1765494" y="1074736"/>
                  <a:pt x="1781869" y="1058360"/>
                  <a:pt x="1802069" y="1058360"/>
                </a:cubicBezTo>
                <a:close/>
                <a:moveTo>
                  <a:pt x="1581384" y="1058357"/>
                </a:moveTo>
                <a:cubicBezTo>
                  <a:pt x="1601583" y="1058357"/>
                  <a:pt x="1617960" y="1074733"/>
                  <a:pt x="1617960" y="1094933"/>
                </a:cubicBezTo>
                <a:cubicBezTo>
                  <a:pt x="1617960" y="1115134"/>
                  <a:pt x="1601583" y="1131510"/>
                  <a:pt x="1581384" y="1131510"/>
                </a:cubicBezTo>
                <a:cubicBezTo>
                  <a:pt x="1561183" y="1131510"/>
                  <a:pt x="1544807" y="1115134"/>
                  <a:pt x="1544807" y="1094933"/>
                </a:cubicBezTo>
                <a:cubicBezTo>
                  <a:pt x="1544807" y="1074733"/>
                  <a:pt x="1561183" y="1058357"/>
                  <a:pt x="1581384" y="1058357"/>
                </a:cubicBezTo>
                <a:close/>
                <a:moveTo>
                  <a:pt x="1360698" y="1058354"/>
                </a:moveTo>
                <a:cubicBezTo>
                  <a:pt x="1380898" y="1058354"/>
                  <a:pt x="1397274" y="1074730"/>
                  <a:pt x="1397274" y="1094930"/>
                </a:cubicBezTo>
                <a:cubicBezTo>
                  <a:pt x="1397274" y="1115131"/>
                  <a:pt x="1380898" y="1131507"/>
                  <a:pt x="1360698" y="1131507"/>
                </a:cubicBezTo>
                <a:cubicBezTo>
                  <a:pt x="1340498" y="1131507"/>
                  <a:pt x="1324122" y="1115131"/>
                  <a:pt x="1324122" y="1094930"/>
                </a:cubicBezTo>
                <a:cubicBezTo>
                  <a:pt x="1324122" y="1074730"/>
                  <a:pt x="1340498" y="1058354"/>
                  <a:pt x="1360698" y="1058354"/>
                </a:cubicBezTo>
                <a:close/>
                <a:moveTo>
                  <a:pt x="1140012" y="1058351"/>
                </a:moveTo>
                <a:cubicBezTo>
                  <a:pt x="1160212" y="1058351"/>
                  <a:pt x="1176588" y="1074727"/>
                  <a:pt x="1176588" y="1094927"/>
                </a:cubicBezTo>
                <a:cubicBezTo>
                  <a:pt x="1176588" y="1115128"/>
                  <a:pt x="1160212" y="1131504"/>
                  <a:pt x="1140012" y="1131504"/>
                </a:cubicBezTo>
                <a:cubicBezTo>
                  <a:pt x="1119812" y="1131504"/>
                  <a:pt x="1103436" y="1115128"/>
                  <a:pt x="1103436" y="1094927"/>
                </a:cubicBezTo>
                <a:cubicBezTo>
                  <a:pt x="1103436" y="1074727"/>
                  <a:pt x="1119812" y="1058351"/>
                  <a:pt x="1140012" y="1058351"/>
                </a:cubicBezTo>
                <a:close/>
                <a:moveTo>
                  <a:pt x="919326" y="1058348"/>
                </a:moveTo>
                <a:cubicBezTo>
                  <a:pt x="939526" y="1058348"/>
                  <a:pt x="955902" y="1074724"/>
                  <a:pt x="955902" y="1094924"/>
                </a:cubicBezTo>
                <a:cubicBezTo>
                  <a:pt x="955902" y="1115124"/>
                  <a:pt x="939526" y="1131500"/>
                  <a:pt x="919326" y="1131500"/>
                </a:cubicBezTo>
                <a:cubicBezTo>
                  <a:pt x="899126" y="1131500"/>
                  <a:pt x="882750" y="1115124"/>
                  <a:pt x="882750" y="1094924"/>
                </a:cubicBezTo>
                <a:cubicBezTo>
                  <a:pt x="882750" y="1074724"/>
                  <a:pt x="899126" y="1058348"/>
                  <a:pt x="919326" y="1058348"/>
                </a:cubicBezTo>
                <a:close/>
                <a:moveTo>
                  <a:pt x="698640" y="1058345"/>
                </a:moveTo>
                <a:cubicBezTo>
                  <a:pt x="718840" y="1058345"/>
                  <a:pt x="735216" y="1074721"/>
                  <a:pt x="735216" y="1094921"/>
                </a:cubicBezTo>
                <a:cubicBezTo>
                  <a:pt x="735216" y="1115121"/>
                  <a:pt x="718840" y="1131497"/>
                  <a:pt x="698640" y="1131497"/>
                </a:cubicBezTo>
                <a:cubicBezTo>
                  <a:pt x="678440" y="1131497"/>
                  <a:pt x="662064" y="1115121"/>
                  <a:pt x="662064" y="1094921"/>
                </a:cubicBezTo>
                <a:cubicBezTo>
                  <a:pt x="662064" y="1074721"/>
                  <a:pt x="678440" y="1058345"/>
                  <a:pt x="698640" y="1058345"/>
                </a:cubicBezTo>
                <a:close/>
                <a:moveTo>
                  <a:pt x="477954" y="1058342"/>
                </a:moveTo>
                <a:cubicBezTo>
                  <a:pt x="498153" y="1058342"/>
                  <a:pt x="514529" y="1074718"/>
                  <a:pt x="514529" y="1094918"/>
                </a:cubicBezTo>
                <a:cubicBezTo>
                  <a:pt x="514529" y="1115118"/>
                  <a:pt x="498153" y="1131494"/>
                  <a:pt x="477954" y="1131494"/>
                </a:cubicBezTo>
                <a:cubicBezTo>
                  <a:pt x="457753" y="1131494"/>
                  <a:pt x="441378" y="1115118"/>
                  <a:pt x="441378" y="1094918"/>
                </a:cubicBezTo>
                <a:cubicBezTo>
                  <a:pt x="441378" y="1074718"/>
                  <a:pt x="457753" y="1058342"/>
                  <a:pt x="477954" y="1058342"/>
                </a:cubicBezTo>
                <a:close/>
                <a:moveTo>
                  <a:pt x="257267" y="1058339"/>
                </a:moveTo>
                <a:cubicBezTo>
                  <a:pt x="277467" y="1058339"/>
                  <a:pt x="293843" y="1074715"/>
                  <a:pt x="293843" y="1094915"/>
                </a:cubicBezTo>
                <a:cubicBezTo>
                  <a:pt x="293843" y="1115115"/>
                  <a:pt x="277467" y="1131491"/>
                  <a:pt x="257267" y="1131491"/>
                </a:cubicBezTo>
                <a:cubicBezTo>
                  <a:pt x="237067" y="1131491"/>
                  <a:pt x="220691" y="1115115"/>
                  <a:pt x="220691" y="1094915"/>
                </a:cubicBezTo>
                <a:cubicBezTo>
                  <a:pt x="220691" y="1074715"/>
                  <a:pt x="237067" y="1058339"/>
                  <a:pt x="257267" y="1058339"/>
                </a:cubicBezTo>
                <a:close/>
                <a:moveTo>
                  <a:pt x="36581" y="1058336"/>
                </a:moveTo>
                <a:cubicBezTo>
                  <a:pt x="56781" y="1058336"/>
                  <a:pt x="73157" y="1074712"/>
                  <a:pt x="73157" y="1094912"/>
                </a:cubicBezTo>
                <a:cubicBezTo>
                  <a:pt x="73157" y="1115112"/>
                  <a:pt x="56781" y="1131488"/>
                  <a:pt x="36581" y="1131488"/>
                </a:cubicBezTo>
                <a:cubicBezTo>
                  <a:pt x="16381" y="1131488"/>
                  <a:pt x="5" y="1115112"/>
                  <a:pt x="5" y="1094912"/>
                </a:cubicBezTo>
                <a:cubicBezTo>
                  <a:pt x="5" y="1074712"/>
                  <a:pt x="16381" y="1058336"/>
                  <a:pt x="36581" y="1058336"/>
                </a:cubicBezTo>
                <a:close/>
                <a:moveTo>
                  <a:pt x="11732658" y="1058333"/>
                </a:moveTo>
                <a:cubicBezTo>
                  <a:pt x="11752858" y="1058333"/>
                  <a:pt x="11769234" y="1074709"/>
                  <a:pt x="11769234" y="1094909"/>
                </a:cubicBezTo>
                <a:cubicBezTo>
                  <a:pt x="11769234" y="1115109"/>
                  <a:pt x="11752858" y="1131485"/>
                  <a:pt x="11732658" y="1131485"/>
                </a:cubicBezTo>
                <a:cubicBezTo>
                  <a:pt x="11712458" y="1131485"/>
                  <a:pt x="11696082" y="1115109"/>
                  <a:pt x="11696082" y="1094909"/>
                </a:cubicBezTo>
                <a:cubicBezTo>
                  <a:pt x="11696082" y="1074709"/>
                  <a:pt x="11712458" y="1058333"/>
                  <a:pt x="11732658" y="1058333"/>
                </a:cubicBezTo>
                <a:close/>
                <a:moveTo>
                  <a:pt x="11953343" y="1058329"/>
                </a:moveTo>
                <a:cubicBezTo>
                  <a:pt x="11973543" y="1058329"/>
                  <a:pt x="11989919" y="1074706"/>
                  <a:pt x="11989919" y="1094906"/>
                </a:cubicBezTo>
                <a:cubicBezTo>
                  <a:pt x="11989919" y="1115105"/>
                  <a:pt x="11973543" y="1131481"/>
                  <a:pt x="11953343" y="1131481"/>
                </a:cubicBezTo>
                <a:cubicBezTo>
                  <a:pt x="11933143" y="1131481"/>
                  <a:pt x="11916767" y="1115105"/>
                  <a:pt x="11916767" y="1094906"/>
                </a:cubicBezTo>
                <a:cubicBezTo>
                  <a:pt x="11916767" y="1074706"/>
                  <a:pt x="11933143" y="1058329"/>
                  <a:pt x="11953343" y="1058329"/>
                </a:cubicBezTo>
                <a:close/>
                <a:moveTo>
                  <a:pt x="11511977" y="846810"/>
                </a:moveTo>
                <a:cubicBezTo>
                  <a:pt x="11532177" y="846810"/>
                  <a:pt x="11548553" y="863186"/>
                  <a:pt x="11548553" y="883386"/>
                </a:cubicBezTo>
                <a:cubicBezTo>
                  <a:pt x="11548553" y="903586"/>
                  <a:pt x="11532177" y="919962"/>
                  <a:pt x="11511977" y="919962"/>
                </a:cubicBezTo>
                <a:cubicBezTo>
                  <a:pt x="11491777" y="919962"/>
                  <a:pt x="11475401" y="903586"/>
                  <a:pt x="11475401" y="883386"/>
                </a:cubicBezTo>
                <a:cubicBezTo>
                  <a:pt x="11475401" y="863186"/>
                  <a:pt x="11491777" y="846810"/>
                  <a:pt x="11511977" y="846810"/>
                </a:cubicBezTo>
                <a:close/>
                <a:moveTo>
                  <a:pt x="11291296" y="846807"/>
                </a:moveTo>
                <a:cubicBezTo>
                  <a:pt x="11311496" y="846807"/>
                  <a:pt x="11327872" y="863183"/>
                  <a:pt x="11327872" y="883383"/>
                </a:cubicBezTo>
                <a:cubicBezTo>
                  <a:pt x="11327872" y="903583"/>
                  <a:pt x="11311496" y="919959"/>
                  <a:pt x="11291296" y="919959"/>
                </a:cubicBezTo>
                <a:cubicBezTo>
                  <a:pt x="11271096" y="919959"/>
                  <a:pt x="11254720" y="903583"/>
                  <a:pt x="11254720" y="883383"/>
                </a:cubicBezTo>
                <a:cubicBezTo>
                  <a:pt x="11254720" y="863183"/>
                  <a:pt x="11271096" y="846807"/>
                  <a:pt x="11291296" y="846807"/>
                </a:cubicBezTo>
                <a:close/>
                <a:moveTo>
                  <a:pt x="11070615" y="846805"/>
                </a:moveTo>
                <a:cubicBezTo>
                  <a:pt x="11090815" y="846805"/>
                  <a:pt x="11107191" y="863181"/>
                  <a:pt x="11107191" y="883381"/>
                </a:cubicBezTo>
                <a:cubicBezTo>
                  <a:pt x="11107191" y="903581"/>
                  <a:pt x="11090815" y="919956"/>
                  <a:pt x="11070615" y="919956"/>
                </a:cubicBezTo>
                <a:cubicBezTo>
                  <a:pt x="11050415" y="919956"/>
                  <a:pt x="11034039" y="903581"/>
                  <a:pt x="11034039" y="883381"/>
                </a:cubicBezTo>
                <a:cubicBezTo>
                  <a:pt x="11034039" y="863181"/>
                  <a:pt x="11050415" y="846805"/>
                  <a:pt x="11070615" y="846805"/>
                </a:cubicBezTo>
                <a:close/>
                <a:moveTo>
                  <a:pt x="10849934" y="846802"/>
                </a:moveTo>
                <a:cubicBezTo>
                  <a:pt x="10870134" y="846802"/>
                  <a:pt x="10886510" y="863178"/>
                  <a:pt x="10886510" y="883378"/>
                </a:cubicBezTo>
                <a:cubicBezTo>
                  <a:pt x="10886510" y="903578"/>
                  <a:pt x="10870134" y="919954"/>
                  <a:pt x="10849934" y="919954"/>
                </a:cubicBezTo>
                <a:cubicBezTo>
                  <a:pt x="10829734" y="919954"/>
                  <a:pt x="10813358" y="903578"/>
                  <a:pt x="10813358" y="883378"/>
                </a:cubicBezTo>
                <a:cubicBezTo>
                  <a:pt x="10813358" y="863178"/>
                  <a:pt x="10829734" y="846802"/>
                  <a:pt x="10849934" y="846802"/>
                </a:cubicBezTo>
                <a:close/>
                <a:moveTo>
                  <a:pt x="10629253" y="846799"/>
                </a:moveTo>
                <a:cubicBezTo>
                  <a:pt x="10649453" y="846799"/>
                  <a:pt x="10665829" y="863175"/>
                  <a:pt x="10665829" y="883375"/>
                </a:cubicBezTo>
                <a:cubicBezTo>
                  <a:pt x="10665829" y="903575"/>
                  <a:pt x="10649453" y="919951"/>
                  <a:pt x="10629253" y="919951"/>
                </a:cubicBezTo>
                <a:cubicBezTo>
                  <a:pt x="10609053" y="919951"/>
                  <a:pt x="10592677" y="903575"/>
                  <a:pt x="10592677" y="883375"/>
                </a:cubicBezTo>
                <a:cubicBezTo>
                  <a:pt x="10592677" y="863175"/>
                  <a:pt x="10609053" y="846799"/>
                  <a:pt x="10629253" y="846799"/>
                </a:cubicBezTo>
                <a:close/>
                <a:moveTo>
                  <a:pt x="10408572" y="846796"/>
                </a:moveTo>
                <a:cubicBezTo>
                  <a:pt x="10428772" y="846796"/>
                  <a:pt x="10445148" y="863172"/>
                  <a:pt x="10445148" y="883373"/>
                </a:cubicBezTo>
                <a:cubicBezTo>
                  <a:pt x="10445148" y="903572"/>
                  <a:pt x="10428772" y="919948"/>
                  <a:pt x="10408572" y="919948"/>
                </a:cubicBezTo>
                <a:cubicBezTo>
                  <a:pt x="10388372" y="919948"/>
                  <a:pt x="10371996" y="903572"/>
                  <a:pt x="10371996" y="883373"/>
                </a:cubicBezTo>
                <a:cubicBezTo>
                  <a:pt x="10371996" y="863172"/>
                  <a:pt x="10388372" y="846796"/>
                  <a:pt x="10408572" y="846796"/>
                </a:cubicBezTo>
                <a:close/>
                <a:moveTo>
                  <a:pt x="10187891" y="846794"/>
                </a:moveTo>
                <a:cubicBezTo>
                  <a:pt x="10208091" y="846794"/>
                  <a:pt x="10224467" y="863170"/>
                  <a:pt x="10224467" y="883370"/>
                </a:cubicBezTo>
                <a:cubicBezTo>
                  <a:pt x="10224467" y="903570"/>
                  <a:pt x="10208091" y="919946"/>
                  <a:pt x="10187891" y="919946"/>
                </a:cubicBezTo>
                <a:cubicBezTo>
                  <a:pt x="10167691" y="919946"/>
                  <a:pt x="10151315" y="903570"/>
                  <a:pt x="10151315" y="883370"/>
                </a:cubicBezTo>
                <a:cubicBezTo>
                  <a:pt x="10151315" y="863170"/>
                  <a:pt x="10167691" y="846794"/>
                  <a:pt x="10187891" y="846794"/>
                </a:cubicBezTo>
                <a:close/>
                <a:moveTo>
                  <a:pt x="9967210" y="846791"/>
                </a:moveTo>
                <a:cubicBezTo>
                  <a:pt x="9987410" y="846791"/>
                  <a:pt x="10003786" y="863167"/>
                  <a:pt x="10003786" y="883367"/>
                </a:cubicBezTo>
                <a:cubicBezTo>
                  <a:pt x="10003786" y="903567"/>
                  <a:pt x="9987410" y="919943"/>
                  <a:pt x="9967210" y="919943"/>
                </a:cubicBezTo>
                <a:cubicBezTo>
                  <a:pt x="9947010" y="919943"/>
                  <a:pt x="9930634" y="903567"/>
                  <a:pt x="9930634" y="883367"/>
                </a:cubicBezTo>
                <a:cubicBezTo>
                  <a:pt x="9930634" y="863167"/>
                  <a:pt x="9947010" y="846791"/>
                  <a:pt x="9967210" y="846791"/>
                </a:cubicBezTo>
                <a:close/>
                <a:moveTo>
                  <a:pt x="9746529" y="846788"/>
                </a:moveTo>
                <a:cubicBezTo>
                  <a:pt x="9766729" y="846788"/>
                  <a:pt x="9783105" y="863164"/>
                  <a:pt x="9783105" y="883364"/>
                </a:cubicBezTo>
                <a:cubicBezTo>
                  <a:pt x="9783105" y="903564"/>
                  <a:pt x="9766729" y="919940"/>
                  <a:pt x="9746529" y="919940"/>
                </a:cubicBezTo>
                <a:cubicBezTo>
                  <a:pt x="9726329" y="919940"/>
                  <a:pt x="9709953" y="903564"/>
                  <a:pt x="9709953" y="883364"/>
                </a:cubicBezTo>
                <a:cubicBezTo>
                  <a:pt x="9709953" y="863164"/>
                  <a:pt x="9726329" y="846788"/>
                  <a:pt x="9746529" y="846788"/>
                </a:cubicBezTo>
                <a:close/>
                <a:moveTo>
                  <a:pt x="9525848" y="846786"/>
                </a:moveTo>
                <a:cubicBezTo>
                  <a:pt x="9546048" y="846786"/>
                  <a:pt x="9562424" y="863162"/>
                  <a:pt x="9562424" y="883362"/>
                </a:cubicBezTo>
                <a:cubicBezTo>
                  <a:pt x="9562424" y="903562"/>
                  <a:pt x="9546048" y="919938"/>
                  <a:pt x="9525848" y="919938"/>
                </a:cubicBezTo>
                <a:cubicBezTo>
                  <a:pt x="9505648" y="919938"/>
                  <a:pt x="9489272" y="903562"/>
                  <a:pt x="9489272" y="883362"/>
                </a:cubicBezTo>
                <a:cubicBezTo>
                  <a:pt x="9489272" y="863162"/>
                  <a:pt x="9505648" y="846786"/>
                  <a:pt x="9525848" y="846786"/>
                </a:cubicBezTo>
                <a:close/>
                <a:moveTo>
                  <a:pt x="9305167" y="846783"/>
                </a:moveTo>
                <a:cubicBezTo>
                  <a:pt x="9325367" y="846783"/>
                  <a:pt x="9341743" y="863159"/>
                  <a:pt x="9341743" y="883359"/>
                </a:cubicBezTo>
                <a:cubicBezTo>
                  <a:pt x="9341743" y="903559"/>
                  <a:pt x="9325367" y="919935"/>
                  <a:pt x="9305167" y="919935"/>
                </a:cubicBezTo>
                <a:cubicBezTo>
                  <a:pt x="9284967" y="919935"/>
                  <a:pt x="9268591" y="903559"/>
                  <a:pt x="9268591" y="883359"/>
                </a:cubicBezTo>
                <a:cubicBezTo>
                  <a:pt x="9268591" y="863159"/>
                  <a:pt x="9284967" y="846783"/>
                  <a:pt x="9305167" y="846783"/>
                </a:cubicBezTo>
                <a:close/>
                <a:moveTo>
                  <a:pt x="9084486" y="846780"/>
                </a:moveTo>
                <a:cubicBezTo>
                  <a:pt x="9104686" y="846780"/>
                  <a:pt x="9121062" y="863156"/>
                  <a:pt x="9121062" y="883356"/>
                </a:cubicBezTo>
                <a:cubicBezTo>
                  <a:pt x="9121062" y="903556"/>
                  <a:pt x="9104686" y="919932"/>
                  <a:pt x="9084486" y="919932"/>
                </a:cubicBezTo>
                <a:cubicBezTo>
                  <a:pt x="9064286" y="919932"/>
                  <a:pt x="9047910" y="903556"/>
                  <a:pt x="9047910" y="883356"/>
                </a:cubicBezTo>
                <a:cubicBezTo>
                  <a:pt x="9047910" y="863156"/>
                  <a:pt x="9064286" y="846780"/>
                  <a:pt x="9084486" y="846780"/>
                </a:cubicBezTo>
                <a:close/>
                <a:moveTo>
                  <a:pt x="8863805" y="846777"/>
                </a:moveTo>
                <a:cubicBezTo>
                  <a:pt x="8884005" y="846777"/>
                  <a:pt x="8900381" y="863153"/>
                  <a:pt x="8900381" y="883353"/>
                </a:cubicBezTo>
                <a:cubicBezTo>
                  <a:pt x="8900381" y="903553"/>
                  <a:pt x="8884005" y="919929"/>
                  <a:pt x="8863805" y="919929"/>
                </a:cubicBezTo>
                <a:cubicBezTo>
                  <a:pt x="8843605" y="919929"/>
                  <a:pt x="8827229" y="903553"/>
                  <a:pt x="8827229" y="883353"/>
                </a:cubicBezTo>
                <a:cubicBezTo>
                  <a:pt x="8827229" y="863153"/>
                  <a:pt x="8843605" y="846777"/>
                  <a:pt x="8863805" y="846777"/>
                </a:cubicBezTo>
                <a:close/>
                <a:moveTo>
                  <a:pt x="8643124" y="846775"/>
                </a:moveTo>
                <a:cubicBezTo>
                  <a:pt x="8663324" y="846775"/>
                  <a:pt x="8679700" y="863151"/>
                  <a:pt x="8679700" y="883351"/>
                </a:cubicBezTo>
                <a:cubicBezTo>
                  <a:pt x="8679700" y="903551"/>
                  <a:pt x="8663324" y="919927"/>
                  <a:pt x="8643124" y="919927"/>
                </a:cubicBezTo>
                <a:cubicBezTo>
                  <a:pt x="8622924" y="919927"/>
                  <a:pt x="8606548" y="903551"/>
                  <a:pt x="8606548" y="883351"/>
                </a:cubicBezTo>
                <a:cubicBezTo>
                  <a:pt x="8606548" y="863151"/>
                  <a:pt x="8622924" y="846775"/>
                  <a:pt x="8643124" y="846775"/>
                </a:cubicBezTo>
                <a:close/>
                <a:moveTo>
                  <a:pt x="8422443" y="846772"/>
                </a:moveTo>
                <a:cubicBezTo>
                  <a:pt x="8442643" y="846772"/>
                  <a:pt x="8459019" y="863148"/>
                  <a:pt x="8459019" y="883348"/>
                </a:cubicBezTo>
                <a:cubicBezTo>
                  <a:pt x="8459019" y="903548"/>
                  <a:pt x="8442643" y="919924"/>
                  <a:pt x="8422443" y="919924"/>
                </a:cubicBezTo>
                <a:cubicBezTo>
                  <a:pt x="8402243" y="919924"/>
                  <a:pt x="8385867" y="903548"/>
                  <a:pt x="8385867" y="883348"/>
                </a:cubicBezTo>
                <a:cubicBezTo>
                  <a:pt x="8385867" y="863148"/>
                  <a:pt x="8402243" y="846772"/>
                  <a:pt x="8422443" y="846772"/>
                </a:cubicBezTo>
                <a:close/>
                <a:moveTo>
                  <a:pt x="8201762" y="846769"/>
                </a:moveTo>
                <a:cubicBezTo>
                  <a:pt x="8221962" y="846769"/>
                  <a:pt x="8238338" y="863145"/>
                  <a:pt x="8238338" y="883345"/>
                </a:cubicBezTo>
                <a:cubicBezTo>
                  <a:pt x="8238338" y="903545"/>
                  <a:pt x="8221962" y="919921"/>
                  <a:pt x="8201762" y="919921"/>
                </a:cubicBezTo>
                <a:cubicBezTo>
                  <a:pt x="8181562" y="919921"/>
                  <a:pt x="8165186" y="903545"/>
                  <a:pt x="8165186" y="883345"/>
                </a:cubicBezTo>
                <a:cubicBezTo>
                  <a:pt x="8165186" y="863145"/>
                  <a:pt x="8181562" y="846769"/>
                  <a:pt x="8201762" y="846769"/>
                </a:cubicBezTo>
                <a:close/>
                <a:moveTo>
                  <a:pt x="7981081" y="846767"/>
                </a:moveTo>
                <a:cubicBezTo>
                  <a:pt x="8001281" y="846767"/>
                  <a:pt x="8017657" y="863143"/>
                  <a:pt x="8017657" y="883343"/>
                </a:cubicBezTo>
                <a:cubicBezTo>
                  <a:pt x="8017657" y="903543"/>
                  <a:pt x="8001281" y="919919"/>
                  <a:pt x="7981081" y="919919"/>
                </a:cubicBezTo>
                <a:cubicBezTo>
                  <a:pt x="7960881" y="919919"/>
                  <a:pt x="7944505" y="903543"/>
                  <a:pt x="7944505" y="883343"/>
                </a:cubicBezTo>
                <a:cubicBezTo>
                  <a:pt x="7944505" y="863143"/>
                  <a:pt x="7960881" y="846767"/>
                  <a:pt x="7981081" y="846767"/>
                </a:cubicBezTo>
                <a:close/>
                <a:moveTo>
                  <a:pt x="7760400" y="846764"/>
                </a:moveTo>
                <a:cubicBezTo>
                  <a:pt x="7780600" y="846764"/>
                  <a:pt x="7796976" y="863140"/>
                  <a:pt x="7796976" y="883340"/>
                </a:cubicBezTo>
                <a:cubicBezTo>
                  <a:pt x="7796976" y="903540"/>
                  <a:pt x="7780600" y="919916"/>
                  <a:pt x="7760400" y="919916"/>
                </a:cubicBezTo>
                <a:cubicBezTo>
                  <a:pt x="7740200" y="919916"/>
                  <a:pt x="7723824" y="903540"/>
                  <a:pt x="7723824" y="883340"/>
                </a:cubicBezTo>
                <a:cubicBezTo>
                  <a:pt x="7723824" y="863140"/>
                  <a:pt x="7740200" y="846764"/>
                  <a:pt x="7760400" y="846764"/>
                </a:cubicBezTo>
                <a:close/>
                <a:moveTo>
                  <a:pt x="7539719" y="846761"/>
                </a:moveTo>
                <a:cubicBezTo>
                  <a:pt x="7559919" y="846761"/>
                  <a:pt x="7576295" y="863137"/>
                  <a:pt x="7576295" y="883337"/>
                </a:cubicBezTo>
                <a:cubicBezTo>
                  <a:pt x="7576295" y="903537"/>
                  <a:pt x="7559919" y="919913"/>
                  <a:pt x="7539719" y="919913"/>
                </a:cubicBezTo>
                <a:cubicBezTo>
                  <a:pt x="7519519" y="919913"/>
                  <a:pt x="7503143" y="903537"/>
                  <a:pt x="7503143" y="883337"/>
                </a:cubicBezTo>
                <a:cubicBezTo>
                  <a:pt x="7503143" y="863137"/>
                  <a:pt x="7519519" y="846761"/>
                  <a:pt x="7539719" y="846761"/>
                </a:cubicBezTo>
                <a:close/>
                <a:moveTo>
                  <a:pt x="7319038" y="846758"/>
                </a:moveTo>
                <a:cubicBezTo>
                  <a:pt x="7339238" y="846758"/>
                  <a:pt x="7355614" y="863134"/>
                  <a:pt x="7355614" y="883335"/>
                </a:cubicBezTo>
                <a:cubicBezTo>
                  <a:pt x="7355614" y="903534"/>
                  <a:pt x="7339238" y="919910"/>
                  <a:pt x="7319038" y="919910"/>
                </a:cubicBezTo>
                <a:cubicBezTo>
                  <a:pt x="7298838" y="919910"/>
                  <a:pt x="7282462" y="903534"/>
                  <a:pt x="7282462" y="883335"/>
                </a:cubicBezTo>
                <a:cubicBezTo>
                  <a:pt x="7282462" y="863134"/>
                  <a:pt x="7298838" y="846758"/>
                  <a:pt x="7319038" y="846758"/>
                </a:cubicBezTo>
                <a:close/>
                <a:moveTo>
                  <a:pt x="7098357" y="846756"/>
                </a:moveTo>
                <a:cubicBezTo>
                  <a:pt x="7118557" y="846756"/>
                  <a:pt x="7134933" y="863132"/>
                  <a:pt x="7134933" y="883332"/>
                </a:cubicBezTo>
                <a:cubicBezTo>
                  <a:pt x="7134933" y="903532"/>
                  <a:pt x="7118557" y="919908"/>
                  <a:pt x="7098357" y="919908"/>
                </a:cubicBezTo>
                <a:cubicBezTo>
                  <a:pt x="7078157" y="919908"/>
                  <a:pt x="7061781" y="903532"/>
                  <a:pt x="7061781" y="883332"/>
                </a:cubicBezTo>
                <a:cubicBezTo>
                  <a:pt x="7061781" y="863132"/>
                  <a:pt x="7078157" y="846756"/>
                  <a:pt x="7098357" y="846756"/>
                </a:cubicBezTo>
                <a:close/>
                <a:moveTo>
                  <a:pt x="6877676" y="846753"/>
                </a:moveTo>
                <a:cubicBezTo>
                  <a:pt x="6897876" y="846753"/>
                  <a:pt x="6914252" y="863129"/>
                  <a:pt x="6914252" y="883329"/>
                </a:cubicBezTo>
                <a:cubicBezTo>
                  <a:pt x="6914252" y="903529"/>
                  <a:pt x="6897876" y="919905"/>
                  <a:pt x="6877676" y="919905"/>
                </a:cubicBezTo>
                <a:cubicBezTo>
                  <a:pt x="6857476" y="919905"/>
                  <a:pt x="6841100" y="903529"/>
                  <a:pt x="6841100" y="883329"/>
                </a:cubicBezTo>
                <a:cubicBezTo>
                  <a:pt x="6841100" y="863129"/>
                  <a:pt x="6857476" y="846753"/>
                  <a:pt x="6877676" y="846753"/>
                </a:cubicBezTo>
                <a:close/>
                <a:moveTo>
                  <a:pt x="6656995" y="846750"/>
                </a:moveTo>
                <a:cubicBezTo>
                  <a:pt x="6677195" y="846750"/>
                  <a:pt x="6693571" y="863126"/>
                  <a:pt x="6693571" y="883326"/>
                </a:cubicBezTo>
                <a:cubicBezTo>
                  <a:pt x="6693571" y="903526"/>
                  <a:pt x="6677195" y="919902"/>
                  <a:pt x="6656995" y="919902"/>
                </a:cubicBezTo>
                <a:cubicBezTo>
                  <a:pt x="6636795" y="919902"/>
                  <a:pt x="6620419" y="903526"/>
                  <a:pt x="6620419" y="883326"/>
                </a:cubicBezTo>
                <a:cubicBezTo>
                  <a:pt x="6620419" y="863126"/>
                  <a:pt x="6636795" y="846750"/>
                  <a:pt x="6656995" y="846750"/>
                </a:cubicBezTo>
                <a:close/>
                <a:moveTo>
                  <a:pt x="6436314" y="846748"/>
                </a:moveTo>
                <a:cubicBezTo>
                  <a:pt x="6456514" y="846748"/>
                  <a:pt x="6472890" y="863124"/>
                  <a:pt x="6472890" y="883324"/>
                </a:cubicBezTo>
                <a:cubicBezTo>
                  <a:pt x="6472890" y="903523"/>
                  <a:pt x="6456514" y="919900"/>
                  <a:pt x="6436314" y="919900"/>
                </a:cubicBezTo>
                <a:cubicBezTo>
                  <a:pt x="6416114" y="919900"/>
                  <a:pt x="6399738" y="903523"/>
                  <a:pt x="6399738" y="883324"/>
                </a:cubicBezTo>
                <a:cubicBezTo>
                  <a:pt x="6399738" y="863124"/>
                  <a:pt x="6416114" y="846748"/>
                  <a:pt x="6436314" y="846748"/>
                </a:cubicBezTo>
                <a:close/>
                <a:moveTo>
                  <a:pt x="6215633" y="846745"/>
                </a:moveTo>
                <a:cubicBezTo>
                  <a:pt x="6235833" y="846745"/>
                  <a:pt x="6252209" y="863121"/>
                  <a:pt x="6252209" y="883321"/>
                </a:cubicBezTo>
                <a:cubicBezTo>
                  <a:pt x="6252209" y="903521"/>
                  <a:pt x="6235833" y="919897"/>
                  <a:pt x="6215633" y="919897"/>
                </a:cubicBezTo>
                <a:cubicBezTo>
                  <a:pt x="6195433" y="919897"/>
                  <a:pt x="6179057" y="903521"/>
                  <a:pt x="6179057" y="883321"/>
                </a:cubicBezTo>
                <a:cubicBezTo>
                  <a:pt x="6179057" y="863121"/>
                  <a:pt x="6195433" y="846745"/>
                  <a:pt x="6215633" y="846745"/>
                </a:cubicBezTo>
                <a:close/>
                <a:moveTo>
                  <a:pt x="5994952" y="846742"/>
                </a:moveTo>
                <a:cubicBezTo>
                  <a:pt x="6015152" y="846742"/>
                  <a:pt x="6031528" y="863118"/>
                  <a:pt x="6031528" y="883318"/>
                </a:cubicBezTo>
                <a:cubicBezTo>
                  <a:pt x="6031528" y="903518"/>
                  <a:pt x="6015152" y="919894"/>
                  <a:pt x="5994952" y="919894"/>
                </a:cubicBezTo>
                <a:cubicBezTo>
                  <a:pt x="5974752" y="919894"/>
                  <a:pt x="5958376" y="903518"/>
                  <a:pt x="5958376" y="883318"/>
                </a:cubicBezTo>
                <a:cubicBezTo>
                  <a:pt x="5958376" y="863118"/>
                  <a:pt x="5974752" y="846742"/>
                  <a:pt x="5994952" y="846742"/>
                </a:cubicBezTo>
                <a:close/>
                <a:moveTo>
                  <a:pt x="5774272" y="846739"/>
                </a:moveTo>
                <a:cubicBezTo>
                  <a:pt x="5794472" y="846739"/>
                  <a:pt x="5810848" y="863115"/>
                  <a:pt x="5810848" y="883315"/>
                </a:cubicBezTo>
                <a:cubicBezTo>
                  <a:pt x="5810848" y="903515"/>
                  <a:pt x="5794472" y="919891"/>
                  <a:pt x="5774272" y="919891"/>
                </a:cubicBezTo>
                <a:cubicBezTo>
                  <a:pt x="5754073" y="919891"/>
                  <a:pt x="5737697" y="903515"/>
                  <a:pt x="5737697" y="883315"/>
                </a:cubicBezTo>
                <a:cubicBezTo>
                  <a:pt x="5737697" y="863115"/>
                  <a:pt x="5754073" y="846739"/>
                  <a:pt x="5774272" y="846739"/>
                </a:cubicBezTo>
                <a:close/>
                <a:moveTo>
                  <a:pt x="5553593" y="846737"/>
                </a:moveTo>
                <a:cubicBezTo>
                  <a:pt x="5573793" y="846737"/>
                  <a:pt x="5590169" y="863113"/>
                  <a:pt x="5590169" y="883313"/>
                </a:cubicBezTo>
                <a:cubicBezTo>
                  <a:pt x="5590169" y="903513"/>
                  <a:pt x="5573793" y="919889"/>
                  <a:pt x="5553593" y="919889"/>
                </a:cubicBezTo>
                <a:cubicBezTo>
                  <a:pt x="5533393" y="919889"/>
                  <a:pt x="5517018" y="903513"/>
                  <a:pt x="5517018" y="883313"/>
                </a:cubicBezTo>
                <a:cubicBezTo>
                  <a:pt x="5517018" y="863113"/>
                  <a:pt x="5533393" y="846737"/>
                  <a:pt x="5553593" y="846737"/>
                </a:cubicBezTo>
                <a:close/>
                <a:moveTo>
                  <a:pt x="5332913" y="846734"/>
                </a:moveTo>
                <a:cubicBezTo>
                  <a:pt x="5353113" y="846734"/>
                  <a:pt x="5369490" y="863110"/>
                  <a:pt x="5369490" y="883310"/>
                </a:cubicBezTo>
                <a:cubicBezTo>
                  <a:pt x="5369490" y="903510"/>
                  <a:pt x="5353113" y="919886"/>
                  <a:pt x="5332913" y="919886"/>
                </a:cubicBezTo>
                <a:cubicBezTo>
                  <a:pt x="5312714" y="919886"/>
                  <a:pt x="5296337" y="903510"/>
                  <a:pt x="5296337" y="883310"/>
                </a:cubicBezTo>
                <a:cubicBezTo>
                  <a:pt x="5296337" y="863110"/>
                  <a:pt x="5312714" y="846734"/>
                  <a:pt x="5332913" y="846734"/>
                </a:cubicBezTo>
                <a:close/>
                <a:moveTo>
                  <a:pt x="5112230" y="846731"/>
                </a:moveTo>
                <a:cubicBezTo>
                  <a:pt x="5132433" y="846731"/>
                  <a:pt x="5148807" y="863107"/>
                  <a:pt x="5148807" y="883307"/>
                </a:cubicBezTo>
                <a:cubicBezTo>
                  <a:pt x="5148807" y="903507"/>
                  <a:pt x="5132433" y="919883"/>
                  <a:pt x="5112230" y="919883"/>
                </a:cubicBezTo>
                <a:cubicBezTo>
                  <a:pt x="5092030" y="919883"/>
                  <a:pt x="5075655" y="903507"/>
                  <a:pt x="5075655" y="883307"/>
                </a:cubicBezTo>
                <a:cubicBezTo>
                  <a:pt x="5075655" y="863107"/>
                  <a:pt x="5092030" y="846731"/>
                  <a:pt x="5112230" y="846731"/>
                </a:cubicBezTo>
                <a:close/>
                <a:moveTo>
                  <a:pt x="4891552" y="846729"/>
                </a:moveTo>
                <a:cubicBezTo>
                  <a:pt x="4911751" y="846729"/>
                  <a:pt x="4928127" y="863105"/>
                  <a:pt x="4928127" y="883305"/>
                </a:cubicBezTo>
                <a:cubicBezTo>
                  <a:pt x="4928127" y="903504"/>
                  <a:pt x="4911751" y="919880"/>
                  <a:pt x="4891552" y="919880"/>
                </a:cubicBezTo>
                <a:cubicBezTo>
                  <a:pt x="4871352" y="919880"/>
                  <a:pt x="4854975" y="903504"/>
                  <a:pt x="4854975" y="883305"/>
                </a:cubicBezTo>
                <a:cubicBezTo>
                  <a:pt x="4854975" y="863105"/>
                  <a:pt x="4871352" y="846729"/>
                  <a:pt x="4891552" y="846729"/>
                </a:cubicBezTo>
                <a:close/>
                <a:moveTo>
                  <a:pt x="4670871" y="846726"/>
                </a:moveTo>
                <a:cubicBezTo>
                  <a:pt x="4691070" y="846726"/>
                  <a:pt x="4707447" y="863102"/>
                  <a:pt x="4707447" y="883302"/>
                </a:cubicBezTo>
                <a:cubicBezTo>
                  <a:pt x="4707447" y="903502"/>
                  <a:pt x="4691070" y="919878"/>
                  <a:pt x="4670871" y="919878"/>
                </a:cubicBezTo>
                <a:cubicBezTo>
                  <a:pt x="4650672" y="919878"/>
                  <a:pt x="4634295" y="903502"/>
                  <a:pt x="4634295" y="883302"/>
                </a:cubicBezTo>
                <a:cubicBezTo>
                  <a:pt x="4634295" y="863102"/>
                  <a:pt x="4650672" y="846726"/>
                  <a:pt x="4670871" y="846726"/>
                </a:cubicBezTo>
                <a:close/>
                <a:moveTo>
                  <a:pt x="4450188" y="846723"/>
                </a:moveTo>
                <a:cubicBezTo>
                  <a:pt x="4470390" y="846723"/>
                  <a:pt x="4486764" y="863099"/>
                  <a:pt x="4486764" y="883299"/>
                </a:cubicBezTo>
                <a:cubicBezTo>
                  <a:pt x="4486764" y="903499"/>
                  <a:pt x="4470390" y="919875"/>
                  <a:pt x="4450188" y="919875"/>
                </a:cubicBezTo>
                <a:cubicBezTo>
                  <a:pt x="4429988" y="919875"/>
                  <a:pt x="4413613" y="903499"/>
                  <a:pt x="4413613" y="883299"/>
                </a:cubicBezTo>
                <a:cubicBezTo>
                  <a:pt x="4413613" y="863099"/>
                  <a:pt x="4429988" y="846723"/>
                  <a:pt x="4450188" y="846723"/>
                </a:cubicBezTo>
                <a:close/>
                <a:moveTo>
                  <a:pt x="4229507" y="846720"/>
                </a:moveTo>
                <a:cubicBezTo>
                  <a:pt x="4249708" y="846720"/>
                  <a:pt x="4266084" y="863096"/>
                  <a:pt x="4266084" y="883296"/>
                </a:cubicBezTo>
                <a:cubicBezTo>
                  <a:pt x="4266084" y="903496"/>
                  <a:pt x="4249708" y="919872"/>
                  <a:pt x="4229507" y="919872"/>
                </a:cubicBezTo>
                <a:cubicBezTo>
                  <a:pt x="4209307" y="919872"/>
                  <a:pt x="4192931" y="903496"/>
                  <a:pt x="4192931" y="883296"/>
                </a:cubicBezTo>
                <a:cubicBezTo>
                  <a:pt x="4192931" y="863096"/>
                  <a:pt x="4209307" y="846720"/>
                  <a:pt x="4229507" y="846720"/>
                </a:cubicBezTo>
                <a:close/>
                <a:moveTo>
                  <a:pt x="4008847" y="846718"/>
                </a:moveTo>
                <a:cubicBezTo>
                  <a:pt x="4029045" y="846718"/>
                  <a:pt x="4045426" y="863094"/>
                  <a:pt x="4045426" y="883294"/>
                </a:cubicBezTo>
                <a:cubicBezTo>
                  <a:pt x="4045426" y="903494"/>
                  <a:pt x="4029045" y="919870"/>
                  <a:pt x="4008847" y="919870"/>
                </a:cubicBezTo>
                <a:cubicBezTo>
                  <a:pt x="3988642" y="919870"/>
                  <a:pt x="3972267" y="903494"/>
                  <a:pt x="3972267" y="883294"/>
                </a:cubicBezTo>
                <a:cubicBezTo>
                  <a:pt x="3972267" y="863094"/>
                  <a:pt x="3988642" y="846718"/>
                  <a:pt x="4008847" y="846718"/>
                </a:cubicBezTo>
                <a:close/>
                <a:moveTo>
                  <a:pt x="3788165" y="846715"/>
                </a:moveTo>
                <a:cubicBezTo>
                  <a:pt x="3808367" y="846715"/>
                  <a:pt x="3824738" y="863091"/>
                  <a:pt x="3824738" y="883291"/>
                </a:cubicBezTo>
                <a:cubicBezTo>
                  <a:pt x="3824738" y="903491"/>
                  <a:pt x="3808367" y="919867"/>
                  <a:pt x="3788165" y="919867"/>
                </a:cubicBezTo>
                <a:cubicBezTo>
                  <a:pt x="3767965" y="919867"/>
                  <a:pt x="3751588" y="903491"/>
                  <a:pt x="3751588" y="883291"/>
                </a:cubicBezTo>
                <a:cubicBezTo>
                  <a:pt x="3751588" y="863091"/>
                  <a:pt x="3767965" y="846715"/>
                  <a:pt x="3788165" y="846715"/>
                </a:cubicBezTo>
                <a:close/>
                <a:moveTo>
                  <a:pt x="3567479" y="846712"/>
                </a:moveTo>
                <a:cubicBezTo>
                  <a:pt x="3587675" y="846712"/>
                  <a:pt x="3604051" y="863088"/>
                  <a:pt x="3604051" y="883288"/>
                </a:cubicBezTo>
                <a:cubicBezTo>
                  <a:pt x="3604051" y="903488"/>
                  <a:pt x="3587675" y="919864"/>
                  <a:pt x="3567479" y="919864"/>
                </a:cubicBezTo>
                <a:cubicBezTo>
                  <a:pt x="3547276" y="919864"/>
                  <a:pt x="3530908" y="903488"/>
                  <a:pt x="3530908" y="883288"/>
                </a:cubicBezTo>
                <a:cubicBezTo>
                  <a:pt x="3530908" y="863088"/>
                  <a:pt x="3547276" y="846712"/>
                  <a:pt x="3567479" y="846712"/>
                </a:cubicBezTo>
                <a:close/>
                <a:moveTo>
                  <a:pt x="3346801" y="846709"/>
                </a:moveTo>
                <a:cubicBezTo>
                  <a:pt x="3367001" y="846709"/>
                  <a:pt x="3383375" y="863085"/>
                  <a:pt x="3383375" y="883286"/>
                </a:cubicBezTo>
                <a:cubicBezTo>
                  <a:pt x="3383375" y="903486"/>
                  <a:pt x="3367001" y="919862"/>
                  <a:pt x="3346801" y="919862"/>
                </a:cubicBezTo>
                <a:cubicBezTo>
                  <a:pt x="3326603" y="919862"/>
                  <a:pt x="3310228" y="903486"/>
                  <a:pt x="3310228" y="883286"/>
                </a:cubicBezTo>
                <a:cubicBezTo>
                  <a:pt x="3310228" y="863085"/>
                  <a:pt x="3326603" y="846709"/>
                  <a:pt x="3346801" y="846709"/>
                </a:cubicBezTo>
                <a:close/>
                <a:moveTo>
                  <a:pt x="3126126" y="846707"/>
                </a:moveTo>
                <a:cubicBezTo>
                  <a:pt x="3146320" y="846707"/>
                  <a:pt x="3162696" y="863083"/>
                  <a:pt x="3162696" y="883283"/>
                </a:cubicBezTo>
                <a:cubicBezTo>
                  <a:pt x="3162696" y="903483"/>
                  <a:pt x="3146320" y="919859"/>
                  <a:pt x="3126126" y="919859"/>
                </a:cubicBezTo>
                <a:cubicBezTo>
                  <a:pt x="3105923" y="919859"/>
                  <a:pt x="3089541" y="903483"/>
                  <a:pt x="3089541" y="883283"/>
                </a:cubicBezTo>
                <a:cubicBezTo>
                  <a:pt x="3089541" y="863083"/>
                  <a:pt x="3105923" y="846707"/>
                  <a:pt x="3126126" y="846707"/>
                </a:cubicBezTo>
                <a:close/>
                <a:moveTo>
                  <a:pt x="2905436" y="846704"/>
                </a:moveTo>
                <a:cubicBezTo>
                  <a:pt x="2925637" y="846704"/>
                  <a:pt x="2942013" y="863080"/>
                  <a:pt x="2942013" y="883280"/>
                </a:cubicBezTo>
                <a:cubicBezTo>
                  <a:pt x="2942013" y="903480"/>
                  <a:pt x="2925637" y="919856"/>
                  <a:pt x="2905436" y="919856"/>
                </a:cubicBezTo>
                <a:cubicBezTo>
                  <a:pt x="2885243" y="919856"/>
                  <a:pt x="2868866" y="903480"/>
                  <a:pt x="2868866" y="883280"/>
                </a:cubicBezTo>
                <a:cubicBezTo>
                  <a:pt x="2868866" y="863080"/>
                  <a:pt x="2885243" y="846704"/>
                  <a:pt x="2905436" y="846704"/>
                </a:cubicBezTo>
                <a:close/>
                <a:moveTo>
                  <a:pt x="2684758" y="846701"/>
                </a:moveTo>
                <a:cubicBezTo>
                  <a:pt x="2704958" y="846701"/>
                  <a:pt x="2721329" y="863077"/>
                  <a:pt x="2721329" y="883277"/>
                </a:cubicBezTo>
                <a:cubicBezTo>
                  <a:pt x="2721329" y="903477"/>
                  <a:pt x="2704958" y="919853"/>
                  <a:pt x="2684758" y="919853"/>
                </a:cubicBezTo>
                <a:cubicBezTo>
                  <a:pt x="2664554" y="919853"/>
                  <a:pt x="2648177" y="903477"/>
                  <a:pt x="2648177" y="883277"/>
                </a:cubicBezTo>
                <a:cubicBezTo>
                  <a:pt x="2648177" y="863077"/>
                  <a:pt x="2664554" y="846701"/>
                  <a:pt x="2684758" y="846701"/>
                </a:cubicBezTo>
                <a:close/>
                <a:moveTo>
                  <a:pt x="2464071" y="846699"/>
                </a:moveTo>
                <a:cubicBezTo>
                  <a:pt x="2484272" y="846699"/>
                  <a:pt x="2500650" y="863075"/>
                  <a:pt x="2500650" y="883275"/>
                </a:cubicBezTo>
                <a:cubicBezTo>
                  <a:pt x="2500650" y="903475"/>
                  <a:pt x="2484272" y="919851"/>
                  <a:pt x="2464071" y="919851"/>
                </a:cubicBezTo>
                <a:cubicBezTo>
                  <a:pt x="2443875" y="919851"/>
                  <a:pt x="2427500" y="903475"/>
                  <a:pt x="2427500" y="883275"/>
                </a:cubicBezTo>
                <a:cubicBezTo>
                  <a:pt x="2427500" y="863075"/>
                  <a:pt x="2443875" y="846699"/>
                  <a:pt x="2464071" y="846699"/>
                </a:cubicBezTo>
                <a:close/>
                <a:moveTo>
                  <a:pt x="2243393" y="846696"/>
                </a:moveTo>
                <a:cubicBezTo>
                  <a:pt x="2263591" y="846696"/>
                  <a:pt x="2279972" y="863072"/>
                  <a:pt x="2279972" y="883272"/>
                </a:cubicBezTo>
                <a:cubicBezTo>
                  <a:pt x="2279972" y="903472"/>
                  <a:pt x="2263591" y="919848"/>
                  <a:pt x="2243393" y="919848"/>
                </a:cubicBezTo>
                <a:cubicBezTo>
                  <a:pt x="2223191" y="919848"/>
                  <a:pt x="2206817" y="903472"/>
                  <a:pt x="2206817" y="883272"/>
                </a:cubicBezTo>
                <a:cubicBezTo>
                  <a:pt x="2206817" y="863072"/>
                  <a:pt x="2223191" y="846696"/>
                  <a:pt x="2243393" y="846696"/>
                </a:cubicBezTo>
                <a:close/>
                <a:moveTo>
                  <a:pt x="2022713" y="846693"/>
                </a:moveTo>
                <a:cubicBezTo>
                  <a:pt x="2042913" y="846693"/>
                  <a:pt x="2059288" y="863069"/>
                  <a:pt x="2059288" y="883269"/>
                </a:cubicBezTo>
                <a:cubicBezTo>
                  <a:pt x="2059288" y="903469"/>
                  <a:pt x="2042913" y="919845"/>
                  <a:pt x="2022713" y="919845"/>
                </a:cubicBezTo>
                <a:cubicBezTo>
                  <a:pt x="2002514" y="919845"/>
                  <a:pt x="1986179" y="903469"/>
                  <a:pt x="1986179" y="883269"/>
                </a:cubicBezTo>
                <a:cubicBezTo>
                  <a:pt x="1986179" y="863069"/>
                  <a:pt x="2002514" y="846693"/>
                  <a:pt x="2022713" y="846693"/>
                </a:cubicBezTo>
                <a:close/>
                <a:moveTo>
                  <a:pt x="1802070" y="846690"/>
                </a:moveTo>
                <a:cubicBezTo>
                  <a:pt x="1822269" y="846690"/>
                  <a:pt x="1838646" y="863066"/>
                  <a:pt x="1838646" y="883266"/>
                </a:cubicBezTo>
                <a:cubicBezTo>
                  <a:pt x="1838646" y="903466"/>
                  <a:pt x="1822269" y="919842"/>
                  <a:pt x="1802070" y="919842"/>
                </a:cubicBezTo>
                <a:cubicBezTo>
                  <a:pt x="1781869" y="919842"/>
                  <a:pt x="1765494" y="903466"/>
                  <a:pt x="1765494" y="883266"/>
                </a:cubicBezTo>
                <a:cubicBezTo>
                  <a:pt x="1765494" y="863066"/>
                  <a:pt x="1781869" y="846690"/>
                  <a:pt x="1802070" y="846690"/>
                </a:cubicBezTo>
                <a:close/>
                <a:moveTo>
                  <a:pt x="1581384" y="846688"/>
                </a:moveTo>
                <a:cubicBezTo>
                  <a:pt x="1601584" y="846688"/>
                  <a:pt x="1617960" y="863064"/>
                  <a:pt x="1617960" y="883264"/>
                </a:cubicBezTo>
                <a:cubicBezTo>
                  <a:pt x="1617960" y="903464"/>
                  <a:pt x="1601584" y="919840"/>
                  <a:pt x="1581384" y="919840"/>
                </a:cubicBezTo>
                <a:cubicBezTo>
                  <a:pt x="1561184" y="919840"/>
                  <a:pt x="1544808" y="903464"/>
                  <a:pt x="1544808" y="883264"/>
                </a:cubicBezTo>
                <a:cubicBezTo>
                  <a:pt x="1544808" y="863064"/>
                  <a:pt x="1561184" y="846688"/>
                  <a:pt x="1581384" y="846688"/>
                </a:cubicBezTo>
                <a:close/>
                <a:moveTo>
                  <a:pt x="1360698" y="846685"/>
                </a:moveTo>
                <a:cubicBezTo>
                  <a:pt x="1380898" y="846685"/>
                  <a:pt x="1397274" y="863061"/>
                  <a:pt x="1397274" y="883261"/>
                </a:cubicBezTo>
                <a:cubicBezTo>
                  <a:pt x="1397274" y="903461"/>
                  <a:pt x="1380898" y="919837"/>
                  <a:pt x="1360698" y="919837"/>
                </a:cubicBezTo>
                <a:cubicBezTo>
                  <a:pt x="1340498" y="919837"/>
                  <a:pt x="1324122" y="903461"/>
                  <a:pt x="1324122" y="883261"/>
                </a:cubicBezTo>
                <a:cubicBezTo>
                  <a:pt x="1324122" y="863061"/>
                  <a:pt x="1340498" y="846685"/>
                  <a:pt x="1360698" y="846685"/>
                </a:cubicBezTo>
                <a:close/>
                <a:moveTo>
                  <a:pt x="1140012" y="846682"/>
                </a:moveTo>
                <a:cubicBezTo>
                  <a:pt x="1160212" y="846682"/>
                  <a:pt x="1176588" y="863058"/>
                  <a:pt x="1176588" y="883258"/>
                </a:cubicBezTo>
                <a:cubicBezTo>
                  <a:pt x="1176588" y="903458"/>
                  <a:pt x="1160212" y="919834"/>
                  <a:pt x="1140012" y="919834"/>
                </a:cubicBezTo>
                <a:cubicBezTo>
                  <a:pt x="1119812" y="919834"/>
                  <a:pt x="1103436" y="903458"/>
                  <a:pt x="1103436" y="883258"/>
                </a:cubicBezTo>
                <a:cubicBezTo>
                  <a:pt x="1103436" y="863058"/>
                  <a:pt x="1119812" y="846682"/>
                  <a:pt x="1140012" y="846682"/>
                </a:cubicBezTo>
                <a:close/>
                <a:moveTo>
                  <a:pt x="919326" y="846680"/>
                </a:moveTo>
                <a:cubicBezTo>
                  <a:pt x="939526" y="846680"/>
                  <a:pt x="955902" y="863056"/>
                  <a:pt x="955902" y="883256"/>
                </a:cubicBezTo>
                <a:cubicBezTo>
                  <a:pt x="955902" y="903456"/>
                  <a:pt x="939526" y="919832"/>
                  <a:pt x="919326" y="919832"/>
                </a:cubicBezTo>
                <a:cubicBezTo>
                  <a:pt x="899126" y="919832"/>
                  <a:pt x="882750" y="903456"/>
                  <a:pt x="882750" y="883256"/>
                </a:cubicBezTo>
                <a:cubicBezTo>
                  <a:pt x="882750" y="863056"/>
                  <a:pt x="899126" y="846680"/>
                  <a:pt x="919326" y="846680"/>
                </a:cubicBezTo>
                <a:close/>
                <a:moveTo>
                  <a:pt x="698640" y="846677"/>
                </a:moveTo>
                <a:cubicBezTo>
                  <a:pt x="718840" y="846677"/>
                  <a:pt x="735216" y="863053"/>
                  <a:pt x="735216" y="883253"/>
                </a:cubicBezTo>
                <a:cubicBezTo>
                  <a:pt x="735216" y="903453"/>
                  <a:pt x="718840" y="919829"/>
                  <a:pt x="698640" y="919829"/>
                </a:cubicBezTo>
                <a:cubicBezTo>
                  <a:pt x="678440" y="919829"/>
                  <a:pt x="662064" y="903453"/>
                  <a:pt x="662064" y="883253"/>
                </a:cubicBezTo>
                <a:cubicBezTo>
                  <a:pt x="662064" y="863053"/>
                  <a:pt x="678440" y="846677"/>
                  <a:pt x="698640" y="846677"/>
                </a:cubicBezTo>
                <a:close/>
                <a:moveTo>
                  <a:pt x="477954" y="846674"/>
                </a:moveTo>
                <a:cubicBezTo>
                  <a:pt x="498154" y="846674"/>
                  <a:pt x="514530" y="863050"/>
                  <a:pt x="514530" y="883250"/>
                </a:cubicBezTo>
                <a:cubicBezTo>
                  <a:pt x="514530" y="903450"/>
                  <a:pt x="498154" y="919826"/>
                  <a:pt x="477954" y="919826"/>
                </a:cubicBezTo>
                <a:cubicBezTo>
                  <a:pt x="457754" y="919826"/>
                  <a:pt x="441378" y="903450"/>
                  <a:pt x="441378" y="883250"/>
                </a:cubicBezTo>
                <a:cubicBezTo>
                  <a:pt x="441378" y="863050"/>
                  <a:pt x="457754" y="846674"/>
                  <a:pt x="477954" y="846674"/>
                </a:cubicBezTo>
                <a:close/>
                <a:moveTo>
                  <a:pt x="257267" y="846671"/>
                </a:moveTo>
                <a:cubicBezTo>
                  <a:pt x="277468" y="846671"/>
                  <a:pt x="293843" y="863047"/>
                  <a:pt x="293843" y="883248"/>
                </a:cubicBezTo>
                <a:cubicBezTo>
                  <a:pt x="293843" y="903447"/>
                  <a:pt x="277468" y="919823"/>
                  <a:pt x="257267" y="919823"/>
                </a:cubicBezTo>
                <a:cubicBezTo>
                  <a:pt x="237068" y="919823"/>
                  <a:pt x="220692" y="903447"/>
                  <a:pt x="220692" y="883248"/>
                </a:cubicBezTo>
                <a:cubicBezTo>
                  <a:pt x="220692" y="863047"/>
                  <a:pt x="237068" y="846671"/>
                  <a:pt x="257267" y="846671"/>
                </a:cubicBezTo>
                <a:close/>
                <a:moveTo>
                  <a:pt x="36581" y="846669"/>
                </a:moveTo>
                <a:cubicBezTo>
                  <a:pt x="56781" y="846669"/>
                  <a:pt x="73157" y="863045"/>
                  <a:pt x="73157" y="883245"/>
                </a:cubicBezTo>
                <a:cubicBezTo>
                  <a:pt x="73157" y="903445"/>
                  <a:pt x="56781" y="919821"/>
                  <a:pt x="36581" y="919821"/>
                </a:cubicBezTo>
                <a:cubicBezTo>
                  <a:pt x="16381" y="919821"/>
                  <a:pt x="5" y="903445"/>
                  <a:pt x="5" y="883245"/>
                </a:cubicBezTo>
                <a:cubicBezTo>
                  <a:pt x="5" y="863045"/>
                  <a:pt x="16381" y="846669"/>
                  <a:pt x="36581" y="846669"/>
                </a:cubicBezTo>
                <a:close/>
                <a:moveTo>
                  <a:pt x="11732658" y="846666"/>
                </a:moveTo>
                <a:cubicBezTo>
                  <a:pt x="11752858" y="846666"/>
                  <a:pt x="11769234" y="863042"/>
                  <a:pt x="11769234" y="883242"/>
                </a:cubicBezTo>
                <a:cubicBezTo>
                  <a:pt x="11769234" y="903442"/>
                  <a:pt x="11752858" y="919818"/>
                  <a:pt x="11732658" y="919818"/>
                </a:cubicBezTo>
                <a:cubicBezTo>
                  <a:pt x="11712458" y="919818"/>
                  <a:pt x="11696082" y="903442"/>
                  <a:pt x="11696082" y="883242"/>
                </a:cubicBezTo>
                <a:cubicBezTo>
                  <a:pt x="11696082" y="863042"/>
                  <a:pt x="11712458" y="846666"/>
                  <a:pt x="11732658" y="846666"/>
                </a:cubicBezTo>
                <a:close/>
                <a:moveTo>
                  <a:pt x="11953343" y="846663"/>
                </a:moveTo>
                <a:cubicBezTo>
                  <a:pt x="11973543" y="846663"/>
                  <a:pt x="11989919" y="863039"/>
                  <a:pt x="11989919" y="883239"/>
                </a:cubicBezTo>
                <a:cubicBezTo>
                  <a:pt x="11989919" y="903439"/>
                  <a:pt x="11973543" y="919815"/>
                  <a:pt x="11953343" y="919815"/>
                </a:cubicBezTo>
                <a:cubicBezTo>
                  <a:pt x="11933143" y="919815"/>
                  <a:pt x="11916767" y="903439"/>
                  <a:pt x="11916767" y="883239"/>
                </a:cubicBezTo>
                <a:cubicBezTo>
                  <a:pt x="11916767" y="863039"/>
                  <a:pt x="11933143" y="846663"/>
                  <a:pt x="11953343" y="846663"/>
                </a:cubicBezTo>
                <a:close/>
                <a:moveTo>
                  <a:pt x="11511977" y="635151"/>
                </a:moveTo>
                <a:cubicBezTo>
                  <a:pt x="11532177" y="635151"/>
                  <a:pt x="11548553" y="651527"/>
                  <a:pt x="11548553" y="671727"/>
                </a:cubicBezTo>
                <a:cubicBezTo>
                  <a:pt x="11548553" y="691925"/>
                  <a:pt x="11532177" y="708300"/>
                  <a:pt x="11511977" y="708300"/>
                </a:cubicBezTo>
                <a:cubicBezTo>
                  <a:pt x="11491777" y="708300"/>
                  <a:pt x="11475401" y="691925"/>
                  <a:pt x="11475401" y="671727"/>
                </a:cubicBezTo>
                <a:cubicBezTo>
                  <a:pt x="11475401" y="651527"/>
                  <a:pt x="11491777" y="635151"/>
                  <a:pt x="11511977" y="635151"/>
                </a:cubicBezTo>
                <a:close/>
                <a:moveTo>
                  <a:pt x="11291296" y="635148"/>
                </a:moveTo>
                <a:cubicBezTo>
                  <a:pt x="11311496" y="635148"/>
                  <a:pt x="11327872" y="651524"/>
                  <a:pt x="11327872" y="671724"/>
                </a:cubicBezTo>
                <a:cubicBezTo>
                  <a:pt x="11327872" y="691922"/>
                  <a:pt x="11311496" y="708297"/>
                  <a:pt x="11291296" y="708297"/>
                </a:cubicBezTo>
                <a:cubicBezTo>
                  <a:pt x="11271096" y="708297"/>
                  <a:pt x="11254720" y="691922"/>
                  <a:pt x="11254720" y="671724"/>
                </a:cubicBezTo>
                <a:cubicBezTo>
                  <a:pt x="11254720" y="651524"/>
                  <a:pt x="11271096" y="635148"/>
                  <a:pt x="11291296" y="635148"/>
                </a:cubicBezTo>
                <a:close/>
                <a:moveTo>
                  <a:pt x="11070615" y="635145"/>
                </a:moveTo>
                <a:cubicBezTo>
                  <a:pt x="11090815" y="635145"/>
                  <a:pt x="11107191" y="651521"/>
                  <a:pt x="11107191" y="671721"/>
                </a:cubicBezTo>
                <a:cubicBezTo>
                  <a:pt x="11107191" y="691919"/>
                  <a:pt x="11090815" y="708294"/>
                  <a:pt x="11070615" y="708294"/>
                </a:cubicBezTo>
                <a:cubicBezTo>
                  <a:pt x="11050415" y="708294"/>
                  <a:pt x="11034039" y="691919"/>
                  <a:pt x="11034039" y="671721"/>
                </a:cubicBezTo>
                <a:cubicBezTo>
                  <a:pt x="11034039" y="651521"/>
                  <a:pt x="11050415" y="635145"/>
                  <a:pt x="11070615" y="635145"/>
                </a:cubicBezTo>
                <a:close/>
                <a:moveTo>
                  <a:pt x="10849934" y="635142"/>
                </a:moveTo>
                <a:cubicBezTo>
                  <a:pt x="10870134" y="635142"/>
                  <a:pt x="10886510" y="651518"/>
                  <a:pt x="10886510" y="671718"/>
                </a:cubicBezTo>
                <a:cubicBezTo>
                  <a:pt x="10886510" y="691917"/>
                  <a:pt x="10870134" y="708291"/>
                  <a:pt x="10849934" y="708291"/>
                </a:cubicBezTo>
                <a:cubicBezTo>
                  <a:pt x="10829734" y="708291"/>
                  <a:pt x="10813358" y="691917"/>
                  <a:pt x="10813358" y="671718"/>
                </a:cubicBezTo>
                <a:cubicBezTo>
                  <a:pt x="10813358" y="651518"/>
                  <a:pt x="10829734" y="635142"/>
                  <a:pt x="10849934" y="635142"/>
                </a:cubicBezTo>
                <a:close/>
                <a:moveTo>
                  <a:pt x="10629253" y="635139"/>
                </a:moveTo>
                <a:cubicBezTo>
                  <a:pt x="10649453" y="635139"/>
                  <a:pt x="10665829" y="651515"/>
                  <a:pt x="10665829" y="671715"/>
                </a:cubicBezTo>
                <a:cubicBezTo>
                  <a:pt x="10665829" y="691914"/>
                  <a:pt x="10649453" y="708289"/>
                  <a:pt x="10629253" y="708289"/>
                </a:cubicBezTo>
                <a:cubicBezTo>
                  <a:pt x="10609053" y="708289"/>
                  <a:pt x="10592677" y="691914"/>
                  <a:pt x="10592677" y="671715"/>
                </a:cubicBezTo>
                <a:cubicBezTo>
                  <a:pt x="10592677" y="651515"/>
                  <a:pt x="10609053" y="635139"/>
                  <a:pt x="10629253" y="635139"/>
                </a:cubicBezTo>
                <a:close/>
                <a:moveTo>
                  <a:pt x="10408572" y="635136"/>
                </a:moveTo>
                <a:cubicBezTo>
                  <a:pt x="10428772" y="635136"/>
                  <a:pt x="10445148" y="651512"/>
                  <a:pt x="10445148" y="671712"/>
                </a:cubicBezTo>
                <a:cubicBezTo>
                  <a:pt x="10445148" y="691911"/>
                  <a:pt x="10428772" y="708286"/>
                  <a:pt x="10408572" y="708286"/>
                </a:cubicBezTo>
                <a:cubicBezTo>
                  <a:pt x="10388372" y="708286"/>
                  <a:pt x="10371996" y="691911"/>
                  <a:pt x="10371996" y="671712"/>
                </a:cubicBezTo>
                <a:cubicBezTo>
                  <a:pt x="10371996" y="651512"/>
                  <a:pt x="10388372" y="635136"/>
                  <a:pt x="10408572" y="635136"/>
                </a:cubicBezTo>
                <a:close/>
                <a:moveTo>
                  <a:pt x="10187891" y="635134"/>
                </a:moveTo>
                <a:cubicBezTo>
                  <a:pt x="10208091" y="635134"/>
                  <a:pt x="10224467" y="651510"/>
                  <a:pt x="10224467" y="671710"/>
                </a:cubicBezTo>
                <a:cubicBezTo>
                  <a:pt x="10224467" y="691908"/>
                  <a:pt x="10208091" y="708283"/>
                  <a:pt x="10187891" y="708283"/>
                </a:cubicBezTo>
                <a:cubicBezTo>
                  <a:pt x="10167691" y="708283"/>
                  <a:pt x="10151315" y="691908"/>
                  <a:pt x="10151315" y="671710"/>
                </a:cubicBezTo>
                <a:cubicBezTo>
                  <a:pt x="10151315" y="651510"/>
                  <a:pt x="10167691" y="635134"/>
                  <a:pt x="10187891" y="635134"/>
                </a:cubicBezTo>
                <a:close/>
                <a:moveTo>
                  <a:pt x="9967210" y="635131"/>
                </a:moveTo>
                <a:cubicBezTo>
                  <a:pt x="9987410" y="635131"/>
                  <a:pt x="10003786" y="651507"/>
                  <a:pt x="10003786" y="671707"/>
                </a:cubicBezTo>
                <a:cubicBezTo>
                  <a:pt x="10003786" y="691905"/>
                  <a:pt x="9987410" y="708280"/>
                  <a:pt x="9967210" y="708280"/>
                </a:cubicBezTo>
                <a:cubicBezTo>
                  <a:pt x="9947010" y="708280"/>
                  <a:pt x="9930634" y="691905"/>
                  <a:pt x="9930634" y="671707"/>
                </a:cubicBezTo>
                <a:cubicBezTo>
                  <a:pt x="9930634" y="651507"/>
                  <a:pt x="9947010" y="635131"/>
                  <a:pt x="9967210" y="635131"/>
                </a:cubicBezTo>
                <a:close/>
                <a:moveTo>
                  <a:pt x="9746529" y="635128"/>
                </a:moveTo>
                <a:cubicBezTo>
                  <a:pt x="9766729" y="635128"/>
                  <a:pt x="9783105" y="651504"/>
                  <a:pt x="9783105" y="671704"/>
                </a:cubicBezTo>
                <a:cubicBezTo>
                  <a:pt x="9783105" y="691902"/>
                  <a:pt x="9766729" y="708277"/>
                  <a:pt x="9746529" y="708277"/>
                </a:cubicBezTo>
                <a:cubicBezTo>
                  <a:pt x="9726329" y="708277"/>
                  <a:pt x="9709953" y="691902"/>
                  <a:pt x="9709953" y="671704"/>
                </a:cubicBezTo>
                <a:cubicBezTo>
                  <a:pt x="9709953" y="651504"/>
                  <a:pt x="9726329" y="635128"/>
                  <a:pt x="9746529" y="635128"/>
                </a:cubicBezTo>
                <a:close/>
                <a:moveTo>
                  <a:pt x="9525848" y="635125"/>
                </a:moveTo>
                <a:cubicBezTo>
                  <a:pt x="9546048" y="635125"/>
                  <a:pt x="9562424" y="651501"/>
                  <a:pt x="9562424" y="671701"/>
                </a:cubicBezTo>
                <a:cubicBezTo>
                  <a:pt x="9562424" y="691900"/>
                  <a:pt x="9546048" y="708275"/>
                  <a:pt x="9525848" y="708275"/>
                </a:cubicBezTo>
                <a:cubicBezTo>
                  <a:pt x="9505648" y="708275"/>
                  <a:pt x="9489272" y="691900"/>
                  <a:pt x="9489272" y="671701"/>
                </a:cubicBezTo>
                <a:cubicBezTo>
                  <a:pt x="9489272" y="651501"/>
                  <a:pt x="9505648" y="635125"/>
                  <a:pt x="9525848" y="635125"/>
                </a:cubicBezTo>
                <a:close/>
                <a:moveTo>
                  <a:pt x="9305167" y="635122"/>
                </a:moveTo>
                <a:cubicBezTo>
                  <a:pt x="9325367" y="635122"/>
                  <a:pt x="9341743" y="651498"/>
                  <a:pt x="9341743" y="671698"/>
                </a:cubicBezTo>
                <a:cubicBezTo>
                  <a:pt x="9341743" y="691897"/>
                  <a:pt x="9325367" y="708272"/>
                  <a:pt x="9305167" y="708272"/>
                </a:cubicBezTo>
                <a:cubicBezTo>
                  <a:pt x="9284967" y="708272"/>
                  <a:pt x="9268591" y="691897"/>
                  <a:pt x="9268591" y="671698"/>
                </a:cubicBezTo>
                <a:cubicBezTo>
                  <a:pt x="9268591" y="651498"/>
                  <a:pt x="9284967" y="635122"/>
                  <a:pt x="9305167" y="635122"/>
                </a:cubicBezTo>
                <a:close/>
                <a:moveTo>
                  <a:pt x="9084486" y="635119"/>
                </a:moveTo>
                <a:cubicBezTo>
                  <a:pt x="9104686" y="635119"/>
                  <a:pt x="9121062" y="651495"/>
                  <a:pt x="9121062" y="671695"/>
                </a:cubicBezTo>
                <a:cubicBezTo>
                  <a:pt x="9121062" y="691894"/>
                  <a:pt x="9104686" y="708269"/>
                  <a:pt x="9084486" y="708269"/>
                </a:cubicBezTo>
                <a:cubicBezTo>
                  <a:pt x="9064286" y="708269"/>
                  <a:pt x="9047910" y="691894"/>
                  <a:pt x="9047910" y="671695"/>
                </a:cubicBezTo>
                <a:cubicBezTo>
                  <a:pt x="9047910" y="651495"/>
                  <a:pt x="9064286" y="635119"/>
                  <a:pt x="9084486" y="635119"/>
                </a:cubicBezTo>
                <a:close/>
                <a:moveTo>
                  <a:pt x="8863805" y="635117"/>
                </a:moveTo>
                <a:cubicBezTo>
                  <a:pt x="8884005" y="635117"/>
                  <a:pt x="8900381" y="651493"/>
                  <a:pt x="8900381" y="671693"/>
                </a:cubicBezTo>
                <a:cubicBezTo>
                  <a:pt x="8900381" y="691891"/>
                  <a:pt x="8884005" y="708266"/>
                  <a:pt x="8863805" y="708266"/>
                </a:cubicBezTo>
                <a:cubicBezTo>
                  <a:pt x="8843605" y="708266"/>
                  <a:pt x="8827229" y="691891"/>
                  <a:pt x="8827229" y="671693"/>
                </a:cubicBezTo>
                <a:cubicBezTo>
                  <a:pt x="8827229" y="651493"/>
                  <a:pt x="8843605" y="635117"/>
                  <a:pt x="8863805" y="635117"/>
                </a:cubicBezTo>
                <a:close/>
                <a:moveTo>
                  <a:pt x="8643124" y="635114"/>
                </a:moveTo>
                <a:cubicBezTo>
                  <a:pt x="8663324" y="635114"/>
                  <a:pt x="8679700" y="651490"/>
                  <a:pt x="8679700" y="671690"/>
                </a:cubicBezTo>
                <a:cubicBezTo>
                  <a:pt x="8679700" y="691888"/>
                  <a:pt x="8663324" y="708264"/>
                  <a:pt x="8643124" y="708264"/>
                </a:cubicBezTo>
                <a:cubicBezTo>
                  <a:pt x="8622924" y="708264"/>
                  <a:pt x="8606548" y="691888"/>
                  <a:pt x="8606548" y="671690"/>
                </a:cubicBezTo>
                <a:cubicBezTo>
                  <a:pt x="8606548" y="651490"/>
                  <a:pt x="8622924" y="635114"/>
                  <a:pt x="8643124" y="635114"/>
                </a:cubicBezTo>
                <a:close/>
                <a:moveTo>
                  <a:pt x="8422443" y="635111"/>
                </a:moveTo>
                <a:cubicBezTo>
                  <a:pt x="8442643" y="635111"/>
                  <a:pt x="8459019" y="651487"/>
                  <a:pt x="8459019" y="671687"/>
                </a:cubicBezTo>
                <a:cubicBezTo>
                  <a:pt x="8459019" y="691886"/>
                  <a:pt x="8442643" y="708261"/>
                  <a:pt x="8422443" y="708261"/>
                </a:cubicBezTo>
                <a:cubicBezTo>
                  <a:pt x="8402243" y="708261"/>
                  <a:pt x="8385867" y="691886"/>
                  <a:pt x="8385867" y="671687"/>
                </a:cubicBezTo>
                <a:cubicBezTo>
                  <a:pt x="8385867" y="651487"/>
                  <a:pt x="8402243" y="635111"/>
                  <a:pt x="8422443" y="635111"/>
                </a:cubicBezTo>
                <a:close/>
                <a:moveTo>
                  <a:pt x="8201762" y="635108"/>
                </a:moveTo>
                <a:cubicBezTo>
                  <a:pt x="8221962" y="635108"/>
                  <a:pt x="8238338" y="651484"/>
                  <a:pt x="8238338" y="671684"/>
                </a:cubicBezTo>
                <a:cubicBezTo>
                  <a:pt x="8238338" y="691883"/>
                  <a:pt x="8221962" y="708258"/>
                  <a:pt x="8201762" y="708258"/>
                </a:cubicBezTo>
                <a:cubicBezTo>
                  <a:pt x="8181562" y="708258"/>
                  <a:pt x="8165186" y="691883"/>
                  <a:pt x="8165186" y="671684"/>
                </a:cubicBezTo>
                <a:cubicBezTo>
                  <a:pt x="8165186" y="651484"/>
                  <a:pt x="8181562" y="635108"/>
                  <a:pt x="8201762" y="635108"/>
                </a:cubicBezTo>
                <a:close/>
                <a:moveTo>
                  <a:pt x="7981081" y="635105"/>
                </a:moveTo>
                <a:cubicBezTo>
                  <a:pt x="8001281" y="635105"/>
                  <a:pt x="8017657" y="651481"/>
                  <a:pt x="8017657" y="671681"/>
                </a:cubicBezTo>
                <a:cubicBezTo>
                  <a:pt x="8017657" y="691880"/>
                  <a:pt x="8001281" y="708255"/>
                  <a:pt x="7981081" y="708255"/>
                </a:cubicBezTo>
                <a:cubicBezTo>
                  <a:pt x="7960881" y="708255"/>
                  <a:pt x="7944505" y="691880"/>
                  <a:pt x="7944505" y="671681"/>
                </a:cubicBezTo>
                <a:cubicBezTo>
                  <a:pt x="7944505" y="651481"/>
                  <a:pt x="7960881" y="635105"/>
                  <a:pt x="7981081" y="635105"/>
                </a:cubicBezTo>
                <a:close/>
                <a:moveTo>
                  <a:pt x="7760400" y="635102"/>
                </a:moveTo>
                <a:cubicBezTo>
                  <a:pt x="7780600" y="635102"/>
                  <a:pt x="7796976" y="651478"/>
                  <a:pt x="7796976" y="671678"/>
                </a:cubicBezTo>
                <a:cubicBezTo>
                  <a:pt x="7796976" y="691877"/>
                  <a:pt x="7780600" y="708252"/>
                  <a:pt x="7760400" y="708252"/>
                </a:cubicBezTo>
                <a:cubicBezTo>
                  <a:pt x="7740200" y="708252"/>
                  <a:pt x="7723824" y="691877"/>
                  <a:pt x="7723824" y="671678"/>
                </a:cubicBezTo>
                <a:cubicBezTo>
                  <a:pt x="7723824" y="651478"/>
                  <a:pt x="7740200" y="635102"/>
                  <a:pt x="7760400" y="635102"/>
                </a:cubicBezTo>
                <a:close/>
                <a:moveTo>
                  <a:pt x="7539719" y="635100"/>
                </a:moveTo>
                <a:cubicBezTo>
                  <a:pt x="7559919" y="635100"/>
                  <a:pt x="7576295" y="651476"/>
                  <a:pt x="7576295" y="671676"/>
                </a:cubicBezTo>
                <a:cubicBezTo>
                  <a:pt x="7576295" y="691874"/>
                  <a:pt x="7559919" y="708250"/>
                  <a:pt x="7539719" y="708250"/>
                </a:cubicBezTo>
                <a:cubicBezTo>
                  <a:pt x="7519519" y="708250"/>
                  <a:pt x="7503143" y="691874"/>
                  <a:pt x="7503143" y="671676"/>
                </a:cubicBezTo>
                <a:cubicBezTo>
                  <a:pt x="7503143" y="651476"/>
                  <a:pt x="7519519" y="635100"/>
                  <a:pt x="7539719" y="635100"/>
                </a:cubicBezTo>
                <a:close/>
                <a:moveTo>
                  <a:pt x="7319038" y="635097"/>
                </a:moveTo>
                <a:cubicBezTo>
                  <a:pt x="7339238" y="635097"/>
                  <a:pt x="7355614" y="651473"/>
                  <a:pt x="7355614" y="671673"/>
                </a:cubicBezTo>
                <a:cubicBezTo>
                  <a:pt x="7355614" y="691872"/>
                  <a:pt x="7339238" y="708247"/>
                  <a:pt x="7319038" y="708247"/>
                </a:cubicBezTo>
                <a:cubicBezTo>
                  <a:pt x="7298838" y="708247"/>
                  <a:pt x="7282462" y="691872"/>
                  <a:pt x="7282462" y="671673"/>
                </a:cubicBezTo>
                <a:cubicBezTo>
                  <a:pt x="7282462" y="651473"/>
                  <a:pt x="7298838" y="635097"/>
                  <a:pt x="7319038" y="635097"/>
                </a:cubicBezTo>
                <a:close/>
                <a:moveTo>
                  <a:pt x="7098357" y="635094"/>
                </a:moveTo>
                <a:cubicBezTo>
                  <a:pt x="7118557" y="635094"/>
                  <a:pt x="7134933" y="651470"/>
                  <a:pt x="7134933" y="671670"/>
                </a:cubicBezTo>
                <a:cubicBezTo>
                  <a:pt x="7134933" y="691869"/>
                  <a:pt x="7118557" y="708244"/>
                  <a:pt x="7098357" y="708244"/>
                </a:cubicBezTo>
                <a:cubicBezTo>
                  <a:pt x="7078157" y="708244"/>
                  <a:pt x="7061781" y="691869"/>
                  <a:pt x="7061781" y="671670"/>
                </a:cubicBezTo>
                <a:cubicBezTo>
                  <a:pt x="7061781" y="651470"/>
                  <a:pt x="7078157" y="635094"/>
                  <a:pt x="7098357" y="635094"/>
                </a:cubicBezTo>
                <a:close/>
                <a:moveTo>
                  <a:pt x="6877676" y="635091"/>
                </a:moveTo>
                <a:cubicBezTo>
                  <a:pt x="6897876" y="635091"/>
                  <a:pt x="6914252" y="651467"/>
                  <a:pt x="6914252" y="671667"/>
                </a:cubicBezTo>
                <a:cubicBezTo>
                  <a:pt x="6914252" y="691866"/>
                  <a:pt x="6897876" y="708241"/>
                  <a:pt x="6877676" y="708241"/>
                </a:cubicBezTo>
                <a:cubicBezTo>
                  <a:pt x="6857476" y="708241"/>
                  <a:pt x="6841100" y="691866"/>
                  <a:pt x="6841100" y="671667"/>
                </a:cubicBezTo>
                <a:cubicBezTo>
                  <a:pt x="6841100" y="651467"/>
                  <a:pt x="6857476" y="635091"/>
                  <a:pt x="6877676" y="635091"/>
                </a:cubicBezTo>
                <a:close/>
                <a:moveTo>
                  <a:pt x="6656995" y="635088"/>
                </a:moveTo>
                <a:cubicBezTo>
                  <a:pt x="6677195" y="635088"/>
                  <a:pt x="6693571" y="651464"/>
                  <a:pt x="6693571" y="671664"/>
                </a:cubicBezTo>
                <a:cubicBezTo>
                  <a:pt x="6693571" y="691863"/>
                  <a:pt x="6677195" y="708239"/>
                  <a:pt x="6656995" y="708239"/>
                </a:cubicBezTo>
                <a:cubicBezTo>
                  <a:pt x="6636795" y="708239"/>
                  <a:pt x="6620419" y="691863"/>
                  <a:pt x="6620419" y="671664"/>
                </a:cubicBezTo>
                <a:cubicBezTo>
                  <a:pt x="6620419" y="651464"/>
                  <a:pt x="6636795" y="635088"/>
                  <a:pt x="6656995" y="635088"/>
                </a:cubicBezTo>
                <a:close/>
                <a:moveTo>
                  <a:pt x="6436314" y="635085"/>
                </a:moveTo>
                <a:cubicBezTo>
                  <a:pt x="6456514" y="635085"/>
                  <a:pt x="6472890" y="651461"/>
                  <a:pt x="6472890" y="671661"/>
                </a:cubicBezTo>
                <a:cubicBezTo>
                  <a:pt x="6472890" y="691860"/>
                  <a:pt x="6456514" y="708236"/>
                  <a:pt x="6436314" y="708236"/>
                </a:cubicBezTo>
                <a:cubicBezTo>
                  <a:pt x="6416114" y="708236"/>
                  <a:pt x="6399738" y="691860"/>
                  <a:pt x="6399738" y="671661"/>
                </a:cubicBezTo>
                <a:cubicBezTo>
                  <a:pt x="6399738" y="651461"/>
                  <a:pt x="6416114" y="635085"/>
                  <a:pt x="6436314" y="635085"/>
                </a:cubicBezTo>
                <a:close/>
                <a:moveTo>
                  <a:pt x="6215633" y="635083"/>
                </a:moveTo>
                <a:cubicBezTo>
                  <a:pt x="6235833" y="635083"/>
                  <a:pt x="6252209" y="651458"/>
                  <a:pt x="6252209" y="671658"/>
                </a:cubicBezTo>
                <a:cubicBezTo>
                  <a:pt x="6252209" y="691858"/>
                  <a:pt x="6235833" y="708233"/>
                  <a:pt x="6215633" y="708233"/>
                </a:cubicBezTo>
                <a:cubicBezTo>
                  <a:pt x="6195433" y="708233"/>
                  <a:pt x="6179057" y="691858"/>
                  <a:pt x="6179057" y="671658"/>
                </a:cubicBezTo>
                <a:cubicBezTo>
                  <a:pt x="6179057" y="651458"/>
                  <a:pt x="6195433" y="635083"/>
                  <a:pt x="6215633" y="635083"/>
                </a:cubicBezTo>
                <a:close/>
                <a:moveTo>
                  <a:pt x="5994952" y="635080"/>
                </a:moveTo>
                <a:cubicBezTo>
                  <a:pt x="6015152" y="635080"/>
                  <a:pt x="6031528" y="651456"/>
                  <a:pt x="6031528" y="671656"/>
                </a:cubicBezTo>
                <a:cubicBezTo>
                  <a:pt x="6031528" y="691855"/>
                  <a:pt x="6015152" y="708230"/>
                  <a:pt x="5994952" y="708230"/>
                </a:cubicBezTo>
                <a:cubicBezTo>
                  <a:pt x="5974752" y="708230"/>
                  <a:pt x="5958376" y="691855"/>
                  <a:pt x="5958376" y="671656"/>
                </a:cubicBezTo>
                <a:cubicBezTo>
                  <a:pt x="5958376" y="651456"/>
                  <a:pt x="5974752" y="635080"/>
                  <a:pt x="5994952" y="635080"/>
                </a:cubicBezTo>
                <a:close/>
                <a:moveTo>
                  <a:pt x="5774272" y="635077"/>
                </a:moveTo>
                <a:cubicBezTo>
                  <a:pt x="5794472" y="635077"/>
                  <a:pt x="5810848" y="651453"/>
                  <a:pt x="5810848" y="671653"/>
                </a:cubicBezTo>
                <a:cubicBezTo>
                  <a:pt x="5810848" y="691852"/>
                  <a:pt x="5794472" y="708227"/>
                  <a:pt x="5774272" y="708227"/>
                </a:cubicBezTo>
                <a:cubicBezTo>
                  <a:pt x="5754073" y="708227"/>
                  <a:pt x="5737697" y="691852"/>
                  <a:pt x="5737697" y="671653"/>
                </a:cubicBezTo>
                <a:cubicBezTo>
                  <a:pt x="5737697" y="651453"/>
                  <a:pt x="5754073" y="635077"/>
                  <a:pt x="5774272" y="635077"/>
                </a:cubicBezTo>
                <a:close/>
                <a:moveTo>
                  <a:pt x="5553593" y="635074"/>
                </a:moveTo>
                <a:cubicBezTo>
                  <a:pt x="5573793" y="635074"/>
                  <a:pt x="5590169" y="651450"/>
                  <a:pt x="5590169" y="671650"/>
                </a:cubicBezTo>
                <a:cubicBezTo>
                  <a:pt x="5590169" y="691849"/>
                  <a:pt x="5573793" y="708225"/>
                  <a:pt x="5553593" y="708225"/>
                </a:cubicBezTo>
                <a:cubicBezTo>
                  <a:pt x="5533393" y="708225"/>
                  <a:pt x="5517018" y="691849"/>
                  <a:pt x="5517018" y="671650"/>
                </a:cubicBezTo>
                <a:cubicBezTo>
                  <a:pt x="5517018" y="651450"/>
                  <a:pt x="5533393" y="635074"/>
                  <a:pt x="5553593" y="635074"/>
                </a:cubicBezTo>
                <a:close/>
                <a:moveTo>
                  <a:pt x="5332913" y="635071"/>
                </a:moveTo>
                <a:cubicBezTo>
                  <a:pt x="5353113" y="635071"/>
                  <a:pt x="5369490" y="651447"/>
                  <a:pt x="5369490" y="671647"/>
                </a:cubicBezTo>
                <a:cubicBezTo>
                  <a:pt x="5369490" y="691846"/>
                  <a:pt x="5353113" y="708222"/>
                  <a:pt x="5332913" y="708222"/>
                </a:cubicBezTo>
                <a:cubicBezTo>
                  <a:pt x="5312714" y="708222"/>
                  <a:pt x="5296337" y="691846"/>
                  <a:pt x="5296337" y="671647"/>
                </a:cubicBezTo>
                <a:cubicBezTo>
                  <a:pt x="5296337" y="651447"/>
                  <a:pt x="5312714" y="635071"/>
                  <a:pt x="5332913" y="635071"/>
                </a:cubicBezTo>
                <a:close/>
                <a:moveTo>
                  <a:pt x="5112230" y="635068"/>
                </a:moveTo>
                <a:cubicBezTo>
                  <a:pt x="5132433" y="635068"/>
                  <a:pt x="5148807" y="651444"/>
                  <a:pt x="5148807" y="671644"/>
                </a:cubicBezTo>
                <a:cubicBezTo>
                  <a:pt x="5148807" y="691844"/>
                  <a:pt x="5132433" y="708219"/>
                  <a:pt x="5112230" y="708219"/>
                </a:cubicBezTo>
                <a:cubicBezTo>
                  <a:pt x="5092030" y="708219"/>
                  <a:pt x="5075655" y="691844"/>
                  <a:pt x="5075655" y="671644"/>
                </a:cubicBezTo>
                <a:cubicBezTo>
                  <a:pt x="5075655" y="651444"/>
                  <a:pt x="5092030" y="635068"/>
                  <a:pt x="5112230" y="635068"/>
                </a:cubicBezTo>
                <a:close/>
                <a:moveTo>
                  <a:pt x="4891552" y="635066"/>
                </a:moveTo>
                <a:cubicBezTo>
                  <a:pt x="4911751" y="635066"/>
                  <a:pt x="4928127" y="651441"/>
                  <a:pt x="4928127" y="671641"/>
                </a:cubicBezTo>
                <a:cubicBezTo>
                  <a:pt x="4928127" y="691841"/>
                  <a:pt x="4911751" y="708216"/>
                  <a:pt x="4891552" y="708216"/>
                </a:cubicBezTo>
                <a:cubicBezTo>
                  <a:pt x="4871352" y="708216"/>
                  <a:pt x="4854975" y="691841"/>
                  <a:pt x="4854975" y="671641"/>
                </a:cubicBezTo>
                <a:cubicBezTo>
                  <a:pt x="4854975" y="651441"/>
                  <a:pt x="4871352" y="635066"/>
                  <a:pt x="4891552" y="635066"/>
                </a:cubicBezTo>
                <a:close/>
                <a:moveTo>
                  <a:pt x="4670871" y="635063"/>
                </a:moveTo>
                <a:cubicBezTo>
                  <a:pt x="4691070" y="635063"/>
                  <a:pt x="4707447" y="651439"/>
                  <a:pt x="4707447" y="671639"/>
                </a:cubicBezTo>
                <a:cubicBezTo>
                  <a:pt x="4707447" y="691838"/>
                  <a:pt x="4691070" y="708213"/>
                  <a:pt x="4670871" y="708213"/>
                </a:cubicBezTo>
                <a:cubicBezTo>
                  <a:pt x="4650672" y="708213"/>
                  <a:pt x="4634295" y="691838"/>
                  <a:pt x="4634295" y="671639"/>
                </a:cubicBezTo>
                <a:cubicBezTo>
                  <a:pt x="4634295" y="651439"/>
                  <a:pt x="4650672" y="635063"/>
                  <a:pt x="4670871" y="635063"/>
                </a:cubicBezTo>
                <a:close/>
                <a:moveTo>
                  <a:pt x="4450188" y="635060"/>
                </a:moveTo>
                <a:cubicBezTo>
                  <a:pt x="4470390" y="635060"/>
                  <a:pt x="4486764" y="651436"/>
                  <a:pt x="4486764" y="671636"/>
                </a:cubicBezTo>
                <a:cubicBezTo>
                  <a:pt x="4486764" y="691835"/>
                  <a:pt x="4470390" y="708211"/>
                  <a:pt x="4450188" y="708211"/>
                </a:cubicBezTo>
                <a:cubicBezTo>
                  <a:pt x="4429988" y="708211"/>
                  <a:pt x="4413613" y="691835"/>
                  <a:pt x="4413613" y="671636"/>
                </a:cubicBezTo>
                <a:cubicBezTo>
                  <a:pt x="4413613" y="651436"/>
                  <a:pt x="4429988" y="635060"/>
                  <a:pt x="4450188" y="635060"/>
                </a:cubicBezTo>
                <a:close/>
                <a:moveTo>
                  <a:pt x="4229507" y="635057"/>
                </a:moveTo>
                <a:cubicBezTo>
                  <a:pt x="4249708" y="635057"/>
                  <a:pt x="4266084" y="651433"/>
                  <a:pt x="4266084" y="671633"/>
                </a:cubicBezTo>
                <a:cubicBezTo>
                  <a:pt x="4266084" y="691832"/>
                  <a:pt x="4249708" y="708208"/>
                  <a:pt x="4229507" y="708208"/>
                </a:cubicBezTo>
                <a:cubicBezTo>
                  <a:pt x="4209307" y="708208"/>
                  <a:pt x="4192931" y="691832"/>
                  <a:pt x="4192931" y="671633"/>
                </a:cubicBezTo>
                <a:cubicBezTo>
                  <a:pt x="4192931" y="651433"/>
                  <a:pt x="4209307" y="635057"/>
                  <a:pt x="4229507" y="635057"/>
                </a:cubicBezTo>
                <a:close/>
                <a:moveTo>
                  <a:pt x="4008847" y="635054"/>
                </a:moveTo>
                <a:cubicBezTo>
                  <a:pt x="4029045" y="635054"/>
                  <a:pt x="4045426" y="651430"/>
                  <a:pt x="4045426" y="671630"/>
                </a:cubicBezTo>
                <a:cubicBezTo>
                  <a:pt x="4045426" y="691830"/>
                  <a:pt x="4029045" y="708205"/>
                  <a:pt x="4008847" y="708205"/>
                </a:cubicBezTo>
                <a:cubicBezTo>
                  <a:pt x="3988642" y="708205"/>
                  <a:pt x="3972267" y="691830"/>
                  <a:pt x="3972267" y="671630"/>
                </a:cubicBezTo>
                <a:cubicBezTo>
                  <a:pt x="3972267" y="651430"/>
                  <a:pt x="3988642" y="635054"/>
                  <a:pt x="4008847" y="635054"/>
                </a:cubicBezTo>
                <a:close/>
                <a:moveTo>
                  <a:pt x="3788165" y="635051"/>
                </a:moveTo>
                <a:cubicBezTo>
                  <a:pt x="3808367" y="635051"/>
                  <a:pt x="3824738" y="651427"/>
                  <a:pt x="3824738" y="671627"/>
                </a:cubicBezTo>
                <a:cubicBezTo>
                  <a:pt x="3824738" y="691827"/>
                  <a:pt x="3808367" y="708202"/>
                  <a:pt x="3788165" y="708202"/>
                </a:cubicBezTo>
                <a:cubicBezTo>
                  <a:pt x="3767965" y="708202"/>
                  <a:pt x="3751588" y="691827"/>
                  <a:pt x="3751588" y="671627"/>
                </a:cubicBezTo>
                <a:cubicBezTo>
                  <a:pt x="3751588" y="651427"/>
                  <a:pt x="3767965" y="635051"/>
                  <a:pt x="3788165" y="635051"/>
                </a:cubicBezTo>
                <a:close/>
                <a:moveTo>
                  <a:pt x="3567479" y="635048"/>
                </a:moveTo>
                <a:cubicBezTo>
                  <a:pt x="3587675" y="635048"/>
                  <a:pt x="3604051" y="651424"/>
                  <a:pt x="3604051" y="671624"/>
                </a:cubicBezTo>
                <a:cubicBezTo>
                  <a:pt x="3604051" y="691824"/>
                  <a:pt x="3587675" y="708200"/>
                  <a:pt x="3567479" y="708200"/>
                </a:cubicBezTo>
                <a:cubicBezTo>
                  <a:pt x="3547276" y="708200"/>
                  <a:pt x="3530908" y="691824"/>
                  <a:pt x="3530908" y="671624"/>
                </a:cubicBezTo>
                <a:cubicBezTo>
                  <a:pt x="3530908" y="651424"/>
                  <a:pt x="3547276" y="635048"/>
                  <a:pt x="3567479" y="635048"/>
                </a:cubicBezTo>
                <a:close/>
                <a:moveTo>
                  <a:pt x="3346801" y="635046"/>
                </a:moveTo>
                <a:cubicBezTo>
                  <a:pt x="3367001" y="635046"/>
                  <a:pt x="3383375" y="651422"/>
                  <a:pt x="3383375" y="671622"/>
                </a:cubicBezTo>
                <a:cubicBezTo>
                  <a:pt x="3383375" y="691821"/>
                  <a:pt x="3367001" y="708197"/>
                  <a:pt x="3346801" y="708197"/>
                </a:cubicBezTo>
                <a:cubicBezTo>
                  <a:pt x="3326603" y="708197"/>
                  <a:pt x="3310228" y="691821"/>
                  <a:pt x="3310228" y="671622"/>
                </a:cubicBezTo>
                <a:cubicBezTo>
                  <a:pt x="3310228" y="651422"/>
                  <a:pt x="3326603" y="635046"/>
                  <a:pt x="3346801" y="635046"/>
                </a:cubicBezTo>
                <a:close/>
                <a:moveTo>
                  <a:pt x="3126126" y="635043"/>
                </a:moveTo>
                <a:cubicBezTo>
                  <a:pt x="3146320" y="635043"/>
                  <a:pt x="3162696" y="651419"/>
                  <a:pt x="3162696" y="671619"/>
                </a:cubicBezTo>
                <a:cubicBezTo>
                  <a:pt x="3162696" y="691818"/>
                  <a:pt x="3146320" y="708194"/>
                  <a:pt x="3126126" y="708194"/>
                </a:cubicBezTo>
                <a:cubicBezTo>
                  <a:pt x="3105923" y="708194"/>
                  <a:pt x="3089541" y="691818"/>
                  <a:pt x="3089541" y="671619"/>
                </a:cubicBezTo>
                <a:cubicBezTo>
                  <a:pt x="3089541" y="651419"/>
                  <a:pt x="3105923" y="635043"/>
                  <a:pt x="3126126" y="635043"/>
                </a:cubicBezTo>
                <a:close/>
                <a:moveTo>
                  <a:pt x="2905436" y="635040"/>
                </a:moveTo>
                <a:cubicBezTo>
                  <a:pt x="2925637" y="635040"/>
                  <a:pt x="2942013" y="651416"/>
                  <a:pt x="2942013" y="671616"/>
                </a:cubicBezTo>
                <a:cubicBezTo>
                  <a:pt x="2942013" y="691816"/>
                  <a:pt x="2925637" y="708191"/>
                  <a:pt x="2905436" y="708191"/>
                </a:cubicBezTo>
                <a:cubicBezTo>
                  <a:pt x="2885243" y="708191"/>
                  <a:pt x="2868866" y="691816"/>
                  <a:pt x="2868866" y="671616"/>
                </a:cubicBezTo>
                <a:cubicBezTo>
                  <a:pt x="2868866" y="651416"/>
                  <a:pt x="2885243" y="635040"/>
                  <a:pt x="2905436" y="635040"/>
                </a:cubicBezTo>
                <a:close/>
                <a:moveTo>
                  <a:pt x="2684758" y="635037"/>
                </a:moveTo>
                <a:cubicBezTo>
                  <a:pt x="2704958" y="635037"/>
                  <a:pt x="2721329" y="651413"/>
                  <a:pt x="2721329" y="671613"/>
                </a:cubicBezTo>
                <a:cubicBezTo>
                  <a:pt x="2721329" y="691813"/>
                  <a:pt x="2704958" y="708188"/>
                  <a:pt x="2684758" y="708188"/>
                </a:cubicBezTo>
                <a:cubicBezTo>
                  <a:pt x="2664554" y="708188"/>
                  <a:pt x="2648177" y="691813"/>
                  <a:pt x="2648177" y="671613"/>
                </a:cubicBezTo>
                <a:cubicBezTo>
                  <a:pt x="2648177" y="651413"/>
                  <a:pt x="2664554" y="635037"/>
                  <a:pt x="2684758" y="635037"/>
                </a:cubicBezTo>
                <a:close/>
                <a:moveTo>
                  <a:pt x="2464071" y="635034"/>
                </a:moveTo>
                <a:cubicBezTo>
                  <a:pt x="2484272" y="635034"/>
                  <a:pt x="2500650" y="651410"/>
                  <a:pt x="2500650" y="671610"/>
                </a:cubicBezTo>
                <a:cubicBezTo>
                  <a:pt x="2500650" y="691810"/>
                  <a:pt x="2484272" y="708186"/>
                  <a:pt x="2464071" y="708186"/>
                </a:cubicBezTo>
                <a:cubicBezTo>
                  <a:pt x="2443875" y="708186"/>
                  <a:pt x="2427500" y="691810"/>
                  <a:pt x="2427500" y="671610"/>
                </a:cubicBezTo>
                <a:cubicBezTo>
                  <a:pt x="2427500" y="651410"/>
                  <a:pt x="2443875" y="635034"/>
                  <a:pt x="2464071" y="635034"/>
                </a:cubicBezTo>
                <a:close/>
                <a:moveTo>
                  <a:pt x="2243393" y="635031"/>
                </a:moveTo>
                <a:cubicBezTo>
                  <a:pt x="2263591" y="635031"/>
                  <a:pt x="2279972" y="651407"/>
                  <a:pt x="2279972" y="671607"/>
                </a:cubicBezTo>
                <a:cubicBezTo>
                  <a:pt x="2279972" y="691807"/>
                  <a:pt x="2263591" y="708183"/>
                  <a:pt x="2243393" y="708183"/>
                </a:cubicBezTo>
                <a:cubicBezTo>
                  <a:pt x="2223191" y="708183"/>
                  <a:pt x="2206817" y="691807"/>
                  <a:pt x="2206817" y="671607"/>
                </a:cubicBezTo>
                <a:cubicBezTo>
                  <a:pt x="2206817" y="651407"/>
                  <a:pt x="2223191" y="635031"/>
                  <a:pt x="2243393" y="635031"/>
                </a:cubicBezTo>
                <a:close/>
                <a:moveTo>
                  <a:pt x="2022713" y="635029"/>
                </a:moveTo>
                <a:cubicBezTo>
                  <a:pt x="2042913" y="635029"/>
                  <a:pt x="2059288" y="651405"/>
                  <a:pt x="2059288" y="671605"/>
                </a:cubicBezTo>
                <a:cubicBezTo>
                  <a:pt x="2059288" y="691804"/>
                  <a:pt x="2042913" y="708180"/>
                  <a:pt x="2022713" y="708180"/>
                </a:cubicBezTo>
                <a:cubicBezTo>
                  <a:pt x="2002514" y="708180"/>
                  <a:pt x="1986179" y="691804"/>
                  <a:pt x="1986179" y="671605"/>
                </a:cubicBezTo>
                <a:cubicBezTo>
                  <a:pt x="1986179" y="651405"/>
                  <a:pt x="2002514" y="635029"/>
                  <a:pt x="2022713" y="635029"/>
                </a:cubicBezTo>
                <a:close/>
                <a:moveTo>
                  <a:pt x="1802070" y="635026"/>
                </a:moveTo>
                <a:cubicBezTo>
                  <a:pt x="1822270" y="635026"/>
                  <a:pt x="1838646" y="651402"/>
                  <a:pt x="1838646" y="671602"/>
                </a:cubicBezTo>
                <a:cubicBezTo>
                  <a:pt x="1838646" y="691802"/>
                  <a:pt x="1822270" y="708177"/>
                  <a:pt x="1802070" y="708177"/>
                </a:cubicBezTo>
                <a:cubicBezTo>
                  <a:pt x="1781870" y="708177"/>
                  <a:pt x="1765494" y="691802"/>
                  <a:pt x="1765494" y="671602"/>
                </a:cubicBezTo>
                <a:cubicBezTo>
                  <a:pt x="1765494" y="651402"/>
                  <a:pt x="1781870" y="635026"/>
                  <a:pt x="1802070" y="635026"/>
                </a:cubicBezTo>
                <a:close/>
                <a:moveTo>
                  <a:pt x="1581384" y="635023"/>
                </a:moveTo>
                <a:cubicBezTo>
                  <a:pt x="1601584" y="635023"/>
                  <a:pt x="1617960" y="651399"/>
                  <a:pt x="1617960" y="671599"/>
                </a:cubicBezTo>
                <a:cubicBezTo>
                  <a:pt x="1617960" y="691799"/>
                  <a:pt x="1601584" y="708174"/>
                  <a:pt x="1581384" y="708174"/>
                </a:cubicBezTo>
                <a:cubicBezTo>
                  <a:pt x="1561184" y="708174"/>
                  <a:pt x="1544808" y="691799"/>
                  <a:pt x="1544808" y="671599"/>
                </a:cubicBezTo>
                <a:cubicBezTo>
                  <a:pt x="1544808" y="651399"/>
                  <a:pt x="1561184" y="635023"/>
                  <a:pt x="1581384" y="635023"/>
                </a:cubicBezTo>
                <a:close/>
                <a:moveTo>
                  <a:pt x="1360698" y="635020"/>
                </a:moveTo>
                <a:cubicBezTo>
                  <a:pt x="1380898" y="635020"/>
                  <a:pt x="1397274" y="651396"/>
                  <a:pt x="1397274" y="671596"/>
                </a:cubicBezTo>
                <a:cubicBezTo>
                  <a:pt x="1397274" y="691796"/>
                  <a:pt x="1380898" y="708172"/>
                  <a:pt x="1360698" y="708172"/>
                </a:cubicBezTo>
                <a:cubicBezTo>
                  <a:pt x="1340498" y="708172"/>
                  <a:pt x="1324122" y="691796"/>
                  <a:pt x="1324122" y="671596"/>
                </a:cubicBezTo>
                <a:cubicBezTo>
                  <a:pt x="1324122" y="651396"/>
                  <a:pt x="1340498" y="635020"/>
                  <a:pt x="1360698" y="635020"/>
                </a:cubicBezTo>
                <a:close/>
                <a:moveTo>
                  <a:pt x="1140012" y="635017"/>
                </a:moveTo>
                <a:cubicBezTo>
                  <a:pt x="1160212" y="635017"/>
                  <a:pt x="1176588" y="651393"/>
                  <a:pt x="1176588" y="671593"/>
                </a:cubicBezTo>
                <a:cubicBezTo>
                  <a:pt x="1176588" y="691793"/>
                  <a:pt x="1160212" y="708169"/>
                  <a:pt x="1140012" y="708169"/>
                </a:cubicBezTo>
                <a:cubicBezTo>
                  <a:pt x="1119812" y="708169"/>
                  <a:pt x="1103436" y="691793"/>
                  <a:pt x="1103436" y="671593"/>
                </a:cubicBezTo>
                <a:cubicBezTo>
                  <a:pt x="1103436" y="651393"/>
                  <a:pt x="1119812" y="635017"/>
                  <a:pt x="1140012" y="635017"/>
                </a:cubicBezTo>
                <a:close/>
                <a:moveTo>
                  <a:pt x="919326" y="635014"/>
                </a:moveTo>
                <a:cubicBezTo>
                  <a:pt x="939526" y="635014"/>
                  <a:pt x="955902" y="651390"/>
                  <a:pt x="955902" y="671590"/>
                </a:cubicBezTo>
                <a:cubicBezTo>
                  <a:pt x="955902" y="691790"/>
                  <a:pt x="939526" y="708166"/>
                  <a:pt x="919326" y="708166"/>
                </a:cubicBezTo>
                <a:cubicBezTo>
                  <a:pt x="899126" y="708166"/>
                  <a:pt x="882750" y="691790"/>
                  <a:pt x="882750" y="671590"/>
                </a:cubicBezTo>
                <a:cubicBezTo>
                  <a:pt x="882750" y="651390"/>
                  <a:pt x="899126" y="635014"/>
                  <a:pt x="919326" y="635014"/>
                </a:cubicBezTo>
                <a:close/>
                <a:moveTo>
                  <a:pt x="698640" y="635012"/>
                </a:moveTo>
                <a:cubicBezTo>
                  <a:pt x="718840" y="635012"/>
                  <a:pt x="735216" y="651388"/>
                  <a:pt x="735216" y="671588"/>
                </a:cubicBezTo>
                <a:cubicBezTo>
                  <a:pt x="735216" y="691787"/>
                  <a:pt x="718840" y="708163"/>
                  <a:pt x="698640" y="708163"/>
                </a:cubicBezTo>
                <a:cubicBezTo>
                  <a:pt x="678440" y="708163"/>
                  <a:pt x="662064" y="691787"/>
                  <a:pt x="662064" y="671588"/>
                </a:cubicBezTo>
                <a:cubicBezTo>
                  <a:pt x="662064" y="651388"/>
                  <a:pt x="678440" y="635012"/>
                  <a:pt x="698640" y="635012"/>
                </a:cubicBezTo>
                <a:close/>
                <a:moveTo>
                  <a:pt x="477954" y="635009"/>
                </a:moveTo>
                <a:cubicBezTo>
                  <a:pt x="498154" y="635009"/>
                  <a:pt x="514530" y="651385"/>
                  <a:pt x="514530" y="671585"/>
                </a:cubicBezTo>
                <a:cubicBezTo>
                  <a:pt x="514530" y="691785"/>
                  <a:pt x="498154" y="708161"/>
                  <a:pt x="477954" y="708161"/>
                </a:cubicBezTo>
                <a:cubicBezTo>
                  <a:pt x="457754" y="708161"/>
                  <a:pt x="441378" y="691785"/>
                  <a:pt x="441378" y="671585"/>
                </a:cubicBezTo>
                <a:cubicBezTo>
                  <a:pt x="441378" y="651385"/>
                  <a:pt x="457754" y="635009"/>
                  <a:pt x="477954" y="635009"/>
                </a:cubicBezTo>
                <a:close/>
                <a:moveTo>
                  <a:pt x="257268" y="635006"/>
                </a:moveTo>
                <a:cubicBezTo>
                  <a:pt x="277468" y="635006"/>
                  <a:pt x="293844" y="651382"/>
                  <a:pt x="293844" y="671582"/>
                </a:cubicBezTo>
                <a:cubicBezTo>
                  <a:pt x="293844" y="691782"/>
                  <a:pt x="277468" y="708158"/>
                  <a:pt x="257268" y="708158"/>
                </a:cubicBezTo>
                <a:cubicBezTo>
                  <a:pt x="237068" y="708158"/>
                  <a:pt x="220692" y="691782"/>
                  <a:pt x="220692" y="671582"/>
                </a:cubicBezTo>
                <a:cubicBezTo>
                  <a:pt x="220692" y="651382"/>
                  <a:pt x="237068" y="635006"/>
                  <a:pt x="257268" y="635006"/>
                </a:cubicBezTo>
                <a:close/>
                <a:moveTo>
                  <a:pt x="36581" y="635003"/>
                </a:moveTo>
                <a:cubicBezTo>
                  <a:pt x="56781" y="635003"/>
                  <a:pt x="73157" y="651379"/>
                  <a:pt x="73157" y="671579"/>
                </a:cubicBezTo>
                <a:cubicBezTo>
                  <a:pt x="73157" y="691779"/>
                  <a:pt x="56781" y="708155"/>
                  <a:pt x="36581" y="708155"/>
                </a:cubicBezTo>
                <a:cubicBezTo>
                  <a:pt x="16381" y="708155"/>
                  <a:pt x="5" y="691779"/>
                  <a:pt x="5" y="671579"/>
                </a:cubicBezTo>
                <a:cubicBezTo>
                  <a:pt x="5" y="651379"/>
                  <a:pt x="16381" y="635003"/>
                  <a:pt x="36581" y="635003"/>
                </a:cubicBezTo>
                <a:close/>
                <a:moveTo>
                  <a:pt x="11732658" y="635000"/>
                </a:moveTo>
                <a:cubicBezTo>
                  <a:pt x="11752858" y="635000"/>
                  <a:pt x="11769234" y="651376"/>
                  <a:pt x="11769234" y="671576"/>
                </a:cubicBezTo>
                <a:cubicBezTo>
                  <a:pt x="11769234" y="691776"/>
                  <a:pt x="11752858" y="708152"/>
                  <a:pt x="11732658" y="708152"/>
                </a:cubicBezTo>
                <a:cubicBezTo>
                  <a:pt x="11712458" y="708152"/>
                  <a:pt x="11696082" y="691776"/>
                  <a:pt x="11696082" y="671576"/>
                </a:cubicBezTo>
                <a:cubicBezTo>
                  <a:pt x="11696082" y="651376"/>
                  <a:pt x="11712458" y="635000"/>
                  <a:pt x="11732658" y="635000"/>
                </a:cubicBezTo>
                <a:close/>
                <a:moveTo>
                  <a:pt x="11953343" y="634997"/>
                </a:moveTo>
                <a:cubicBezTo>
                  <a:pt x="11973543" y="634997"/>
                  <a:pt x="11989919" y="651373"/>
                  <a:pt x="11989919" y="671573"/>
                </a:cubicBezTo>
                <a:cubicBezTo>
                  <a:pt x="11989919" y="691773"/>
                  <a:pt x="11973543" y="708149"/>
                  <a:pt x="11953343" y="708149"/>
                </a:cubicBezTo>
                <a:cubicBezTo>
                  <a:pt x="11933143" y="708149"/>
                  <a:pt x="11916767" y="691773"/>
                  <a:pt x="11916767" y="671573"/>
                </a:cubicBezTo>
                <a:cubicBezTo>
                  <a:pt x="11916767" y="651373"/>
                  <a:pt x="11933143" y="634997"/>
                  <a:pt x="11953343" y="634997"/>
                </a:cubicBezTo>
                <a:close/>
                <a:moveTo>
                  <a:pt x="11511977" y="423489"/>
                </a:moveTo>
                <a:cubicBezTo>
                  <a:pt x="11532177" y="423489"/>
                  <a:pt x="11548553" y="439864"/>
                  <a:pt x="11548553" y="460064"/>
                </a:cubicBezTo>
                <a:cubicBezTo>
                  <a:pt x="11548553" y="480264"/>
                  <a:pt x="11532177" y="496639"/>
                  <a:pt x="11511977" y="496639"/>
                </a:cubicBezTo>
                <a:cubicBezTo>
                  <a:pt x="11491777" y="496639"/>
                  <a:pt x="11475401" y="480264"/>
                  <a:pt x="11475401" y="460064"/>
                </a:cubicBezTo>
                <a:cubicBezTo>
                  <a:pt x="11475401" y="439864"/>
                  <a:pt x="11491777" y="423489"/>
                  <a:pt x="11511977" y="423489"/>
                </a:cubicBezTo>
                <a:close/>
                <a:moveTo>
                  <a:pt x="11291296" y="423486"/>
                </a:moveTo>
                <a:cubicBezTo>
                  <a:pt x="11311496" y="423486"/>
                  <a:pt x="11327872" y="439861"/>
                  <a:pt x="11327872" y="460061"/>
                </a:cubicBezTo>
                <a:cubicBezTo>
                  <a:pt x="11327872" y="480261"/>
                  <a:pt x="11311496" y="496636"/>
                  <a:pt x="11291296" y="496636"/>
                </a:cubicBezTo>
                <a:cubicBezTo>
                  <a:pt x="11271096" y="496636"/>
                  <a:pt x="11254720" y="480261"/>
                  <a:pt x="11254720" y="460061"/>
                </a:cubicBezTo>
                <a:cubicBezTo>
                  <a:pt x="11254720" y="439861"/>
                  <a:pt x="11271096" y="423486"/>
                  <a:pt x="11291296" y="423486"/>
                </a:cubicBezTo>
                <a:close/>
                <a:moveTo>
                  <a:pt x="11070615" y="423483"/>
                </a:moveTo>
                <a:cubicBezTo>
                  <a:pt x="11090815" y="423483"/>
                  <a:pt x="11107191" y="439858"/>
                  <a:pt x="11107191" y="460058"/>
                </a:cubicBezTo>
                <a:cubicBezTo>
                  <a:pt x="11107191" y="480258"/>
                  <a:pt x="11090815" y="496633"/>
                  <a:pt x="11070615" y="496633"/>
                </a:cubicBezTo>
                <a:cubicBezTo>
                  <a:pt x="11050415" y="496633"/>
                  <a:pt x="11034039" y="480258"/>
                  <a:pt x="11034039" y="460058"/>
                </a:cubicBezTo>
                <a:cubicBezTo>
                  <a:pt x="11034039" y="439858"/>
                  <a:pt x="11050415" y="423483"/>
                  <a:pt x="11070615" y="423483"/>
                </a:cubicBezTo>
                <a:close/>
                <a:moveTo>
                  <a:pt x="10849934" y="423480"/>
                </a:moveTo>
                <a:cubicBezTo>
                  <a:pt x="10870134" y="423480"/>
                  <a:pt x="10886510" y="439855"/>
                  <a:pt x="10886510" y="460055"/>
                </a:cubicBezTo>
                <a:cubicBezTo>
                  <a:pt x="10886510" y="480255"/>
                  <a:pt x="10870134" y="496630"/>
                  <a:pt x="10849934" y="496630"/>
                </a:cubicBezTo>
                <a:cubicBezTo>
                  <a:pt x="10829734" y="496630"/>
                  <a:pt x="10813358" y="480255"/>
                  <a:pt x="10813358" y="460055"/>
                </a:cubicBezTo>
                <a:cubicBezTo>
                  <a:pt x="10813358" y="439855"/>
                  <a:pt x="10829734" y="423480"/>
                  <a:pt x="10849934" y="423480"/>
                </a:cubicBezTo>
                <a:close/>
                <a:moveTo>
                  <a:pt x="10629253" y="423477"/>
                </a:moveTo>
                <a:cubicBezTo>
                  <a:pt x="10649453" y="423477"/>
                  <a:pt x="10665829" y="439852"/>
                  <a:pt x="10665829" y="460052"/>
                </a:cubicBezTo>
                <a:cubicBezTo>
                  <a:pt x="10665829" y="480252"/>
                  <a:pt x="10649453" y="496627"/>
                  <a:pt x="10629253" y="496627"/>
                </a:cubicBezTo>
                <a:cubicBezTo>
                  <a:pt x="10609053" y="496627"/>
                  <a:pt x="10592677" y="480252"/>
                  <a:pt x="10592677" y="460052"/>
                </a:cubicBezTo>
                <a:cubicBezTo>
                  <a:pt x="10592677" y="439852"/>
                  <a:pt x="10609053" y="423477"/>
                  <a:pt x="10629253" y="423477"/>
                </a:cubicBezTo>
                <a:close/>
                <a:moveTo>
                  <a:pt x="10408572" y="423474"/>
                </a:moveTo>
                <a:cubicBezTo>
                  <a:pt x="10428772" y="423474"/>
                  <a:pt x="10445148" y="439849"/>
                  <a:pt x="10445148" y="460049"/>
                </a:cubicBezTo>
                <a:cubicBezTo>
                  <a:pt x="10445148" y="480249"/>
                  <a:pt x="10428772" y="496625"/>
                  <a:pt x="10408572" y="496625"/>
                </a:cubicBezTo>
                <a:cubicBezTo>
                  <a:pt x="10388372" y="496625"/>
                  <a:pt x="10371996" y="480249"/>
                  <a:pt x="10371996" y="460049"/>
                </a:cubicBezTo>
                <a:cubicBezTo>
                  <a:pt x="10371996" y="439849"/>
                  <a:pt x="10388372" y="423474"/>
                  <a:pt x="10408572" y="423474"/>
                </a:cubicBezTo>
                <a:close/>
                <a:moveTo>
                  <a:pt x="10187891" y="423471"/>
                </a:moveTo>
                <a:cubicBezTo>
                  <a:pt x="10208091" y="423471"/>
                  <a:pt x="10224467" y="439846"/>
                  <a:pt x="10224467" y="460046"/>
                </a:cubicBezTo>
                <a:cubicBezTo>
                  <a:pt x="10224467" y="480246"/>
                  <a:pt x="10208091" y="496622"/>
                  <a:pt x="10187891" y="496622"/>
                </a:cubicBezTo>
                <a:cubicBezTo>
                  <a:pt x="10167691" y="496622"/>
                  <a:pt x="10151315" y="480246"/>
                  <a:pt x="10151315" y="460046"/>
                </a:cubicBezTo>
                <a:cubicBezTo>
                  <a:pt x="10151315" y="439846"/>
                  <a:pt x="10167691" y="423471"/>
                  <a:pt x="10187891" y="423471"/>
                </a:cubicBezTo>
                <a:close/>
                <a:moveTo>
                  <a:pt x="9967210" y="423469"/>
                </a:moveTo>
                <a:cubicBezTo>
                  <a:pt x="9987410" y="423469"/>
                  <a:pt x="10003786" y="439843"/>
                  <a:pt x="10003786" y="460043"/>
                </a:cubicBezTo>
                <a:cubicBezTo>
                  <a:pt x="10003786" y="480243"/>
                  <a:pt x="9987410" y="496619"/>
                  <a:pt x="9967210" y="496619"/>
                </a:cubicBezTo>
                <a:cubicBezTo>
                  <a:pt x="9947010" y="496619"/>
                  <a:pt x="9930634" y="480243"/>
                  <a:pt x="9930634" y="460043"/>
                </a:cubicBezTo>
                <a:cubicBezTo>
                  <a:pt x="9930634" y="439843"/>
                  <a:pt x="9947010" y="423469"/>
                  <a:pt x="9967210" y="423469"/>
                </a:cubicBezTo>
                <a:close/>
                <a:moveTo>
                  <a:pt x="9746529" y="423466"/>
                </a:moveTo>
                <a:cubicBezTo>
                  <a:pt x="9766729" y="423466"/>
                  <a:pt x="9783105" y="439840"/>
                  <a:pt x="9783105" y="460041"/>
                </a:cubicBezTo>
                <a:cubicBezTo>
                  <a:pt x="9783105" y="480241"/>
                  <a:pt x="9766729" y="496616"/>
                  <a:pt x="9746529" y="496616"/>
                </a:cubicBezTo>
                <a:cubicBezTo>
                  <a:pt x="9726329" y="496616"/>
                  <a:pt x="9709953" y="480241"/>
                  <a:pt x="9709953" y="460041"/>
                </a:cubicBezTo>
                <a:cubicBezTo>
                  <a:pt x="9709953" y="439840"/>
                  <a:pt x="9726329" y="423466"/>
                  <a:pt x="9746529" y="423466"/>
                </a:cubicBezTo>
                <a:close/>
                <a:moveTo>
                  <a:pt x="9525848" y="423463"/>
                </a:moveTo>
                <a:cubicBezTo>
                  <a:pt x="9546048" y="423463"/>
                  <a:pt x="9562424" y="439838"/>
                  <a:pt x="9562424" y="460038"/>
                </a:cubicBezTo>
                <a:cubicBezTo>
                  <a:pt x="9562424" y="480238"/>
                  <a:pt x="9546048" y="496613"/>
                  <a:pt x="9525848" y="496613"/>
                </a:cubicBezTo>
                <a:cubicBezTo>
                  <a:pt x="9505648" y="496613"/>
                  <a:pt x="9489272" y="480238"/>
                  <a:pt x="9489272" y="460038"/>
                </a:cubicBezTo>
                <a:cubicBezTo>
                  <a:pt x="9489272" y="439838"/>
                  <a:pt x="9505648" y="423463"/>
                  <a:pt x="9525848" y="423463"/>
                </a:cubicBezTo>
                <a:close/>
                <a:moveTo>
                  <a:pt x="9305167" y="423460"/>
                </a:moveTo>
                <a:cubicBezTo>
                  <a:pt x="9325367" y="423460"/>
                  <a:pt x="9341743" y="439835"/>
                  <a:pt x="9341743" y="460035"/>
                </a:cubicBezTo>
                <a:cubicBezTo>
                  <a:pt x="9341743" y="480235"/>
                  <a:pt x="9325367" y="496610"/>
                  <a:pt x="9305167" y="496610"/>
                </a:cubicBezTo>
                <a:cubicBezTo>
                  <a:pt x="9284967" y="496610"/>
                  <a:pt x="9268591" y="480235"/>
                  <a:pt x="9268591" y="460035"/>
                </a:cubicBezTo>
                <a:cubicBezTo>
                  <a:pt x="9268591" y="439835"/>
                  <a:pt x="9284967" y="423460"/>
                  <a:pt x="9305167" y="423460"/>
                </a:cubicBezTo>
                <a:close/>
                <a:moveTo>
                  <a:pt x="9084486" y="423457"/>
                </a:moveTo>
                <a:cubicBezTo>
                  <a:pt x="9104686" y="423457"/>
                  <a:pt x="9121062" y="439832"/>
                  <a:pt x="9121062" y="460032"/>
                </a:cubicBezTo>
                <a:cubicBezTo>
                  <a:pt x="9121062" y="480232"/>
                  <a:pt x="9104686" y="496607"/>
                  <a:pt x="9084486" y="496607"/>
                </a:cubicBezTo>
                <a:cubicBezTo>
                  <a:pt x="9064286" y="496607"/>
                  <a:pt x="9047910" y="480232"/>
                  <a:pt x="9047910" y="460032"/>
                </a:cubicBezTo>
                <a:cubicBezTo>
                  <a:pt x="9047910" y="439832"/>
                  <a:pt x="9064286" y="423457"/>
                  <a:pt x="9084486" y="423457"/>
                </a:cubicBezTo>
                <a:close/>
                <a:moveTo>
                  <a:pt x="8863805" y="423454"/>
                </a:moveTo>
                <a:cubicBezTo>
                  <a:pt x="8884005" y="423454"/>
                  <a:pt x="8900381" y="439829"/>
                  <a:pt x="8900381" y="460029"/>
                </a:cubicBezTo>
                <a:cubicBezTo>
                  <a:pt x="8900381" y="480229"/>
                  <a:pt x="8884005" y="496604"/>
                  <a:pt x="8863805" y="496604"/>
                </a:cubicBezTo>
                <a:cubicBezTo>
                  <a:pt x="8843605" y="496604"/>
                  <a:pt x="8827229" y="480229"/>
                  <a:pt x="8827229" y="460029"/>
                </a:cubicBezTo>
                <a:cubicBezTo>
                  <a:pt x="8827229" y="439829"/>
                  <a:pt x="8843605" y="423454"/>
                  <a:pt x="8863805" y="423454"/>
                </a:cubicBezTo>
                <a:close/>
                <a:moveTo>
                  <a:pt x="8643124" y="423451"/>
                </a:moveTo>
                <a:cubicBezTo>
                  <a:pt x="8663324" y="423451"/>
                  <a:pt x="8679700" y="439826"/>
                  <a:pt x="8679700" y="460026"/>
                </a:cubicBezTo>
                <a:cubicBezTo>
                  <a:pt x="8679700" y="480226"/>
                  <a:pt x="8663324" y="496602"/>
                  <a:pt x="8643124" y="496602"/>
                </a:cubicBezTo>
                <a:cubicBezTo>
                  <a:pt x="8622924" y="496602"/>
                  <a:pt x="8606548" y="480226"/>
                  <a:pt x="8606548" y="460026"/>
                </a:cubicBezTo>
                <a:cubicBezTo>
                  <a:pt x="8606548" y="439826"/>
                  <a:pt x="8622924" y="423451"/>
                  <a:pt x="8643124" y="423451"/>
                </a:cubicBezTo>
                <a:close/>
                <a:moveTo>
                  <a:pt x="8422443" y="423448"/>
                </a:moveTo>
                <a:cubicBezTo>
                  <a:pt x="8442643" y="423448"/>
                  <a:pt x="8459019" y="439823"/>
                  <a:pt x="8459019" y="460023"/>
                </a:cubicBezTo>
                <a:cubicBezTo>
                  <a:pt x="8459019" y="480223"/>
                  <a:pt x="8442643" y="496599"/>
                  <a:pt x="8422443" y="496599"/>
                </a:cubicBezTo>
                <a:cubicBezTo>
                  <a:pt x="8402243" y="496599"/>
                  <a:pt x="8385867" y="480223"/>
                  <a:pt x="8385867" y="460023"/>
                </a:cubicBezTo>
                <a:cubicBezTo>
                  <a:pt x="8385867" y="439823"/>
                  <a:pt x="8402243" y="423448"/>
                  <a:pt x="8422443" y="423448"/>
                </a:cubicBezTo>
                <a:close/>
                <a:moveTo>
                  <a:pt x="8201762" y="423445"/>
                </a:moveTo>
                <a:cubicBezTo>
                  <a:pt x="8221962" y="423445"/>
                  <a:pt x="8238338" y="439820"/>
                  <a:pt x="8238338" y="460020"/>
                </a:cubicBezTo>
                <a:cubicBezTo>
                  <a:pt x="8238338" y="480220"/>
                  <a:pt x="8221962" y="496596"/>
                  <a:pt x="8201762" y="496596"/>
                </a:cubicBezTo>
                <a:cubicBezTo>
                  <a:pt x="8181562" y="496596"/>
                  <a:pt x="8165186" y="480220"/>
                  <a:pt x="8165186" y="460020"/>
                </a:cubicBezTo>
                <a:cubicBezTo>
                  <a:pt x="8165186" y="439820"/>
                  <a:pt x="8181562" y="423445"/>
                  <a:pt x="8201762" y="423445"/>
                </a:cubicBezTo>
                <a:close/>
                <a:moveTo>
                  <a:pt x="7981081" y="423442"/>
                </a:moveTo>
                <a:cubicBezTo>
                  <a:pt x="8001281" y="423442"/>
                  <a:pt x="8017657" y="439817"/>
                  <a:pt x="8017657" y="460017"/>
                </a:cubicBezTo>
                <a:cubicBezTo>
                  <a:pt x="8017657" y="480217"/>
                  <a:pt x="8001281" y="496593"/>
                  <a:pt x="7981081" y="496593"/>
                </a:cubicBezTo>
                <a:cubicBezTo>
                  <a:pt x="7960881" y="496593"/>
                  <a:pt x="7944505" y="480217"/>
                  <a:pt x="7944505" y="460017"/>
                </a:cubicBezTo>
                <a:cubicBezTo>
                  <a:pt x="7944505" y="439817"/>
                  <a:pt x="7960881" y="423442"/>
                  <a:pt x="7981081" y="423442"/>
                </a:cubicBezTo>
                <a:close/>
                <a:moveTo>
                  <a:pt x="7760400" y="423439"/>
                </a:moveTo>
                <a:cubicBezTo>
                  <a:pt x="7780600" y="423439"/>
                  <a:pt x="7796976" y="439814"/>
                  <a:pt x="7796976" y="460015"/>
                </a:cubicBezTo>
                <a:cubicBezTo>
                  <a:pt x="7796976" y="480215"/>
                  <a:pt x="7780600" y="496590"/>
                  <a:pt x="7760400" y="496590"/>
                </a:cubicBezTo>
                <a:cubicBezTo>
                  <a:pt x="7740200" y="496590"/>
                  <a:pt x="7723824" y="480215"/>
                  <a:pt x="7723824" y="460015"/>
                </a:cubicBezTo>
                <a:cubicBezTo>
                  <a:pt x="7723824" y="439814"/>
                  <a:pt x="7740200" y="423439"/>
                  <a:pt x="7760400" y="423439"/>
                </a:cubicBezTo>
                <a:close/>
                <a:moveTo>
                  <a:pt x="7539719" y="423436"/>
                </a:moveTo>
                <a:cubicBezTo>
                  <a:pt x="7559919" y="423436"/>
                  <a:pt x="7576295" y="439812"/>
                  <a:pt x="7576295" y="460012"/>
                </a:cubicBezTo>
                <a:cubicBezTo>
                  <a:pt x="7576295" y="480212"/>
                  <a:pt x="7559919" y="496587"/>
                  <a:pt x="7539719" y="496587"/>
                </a:cubicBezTo>
                <a:cubicBezTo>
                  <a:pt x="7519519" y="496587"/>
                  <a:pt x="7503143" y="480212"/>
                  <a:pt x="7503143" y="460012"/>
                </a:cubicBezTo>
                <a:cubicBezTo>
                  <a:pt x="7503143" y="439812"/>
                  <a:pt x="7519519" y="423436"/>
                  <a:pt x="7539719" y="423436"/>
                </a:cubicBezTo>
                <a:close/>
                <a:moveTo>
                  <a:pt x="7319038" y="423434"/>
                </a:moveTo>
                <a:cubicBezTo>
                  <a:pt x="7339238" y="423434"/>
                  <a:pt x="7355614" y="439809"/>
                  <a:pt x="7355614" y="460009"/>
                </a:cubicBezTo>
                <a:cubicBezTo>
                  <a:pt x="7355614" y="480209"/>
                  <a:pt x="7339238" y="496584"/>
                  <a:pt x="7319038" y="496584"/>
                </a:cubicBezTo>
                <a:cubicBezTo>
                  <a:pt x="7298838" y="496584"/>
                  <a:pt x="7282462" y="480209"/>
                  <a:pt x="7282462" y="460009"/>
                </a:cubicBezTo>
                <a:cubicBezTo>
                  <a:pt x="7282462" y="439809"/>
                  <a:pt x="7298838" y="423434"/>
                  <a:pt x="7319038" y="423434"/>
                </a:cubicBezTo>
                <a:close/>
                <a:moveTo>
                  <a:pt x="7098357" y="423431"/>
                </a:moveTo>
                <a:cubicBezTo>
                  <a:pt x="7118557" y="423431"/>
                  <a:pt x="7134933" y="439806"/>
                  <a:pt x="7134933" y="460006"/>
                </a:cubicBezTo>
                <a:cubicBezTo>
                  <a:pt x="7134933" y="480206"/>
                  <a:pt x="7118557" y="496582"/>
                  <a:pt x="7098357" y="496582"/>
                </a:cubicBezTo>
                <a:cubicBezTo>
                  <a:pt x="7078157" y="496582"/>
                  <a:pt x="7061781" y="480206"/>
                  <a:pt x="7061781" y="460006"/>
                </a:cubicBezTo>
                <a:cubicBezTo>
                  <a:pt x="7061781" y="439806"/>
                  <a:pt x="7078157" y="423431"/>
                  <a:pt x="7098357" y="423431"/>
                </a:cubicBezTo>
                <a:close/>
                <a:moveTo>
                  <a:pt x="6877676" y="423428"/>
                </a:moveTo>
                <a:cubicBezTo>
                  <a:pt x="6897876" y="423428"/>
                  <a:pt x="6914252" y="439803"/>
                  <a:pt x="6914252" y="460003"/>
                </a:cubicBezTo>
                <a:cubicBezTo>
                  <a:pt x="6914252" y="480203"/>
                  <a:pt x="6897876" y="496579"/>
                  <a:pt x="6877676" y="496579"/>
                </a:cubicBezTo>
                <a:cubicBezTo>
                  <a:pt x="6857476" y="496579"/>
                  <a:pt x="6841100" y="480203"/>
                  <a:pt x="6841100" y="460003"/>
                </a:cubicBezTo>
                <a:cubicBezTo>
                  <a:pt x="6841100" y="439803"/>
                  <a:pt x="6857476" y="423428"/>
                  <a:pt x="6877676" y="423428"/>
                </a:cubicBezTo>
                <a:close/>
                <a:moveTo>
                  <a:pt x="6656995" y="423425"/>
                </a:moveTo>
                <a:cubicBezTo>
                  <a:pt x="6677195" y="423425"/>
                  <a:pt x="6693571" y="439800"/>
                  <a:pt x="6693571" y="460000"/>
                </a:cubicBezTo>
                <a:cubicBezTo>
                  <a:pt x="6693571" y="480200"/>
                  <a:pt x="6677195" y="496576"/>
                  <a:pt x="6656995" y="496576"/>
                </a:cubicBezTo>
                <a:cubicBezTo>
                  <a:pt x="6636795" y="496576"/>
                  <a:pt x="6620419" y="480200"/>
                  <a:pt x="6620419" y="460000"/>
                </a:cubicBezTo>
                <a:cubicBezTo>
                  <a:pt x="6620419" y="439800"/>
                  <a:pt x="6636795" y="423425"/>
                  <a:pt x="6656995" y="423425"/>
                </a:cubicBezTo>
                <a:close/>
                <a:moveTo>
                  <a:pt x="6436314" y="423422"/>
                </a:moveTo>
                <a:cubicBezTo>
                  <a:pt x="6456514" y="423422"/>
                  <a:pt x="6472890" y="439797"/>
                  <a:pt x="6472890" y="459997"/>
                </a:cubicBezTo>
                <a:cubicBezTo>
                  <a:pt x="6472890" y="480197"/>
                  <a:pt x="6456514" y="496573"/>
                  <a:pt x="6436314" y="496573"/>
                </a:cubicBezTo>
                <a:cubicBezTo>
                  <a:pt x="6416114" y="496573"/>
                  <a:pt x="6399738" y="480197"/>
                  <a:pt x="6399738" y="459997"/>
                </a:cubicBezTo>
                <a:cubicBezTo>
                  <a:pt x="6399738" y="439797"/>
                  <a:pt x="6416114" y="423422"/>
                  <a:pt x="6436314" y="423422"/>
                </a:cubicBezTo>
                <a:close/>
                <a:moveTo>
                  <a:pt x="6215633" y="423419"/>
                </a:moveTo>
                <a:cubicBezTo>
                  <a:pt x="6235833" y="423419"/>
                  <a:pt x="6252209" y="439794"/>
                  <a:pt x="6252209" y="459994"/>
                </a:cubicBezTo>
                <a:cubicBezTo>
                  <a:pt x="6252209" y="480194"/>
                  <a:pt x="6235833" y="496570"/>
                  <a:pt x="6215633" y="496570"/>
                </a:cubicBezTo>
                <a:cubicBezTo>
                  <a:pt x="6195433" y="496570"/>
                  <a:pt x="6179057" y="480194"/>
                  <a:pt x="6179057" y="459994"/>
                </a:cubicBezTo>
                <a:cubicBezTo>
                  <a:pt x="6179057" y="439794"/>
                  <a:pt x="6195433" y="423419"/>
                  <a:pt x="6215633" y="423419"/>
                </a:cubicBezTo>
                <a:close/>
                <a:moveTo>
                  <a:pt x="5994952" y="423416"/>
                </a:moveTo>
                <a:cubicBezTo>
                  <a:pt x="6015152" y="423416"/>
                  <a:pt x="6031528" y="439791"/>
                  <a:pt x="6031528" y="459991"/>
                </a:cubicBezTo>
                <a:cubicBezTo>
                  <a:pt x="6031528" y="480191"/>
                  <a:pt x="6015152" y="496567"/>
                  <a:pt x="5994952" y="496567"/>
                </a:cubicBezTo>
                <a:cubicBezTo>
                  <a:pt x="5974752" y="496567"/>
                  <a:pt x="5958376" y="480191"/>
                  <a:pt x="5958376" y="459991"/>
                </a:cubicBezTo>
                <a:cubicBezTo>
                  <a:pt x="5958376" y="439791"/>
                  <a:pt x="5974752" y="423416"/>
                  <a:pt x="5994952" y="423416"/>
                </a:cubicBezTo>
                <a:close/>
                <a:moveTo>
                  <a:pt x="5774272" y="423413"/>
                </a:moveTo>
                <a:cubicBezTo>
                  <a:pt x="5794472" y="423413"/>
                  <a:pt x="5810848" y="439788"/>
                  <a:pt x="5810848" y="459989"/>
                </a:cubicBezTo>
                <a:cubicBezTo>
                  <a:pt x="5810848" y="480189"/>
                  <a:pt x="5794472" y="496564"/>
                  <a:pt x="5774272" y="496564"/>
                </a:cubicBezTo>
                <a:cubicBezTo>
                  <a:pt x="5754073" y="496564"/>
                  <a:pt x="5737697" y="480189"/>
                  <a:pt x="5737697" y="459989"/>
                </a:cubicBezTo>
                <a:cubicBezTo>
                  <a:pt x="5737697" y="439788"/>
                  <a:pt x="5754073" y="423413"/>
                  <a:pt x="5774272" y="423413"/>
                </a:cubicBezTo>
                <a:close/>
                <a:moveTo>
                  <a:pt x="5553593" y="423410"/>
                </a:moveTo>
                <a:cubicBezTo>
                  <a:pt x="5573793" y="423410"/>
                  <a:pt x="5590169" y="439786"/>
                  <a:pt x="5590169" y="459986"/>
                </a:cubicBezTo>
                <a:cubicBezTo>
                  <a:pt x="5590169" y="480186"/>
                  <a:pt x="5573793" y="496561"/>
                  <a:pt x="5553593" y="496561"/>
                </a:cubicBezTo>
                <a:cubicBezTo>
                  <a:pt x="5533393" y="496561"/>
                  <a:pt x="5517018" y="480186"/>
                  <a:pt x="5517018" y="459986"/>
                </a:cubicBezTo>
                <a:cubicBezTo>
                  <a:pt x="5517018" y="439786"/>
                  <a:pt x="5533393" y="423410"/>
                  <a:pt x="5553593" y="423410"/>
                </a:cubicBezTo>
                <a:close/>
                <a:moveTo>
                  <a:pt x="5332913" y="423407"/>
                </a:moveTo>
                <a:cubicBezTo>
                  <a:pt x="5353113" y="423407"/>
                  <a:pt x="5369490" y="439783"/>
                  <a:pt x="5369490" y="459983"/>
                </a:cubicBezTo>
                <a:cubicBezTo>
                  <a:pt x="5369490" y="480183"/>
                  <a:pt x="5353113" y="496558"/>
                  <a:pt x="5332913" y="496558"/>
                </a:cubicBezTo>
                <a:cubicBezTo>
                  <a:pt x="5312714" y="496558"/>
                  <a:pt x="5296337" y="480183"/>
                  <a:pt x="5296337" y="459983"/>
                </a:cubicBezTo>
                <a:cubicBezTo>
                  <a:pt x="5296337" y="439783"/>
                  <a:pt x="5312714" y="423407"/>
                  <a:pt x="5332913" y="423407"/>
                </a:cubicBezTo>
                <a:close/>
                <a:moveTo>
                  <a:pt x="5112230" y="423405"/>
                </a:moveTo>
                <a:cubicBezTo>
                  <a:pt x="5132433" y="423405"/>
                  <a:pt x="5148807" y="439780"/>
                  <a:pt x="5148807" y="459980"/>
                </a:cubicBezTo>
                <a:cubicBezTo>
                  <a:pt x="5148807" y="480180"/>
                  <a:pt x="5132433" y="496556"/>
                  <a:pt x="5112230" y="496556"/>
                </a:cubicBezTo>
                <a:cubicBezTo>
                  <a:pt x="5092030" y="496556"/>
                  <a:pt x="5075655" y="480180"/>
                  <a:pt x="5075655" y="459980"/>
                </a:cubicBezTo>
                <a:cubicBezTo>
                  <a:pt x="5075655" y="439780"/>
                  <a:pt x="5092030" y="423405"/>
                  <a:pt x="5112230" y="423405"/>
                </a:cubicBezTo>
                <a:close/>
                <a:moveTo>
                  <a:pt x="4891552" y="423402"/>
                </a:moveTo>
                <a:cubicBezTo>
                  <a:pt x="4911751" y="423402"/>
                  <a:pt x="4928127" y="439777"/>
                  <a:pt x="4928127" y="459977"/>
                </a:cubicBezTo>
                <a:cubicBezTo>
                  <a:pt x="4928127" y="480177"/>
                  <a:pt x="4911751" y="496553"/>
                  <a:pt x="4891552" y="496553"/>
                </a:cubicBezTo>
                <a:cubicBezTo>
                  <a:pt x="4871352" y="496553"/>
                  <a:pt x="4854975" y="480177"/>
                  <a:pt x="4854975" y="459977"/>
                </a:cubicBezTo>
                <a:cubicBezTo>
                  <a:pt x="4854975" y="439777"/>
                  <a:pt x="4871352" y="423402"/>
                  <a:pt x="4891552" y="423402"/>
                </a:cubicBezTo>
                <a:close/>
                <a:moveTo>
                  <a:pt x="4670871" y="423399"/>
                </a:moveTo>
                <a:cubicBezTo>
                  <a:pt x="4691070" y="423399"/>
                  <a:pt x="4707447" y="439774"/>
                  <a:pt x="4707447" y="459974"/>
                </a:cubicBezTo>
                <a:cubicBezTo>
                  <a:pt x="4707447" y="480174"/>
                  <a:pt x="4691070" y="496550"/>
                  <a:pt x="4670871" y="496550"/>
                </a:cubicBezTo>
                <a:cubicBezTo>
                  <a:pt x="4650672" y="496550"/>
                  <a:pt x="4634295" y="480174"/>
                  <a:pt x="4634295" y="459974"/>
                </a:cubicBezTo>
                <a:cubicBezTo>
                  <a:pt x="4634295" y="439774"/>
                  <a:pt x="4650672" y="423399"/>
                  <a:pt x="4670871" y="423399"/>
                </a:cubicBezTo>
                <a:close/>
                <a:moveTo>
                  <a:pt x="4450188" y="423396"/>
                </a:moveTo>
                <a:cubicBezTo>
                  <a:pt x="4470390" y="423396"/>
                  <a:pt x="4486764" y="439771"/>
                  <a:pt x="4486764" y="459971"/>
                </a:cubicBezTo>
                <a:cubicBezTo>
                  <a:pt x="4486764" y="480171"/>
                  <a:pt x="4470390" y="496547"/>
                  <a:pt x="4450188" y="496547"/>
                </a:cubicBezTo>
                <a:cubicBezTo>
                  <a:pt x="4429988" y="496547"/>
                  <a:pt x="4413613" y="480171"/>
                  <a:pt x="4413613" y="459971"/>
                </a:cubicBezTo>
                <a:cubicBezTo>
                  <a:pt x="4413613" y="439771"/>
                  <a:pt x="4429988" y="423396"/>
                  <a:pt x="4450188" y="423396"/>
                </a:cubicBezTo>
                <a:close/>
                <a:moveTo>
                  <a:pt x="4229507" y="423393"/>
                </a:moveTo>
                <a:cubicBezTo>
                  <a:pt x="4249708" y="423393"/>
                  <a:pt x="4266084" y="439768"/>
                  <a:pt x="4266084" y="459968"/>
                </a:cubicBezTo>
                <a:cubicBezTo>
                  <a:pt x="4266084" y="480168"/>
                  <a:pt x="4249708" y="496544"/>
                  <a:pt x="4229507" y="496544"/>
                </a:cubicBezTo>
                <a:cubicBezTo>
                  <a:pt x="4209307" y="496544"/>
                  <a:pt x="4192931" y="480168"/>
                  <a:pt x="4192931" y="459968"/>
                </a:cubicBezTo>
                <a:cubicBezTo>
                  <a:pt x="4192931" y="439768"/>
                  <a:pt x="4209307" y="423393"/>
                  <a:pt x="4229507" y="423393"/>
                </a:cubicBezTo>
                <a:close/>
                <a:moveTo>
                  <a:pt x="4008847" y="423390"/>
                </a:moveTo>
                <a:cubicBezTo>
                  <a:pt x="4029045" y="423390"/>
                  <a:pt x="4045426" y="439765"/>
                  <a:pt x="4045426" y="459965"/>
                </a:cubicBezTo>
                <a:cubicBezTo>
                  <a:pt x="4045426" y="480165"/>
                  <a:pt x="4029045" y="496541"/>
                  <a:pt x="4008847" y="496541"/>
                </a:cubicBezTo>
                <a:cubicBezTo>
                  <a:pt x="3988642" y="496541"/>
                  <a:pt x="3972267" y="480165"/>
                  <a:pt x="3972267" y="459965"/>
                </a:cubicBezTo>
                <a:cubicBezTo>
                  <a:pt x="3972267" y="439765"/>
                  <a:pt x="3988642" y="423390"/>
                  <a:pt x="4008847" y="423390"/>
                </a:cubicBezTo>
                <a:close/>
                <a:moveTo>
                  <a:pt x="3788165" y="423387"/>
                </a:moveTo>
                <a:cubicBezTo>
                  <a:pt x="3808367" y="423387"/>
                  <a:pt x="3824738" y="439762"/>
                  <a:pt x="3824738" y="459963"/>
                </a:cubicBezTo>
                <a:cubicBezTo>
                  <a:pt x="3824738" y="480163"/>
                  <a:pt x="3808367" y="496538"/>
                  <a:pt x="3788165" y="496538"/>
                </a:cubicBezTo>
                <a:cubicBezTo>
                  <a:pt x="3767965" y="496538"/>
                  <a:pt x="3751588" y="480163"/>
                  <a:pt x="3751588" y="459963"/>
                </a:cubicBezTo>
                <a:cubicBezTo>
                  <a:pt x="3751588" y="439762"/>
                  <a:pt x="3767965" y="423387"/>
                  <a:pt x="3788165" y="423387"/>
                </a:cubicBezTo>
                <a:close/>
                <a:moveTo>
                  <a:pt x="3567479" y="423384"/>
                </a:moveTo>
                <a:cubicBezTo>
                  <a:pt x="3587675" y="423384"/>
                  <a:pt x="3604051" y="439760"/>
                  <a:pt x="3604051" y="459960"/>
                </a:cubicBezTo>
                <a:cubicBezTo>
                  <a:pt x="3604051" y="480160"/>
                  <a:pt x="3587675" y="496535"/>
                  <a:pt x="3567479" y="496535"/>
                </a:cubicBezTo>
                <a:cubicBezTo>
                  <a:pt x="3547276" y="496535"/>
                  <a:pt x="3530908" y="480160"/>
                  <a:pt x="3530908" y="459960"/>
                </a:cubicBezTo>
                <a:cubicBezTo>
                  <a:pt x="3530908" y="439760"/>
                  <a:pt x="3547276" y="423384"/>
                  <a:pt x="3567479" y="423384"/>
                </a:cubicBezTo>
                <a:close/>
                <a:moveTo>
                  <a:pt x="3346801" y="423381"/>
                </a:moveTo>
                <a:cubicBezTo>
                  <a:pt x="3367001" y="423381"/>
                  <a:pt x="3383375" y="439757"/>
                  <a:pt x="3383375" y="459957"/>
                </a:cubicBezTo>
                <a:cubicBezTo>
                  <a:pt x="3383375" y="480157"/>
                  <a:pt x="3367001" y="496533"/>
                  <a:pt x="3346801" y="496533"/>
                </a:cubicBezTo>
                <a:cubicBezTo>
                  <a:pt x="3326603" y="496533"/>
                  <a:pt x="3310228" y="480157"/>
                  <a:pt x="3310228" y="459957"/>
                </a:cubicBezTo>
                <a:cubicBezTo>
                  <a:pt x="3310228" y="439757"/>
                  <a:pt x="3326603" y="423381"/>
                  <a:pt x="3346801" y="423381"/>
                </a:cubicBezTo>
                <a:close/>
                <a:moveTo>
                  <a:pt x="3126126" y="423378"/>
                </a:moveTo>
                <a:cubicBezTo>
                  <a:pt x="3146320" y="423378"/>
                  <a:pt x="3162696" y="439754"/>
                  <a:pt x="3162696" y="459954"/>
                </a:cubicBezTo>
                <a:cubicBezTo>
                  <a:pt x="3162696" y="480154"/>
                  <a:pt x="3146320" y="496530"/>
                  <a:pt x="3126126" y="496530"/>
                </a:cubicBezTo>
                <a:cubicBezTo>
                  <a:pt x="3105923" y="496530"/>
                  <a:pt x="3089541" y="480154"/>
                  <a:pt x="3089541" y="459954"/>
                </a:cubicBezTo>
                <a:cubicBezTo>
                  <a:pt x="3089541" y="439754"/>
                  <a:pt x="3105923" y="423378"/>
                  <a:pt x="3126126" y="423378"/>
                </a:cubicBezTo>
                <a:close/>
                <a:moveTo>
                  <a:pt x="2905436" y="423375"/>
                </a:moveTo>
                <a:cubicBezTo>
                  <a:pt x="2925637" y="423375"/>
                  <a:pt x="2942013" y="439751"/>
                  <a:pt x="2942013" y="459951"/>
                </a:cubicBezTo>
                <a:cubicBezTo>
                  <a:pt x="2942013" y="480151"/>
                  <a:pt x="2925637" y="496527"/>
                  <a:pt x="2905436" y="496527"/>
                </a:cubicBezTo>
                <a:cubicBezTo>
                  <a:pt x="2885243" y="496527"/>
                  <a:pt x="2868866" y="480151"/>
                  <a:pt x="2868866" y="459951"/>
                </a:cubicBezTo>
                <a:cubicBezTo>
                  <a:pt x="2868866" y="439751"/>
                  <a:pt x="2885243" y="423375"/>
                  <a:pt x="2905436" y="423375"/>
                </a:cubicBezTo>
                <a:close/>
                <a:moveTo>
                  <a:pt x="2684758" y="423373"/>
                </a:moveTo>
                <a:cubicBezTo>
                  <a:pt x="2704958" y="423373"/>
                  <a:pt x="2721329" y="439748"/>
                  <a:pt x="2721329" y="459948"/>
                </a:cubicBezTo>
                <a:cubicBezTo>
                  <a:pt x="2721329" y="480148"/>
                  <a:pt x="2704958" y="496524"/>
                  <a:pt x="2684758" y="496524"/>
                </a:cubicBezTo>
                <a:cubicBezTo>
                  <a:pt x="2664554" y="496524"/>
                  <a:pt x="2648177" y="480148"/>
                  <a:pt x="2648177" y="459948"/>
                </a:cubicBezTo>
                <a:cubicBezTo>
                  <a:pt x="2648177" y="439748"/>
                  <a:pt x="2664554" y="423373"/>
                  <a:pt x="2684758" y="423373"/>
                </a:cubicBezTo>
                <a:close/>
                <a:moveTo>
                  <a:pt x="2464071" y="423370"/>
                </a:moveTo>
                <a:cubicBezTo>
                  <a:pt x="2484272" y="423370"/>
                  <a:pt x="2500650" y="439745"/>
                  <a:pt x="2500650" y="459945"/>
                </a:cubicBezTo>
                <a:cubicBezTo>
                  <a:pt x="2500650" y="480145"/>
                  <a:pt x="2484272" y="496521"/>
                  <a:pt x="2464071" y="496521"/>
                </a:cubicBezTo>
                <a:cubicBezTo>
                  <a:pt x="2443875" y="496521"/>
                  <a:pt x="2427500" y="480145"/>
                  <a:pt x="2427500" y="459945"/>
                </a:cubicBezTo>
                <a:cubicBezTo>
                  <a:pt x="2427500" y="439745"/>
                  <a:pt x="2443875" y="423370"/>
                  <a:pt x="2464071" y="423370"/>
                </a:cubicBezTo>
                <a:close/>
                <a:moveTo>
                  <a:pt x="2243393" y="423367"/>
                </a:moveTo>
                <a:cubicBezTo>
                  <a:pt x="2263591" y="423367"/>
                  <a:pt x="2279972" y="439742"/>
                  <a:pt x="2279972" y="459942"/>
                </a:cubicBezTo>
                <a:cubicBezTo>
                  <a:pt x="2279972" y="480142"/>
                  <a:pt x="2263591" y="496518"/>
                  <a:pt x="2243393" y="496518"/>
                </a:cubicBezTo>
                <a:cubicBezTo>
                  <a:pt x="2223191" y="496518"/>
                  <a:pt x="2206817" y="480142"/>
                  <a:pt x="2206817" y="459942"/>
                </a:cubicBezTo>
                <a:cubicBezTo>
                  <a:pt x="2206817" y="439742"/>
                  <a:pt x="2223191" y="423367"/>
                  <a:pt x="2243393" y="423367"/>
                </a:cubicBezTo>
                <a:close/>
                <a:moveTo>
                  <a:pt x="2022713" y="423364"/>
                </a:moveTo>
                <a:cubicBezTo>
                  <a:pt x="2042913" y="423364"/>
                  <a:pt x="2059288" y="439739"/>
                  <a:pt x="2059288" y="459939"/>
                </a:cubicBezTo>
                <a:cubicBezTo>
                  <a:pt x="2059288" y="480139"/>
                  <a:pt x="2042913" y="496515"/>
                  <a:pt x="2022713" y="496515"/>
                </a:cubicBezTo>
                <a:cubicBezTo>
                  <a:pt x="2002514" y="496515"/>
                  <a:pt x="1986179" y="480139"/>
                  <a:pt x="1986179" y="459939"/>
                </a:cubicBezTo>
                <a:cubicBezTo>
                  <a:pt x="1986179" y="439739"/>
                  <a:pt x="2002514" y="423364"/>
                  <a:pt x="2022713" y="423364"/>
                </a:cubicBezTo>
                <a:close/>
                <a:moveTo>
                  <a:pt x="1802070" y="423361"/>
                </a:moveTo>
                <a:cubicBezTo>
                  <a:pt x="1822270" y="423361"/>
                  <a:pt x="1838646" y="439737"/>
                  <a:pt x="1838646" y="459937"/>
                </a:cubicBezTo>
                <a:cubicBezTo>
                  <a:pt x="1838646" y="480137"/>
                  <a:pt x="1822270" y="496512"/>
                  <a:pt x="1802070" y="496512"/>
                </a:cubicBezTo>
                <a:cubicBezTo>
                  <a:pt x="1781870" y="496512"/>
                  <a:pt x="1765494" y="480137"/>
                  <a:pt x="1765494" y="459937"/>
                </a:cubicBezTo>
                <a:cubicBezTo>
                  <a:pt x="1765494" y="439737"/>
                  <a:pt x="1781870" y="423361"/>
                  <a:pt x="1802070" y="423361"/>
                </a:cubicBezTo>
                <a:close/>
                <a:moveTo>
                  <a:pt x="1581384" y="423358"/>
                </a:moveTo>
                <a:cubicBezTo>
                  <a:pt x="1601584" y="423358"/>
                  <a:pt x="1617960" y="439734"/>
                  <a:pt x="1617960" y="459934"/>
                </a:cubicBezTo>
                <a:cubicBezTo>
                  <a:pt x="1617960" y="480134"/>
                  <a:pt x="1601584" y="496510"/>
                  <a:pt x="1581384" y="496510"/>
                </a:cubicBezTo>
                <a:cubicBezTo>
                  <a:pt x="1561184" y="496510"/>
                  <a:pt x="1544808" y="480134"/>
                  <a:pt x="1544808" y="459934"/>
                </a:cubicBezTo>
                <a:cubicBezTo>
                  <a:pt x="1544808" y="439734"/>
                  <a:pt x="1561184" y="423358"/>
                  <a:pt x="1581384" y="423358"/>
                </a:cubicBezTo>
                <a:close/>
                <a:moveTo>
                  <a:pt x="1360699" y="423355"/>
                </a:moveTo>
                <a:cubicBezTo>
                  <a:pt x="1380898" y="423355"/>
                  <a:pt x="1397275" y="439731"/>
                  <a:pt x="1397275" y="459931"/>
                </a:cubicBezTo>
                <a:cubicBezTo>
                  <a:pt x="1397275" y="480131"/>
                  <a:pt x="1380898" y="496507"/>
                  <a:pt x="1360699" y="496507"/>
                </a:cubicBezTo>
                <a:cubicBezTo>
                  <a:pt x="1340498" y="496507"/>
                  <a:pt x="1324123" y="480131"/>
                  <a:pt x="1324123" y="459931"/>
                </a:cubicBezTo>
                <a:cubicBezTo>
                  <a:pt x="1324123" y="439731"/>
                  <a:pt x="1340498" y="423355"/>
                  <a:pt x="1360699" y="423355"/>
                </a:cubicBezTo>
                <a:close/>
                <a:moveTo>
                  <a:pt x="1140012" y="423352"/>
                </a:moveTo>
                <a:cubicBezTo>
                  <a:pt x="1160212" y="423352"/>
                  <a:pt x="1176589" y="439728"/>
                  <a:pt x="1176589" y="459928"/>
                </a:cubicBezTo>
                <a:cubicBezTo>
                  <a:pt x="1176589" y="480128"/>
                  <a:pt x="1160212" y="496504"/>
                  <a:pt x="1140012" y="496504"/>
                </a:cubicBezTo>
                <a:cubicBezTo>
                  <a:pt x="1119813" y="496504"/>
                  <a:pt x="1103437" y="480128"/>
                  <a:pt x="1103437" y="459928"/>
                </a:cubicBezTo>
                <a:cubicBezTo>
                  <a:pt x="1103437" y="439728"/>
                  <a:pt x="1119813" y="423352"/>
                  <a:pt x="1140012" y="423352"/>
                </a:cubicBezTo>
                <a:close/>
                <a:moveTo>
                  <a:pt x="919326" y="423349"/>
                </a:moveTo>
                <a:cubicBezTo>
                  <a:pt x="939526" y="423349"/>
                  <a:pt x="955902" y="439725"/>
                  <a:pt x="955902" y="459925"/>
                </a:cubicBezTo>
                <a:cubicBezTo>
                  <a:pt x="955902" y="480125"/>
                  <a:pt x="939526" y="496501"/>
                  <a:pt x="919326" y="496501"/>
                </a:cubicBezTo>
                <a:cubicBezTo>
                  <a:pt x="899126" y="496501"/>
                  <a:pt x="882751" y="480125"/>
                  <a:pt x="882751" y="459925"/>
                </a:cubicBezTo>
                <a:cubicBezTo>
                  <a:pt x="882751" y="439725"/>
                  <a:pt x="899126" y="423349"/>
                  <a:pt x="919326" y="423349"/>
                </a:cubicBezTo>
                <a:close/>
                <a:moveTo>
                  <a:pt x="698640" y="423346"/>
                </a:moveTo>
                <a:cubicBezTo>
                  <a:pt x="718840" y="423346"/>
                  <a:pt x="735216" y="439722"/>
                  <a:pt x="735216" y="459922"/>
                </a:cubicBezTo>
                <a:cubicBezTo>
                  <a:pt x="735216" y="480122"/>
                  <a:pt x="718840" y="496498"/>
                  <a:pt x="698640" y="496498"/>
                </a:cubicBezTo>
                <a:cubicBezTo>
                  <a:pt x="678440" y="496498"/>
                  <a:pt x="662065" y="480122"/>
                  <a:pt x="662065" y="459922"/>
                </a:cubicBezTo>
                <a:cubicBezTo>
                  <a:pt x="662065" y="439722"/>
                  <a:pt x="678440" y="423346"/>
                  <a:pt x="698640" y="423346"/>
                </a:cubicBezTo>
                <a:close/>
                <a:moveTo>
                  <a:pt x="477954" y="423343"/>
                </a:moveTo>
                <a:cubicBezTo>
                  <a:pt x="498154" y="423343"/>
                  <a:pt x="514530" y="439719"/>
                  <a:pt x="514530" y="459919"/>
                </a:cubicBezTo>
                <a:cubicBezTo>
                  <a:pt x="514530" y="480119"/>
                  <a:pt x="498154" y="496495"/>
                  <a:pt x="477954" y="496495"/>
                </a:cubicBezTo>
                <a:cubicBezTo>
                  <a:pt x="457754" y="496495"/>
                  <a:pt x="441378" y="480119"/>
                  <a:pt x="441378" y="459919"/>
                </a:cubicBezTo>
                <a:cubicBezTo>
                  <a:pt x="441378" y="439719"/>
                  <a:pt x="457754" y="423343"/>
                  <a:pt x="477954" y="423343"/>
                </a:cubicBezTo>
                <a:close/>
                <a:moveTo>
                  <a:pt x="257268" y="423340"/>
                </a:moveTo>
                <a:cubicBezTo>
                  <a:pt x="277468" y="423340"/>
                  <a:pt x="293844" y="439716"/>
                  <a:pt x="293844" y="459916"/>
                </a:cubicBezTo>
                <a:cubicBezTo>
                  <a:pt x="293844" y="480116"/>
                  <a:pt x="277468" y="496492"/>
                  <a:pt x="257268" y="496492"/>
                </a:cubicBezTo>
                <a:cubicBezTo>
                  <a:pt x="237068" y="496492"/>
                  <a:pt x="220692" y="480116"/>
                  <a:pt x="220692" y="459916"/>
                </a:cubicBezTo>
                <a:cubicBezTo>
                  <a:pt x="220692" y="439716"/>
                  <a:pt x="237068" y="423340"/>
                  <a:pt x="257268" y="423340"/>
                </a:cubicBezTo>
                <a:close/>
                <a:moveTo>
                  <a:pt x="36582" y="423338"/>
                </a:moveTo>
                <a:cubicBezTo>
                  <a:pt x="56781" y="423338"/>
                  <a:pt x="73157" y="439713"/>
                  <a:pt x="73157" y="459913"/>
                </a:cubicBezTo>
                <a:cubicBezTo>
                  <a:pt x="73157" y="480113"/>
                  <a:pt x="56781" y="496489"/>
                  <a:pt x="36582" y="496489"/>
                </a:cubicBezTo>
                <a:cubicBezTo>
                  <a:pt x="16381" y="496489"/>
                  <a:pt x="5" y="480113"/>
                  <a:pt x="5" y="459913"/>
                </a:cubicBezTo>
                <a:cubicBezTo>
                  <a:pt x="5" y="439713"/>
                  <a:pt x="16381" y="423338"/>
                  <a:pt x="36582" y="423338"/>
                </a:cubicBezTo>
                <a:close/>
                <a:moveTo>
                  <a:pt x="11732658" y="423335"/>
                </a:moveTo>
                <a:cubicBezTo>
                  <a:pt x="11752858" y="423335"/>
                  <a:pt x="11769234" y="439711"/>
                  <a:pt x="11769234" y="459911"/>
                </a:cubicBezTo>
                <a:cubicBezTo>
                  <a:pt x="11769234" y="480111"/>
                  <a:pt x="11752858" y="496486"/>
                  <a:pt x="11732658" y="496486"/>
                </a:cubicBezTo>
                <a:cubicBezTo>
                  <a:pt x="11712458" y="496486"/>
                  <a:pt x="11696082" y="480111"/>
                  <a:pt x="11696082" y="459911"/>
                </a:cubicBezTo>
                <a:cubicBezTo>
                  <a:pt x="11696082" y="439711"/>
                  <a:pt x="11712458" y="423335"/>
                  <a:pt x="11732658" y="423335"/>
                </a:cubicBezTo>
                <a:close/>
                <a:moveTo>
                  <a:pt x="11953343" y="423332"/>
                </a:moveTo>
                <a:cubicBezTo>
                  <a:pt x="11973543" y="423332"/>
                  <a:pt x="11989919" y="439708"/>
                  <a:pt x="11989919" y="459908"/>
                </a:cubicBezTo>
                <a:cubicBezTo>
                  <a:pt x="11989919" y="480108"/>
                  <a:pt x="11973543" y="496484"/>
                  <a:pt x="11953343" y="496484"/>
                </a:cubicBezTo>
                <a:cubicBezTo>
                  <a:pt x="11933143" y="496484"/>
                  <a:pt x="11916767" y="480108"/>
                  <a:pt x="11916767" y="459908"/>
                </a:cubicBezTo>
                <a:cubicBezTo>
                  <a:pt x="11916767" y="439708"/>
                  <a:pt x="11933143" y="423332"/>
                  <a:pt x="11953343" y="423332"/>
                </a:cubicBezTo>
                <a:close/>
                <a:moveTo>
                  <a:pt x="11511977" y="211829"/>
                </a:moveTo>
                <a:cubicBezTo>
                  <a:pt x="11532177" y="211829"/>
                  <a:pt x="11548553" y="228205"/>
                  <a:pt x="11548553" y="248403"/>
                </a:cubicBezTo>
                <a:cubicBezTo>
                  <a:pt x="11548553" y="268602"/>
                  <a:pt x="11532177" y="284978"/>
                  <a:pt x="11511977" y="284978"/>
                </a:cubicBezTo>
                <a:cubicBezTo>
                  <a:pt x="11491777" y="284978"/>
                  <a:pt x="11475401" y="268602"/>
                  <a:pt x="11475401" y="248403"/>
                </a:cubicBezTo>
                <a:cubicBezTo>
                  <a:pt x="11475401" y="228205"/>
                  <a:pt x="11491777" y="211829"/>
                  <a:pt x="11511977" y="211829"/>
                </a:cubicBezTo>
                <a:close/>
                <a:moveTo>
                  <a:pt x="11291296" y="211826"/>
                </a:moveTo>
                <a:cubicBezTo>
                  <a:pt x="11311496" y="211826"/>
                  <a:pt x="11327872" y="228202"/>
                  <a:pt x="11327872" y="248400"/>
                </a:cubicBezTo>
                <a:cubicBezTo>
                  <a:pt x="11327872" y="268599"/>
                  <a:pt x="11311496" y="284975"/>
                  <a:pt x="11291296" y="284975"/>
                </a:cubicBezTo>
                <a:cubicBezTo>
                  <a:pt x="11271096" y="284975"/>
                  <a:pt x="11254720" y="268599"/>
                  <a:pt x="11254720" y="248400"/>
                </a:cubicBezTo>
                <a:cubicBezTo>
                  <a:pt x="11254720" y="228202"/>
                  <a:pt x="11271096" y="211826"/>
                  <a:pt x="11291296" y="211826"/>
                </a:cubicBezTo>
                <a:close/>
                <a:moveTo>
                  <a:pt x="11070615" y="211823"/>
                </a:moveTo>
                <a:cubicBezTo>
                  <a:pt x="11090815" y="211823"/>
                  <a:pt x="11107191" y="228199"/>
                  <a:pt x="11107191" y="248397"/>
                </a:cubicBezTo>
                <a:cubicBezTo>
                  <a:pt x="11107191" y="268596"/>
                  <a:pt x="11090815" y="284972"/>
                  <a:pt x="11070615" y="284972"/>
                </a:cubicBezTo>
                <a:cubicBezTo>
                  <a:pt x="11050415" y="284972"/>
                  <a:pt x="11034039" y="268596"/>
                  <a:pt x="11034039" y="248397"/>
                </a:cubicBezTo>
                <a:cubicBezTo>
                  <a:pt x="11034039" y="228199"/>
                  <a:pt x="11050415" y="211823"/>
                  <a:pt x="11070615" y="211823"/>
                </a:cubicBezTo>
                <a:close/>
                <a:moveTo>
                  <a:pt x="10849934" y="211820"/>
                </a:moveTo>
                <a:cubicBezTo>
                  <a:pt x="10870134" y="211820"/>
                  <a:pt x="10886510" y="228196"/>
                  <a:pt x="10886510" y="248394"/>
                </a:cubicBezTo>
                <a:cubicBezTo>
                  <a:pt x="10886510" y="268593"/>
                  <a:pt x="10870134" y="284969"/>
                  <a:pt x="10849934" y="284969"/>
                </a:cubicBezTo>
                <a:cubicBezTo>
                  <a:pt x="10829734" y="284969"/>
                  <a:pt x="10813358" y="268593"/>
                  <a:pt x="10813358" y="248394"/>
                </a:cubicBezTo>
                <a:cubicBezTo>
                  <a:pt x="10813358" y="228196"/>
                  <a:pt x="10829734" y="211820"/>
                  <a:pt x="10849934" y="211820"/>
                </a:cubicBezTo>
                <a:close/>
                <a:moveTo>
                  <a:pt x="10629253" y="211817"/>
                </a:moveTo>
                <a:cubicBezTo>
                  <a:pt x="10649453" y="211817"/>
                  <a:pt x="10665829" y="228193"/>
                  <a:pt x="10665829" y="248391"/>
                </a:cubicBezTo>
                <a:cubicBezTo>
                  <a:pt x="10665829" y="268590"/>
                  <a:pt x="10649453" y="284966"/>
                  <a:pt x="10629253" y="284966"/>
                </a:cubicBezTo>
                <a:cubicBezTo>
                  <a:pt x="10609053" y="284966"/>
                  <a:pt x="10592677" y="268590"/>
                  <a:pt x="10592677" y="248391"/>
                </a:cubicBezTo>
                <a:cubicBezTo>
                  <a:pt x="10592677" y="228193"/>
                  <a:pt x="10609053" y="211817"/>
                  <a:pt x="10629253" y="211817"/>
                </a:cubicBezTo>
                <a:close/>
                <a:moveTo>
                  <a:pt x="10408572" y="211813"/>
                </a:moveTo>
                <a:cubicBezTo>
                  <a:pt x="10428772" y="211813"/>
                  <a:pt x="10445148" y="228189"/>
                  <a:pt x="10445148" y="248388"/>
                </a:cubicBezTo>
                <a:cubicBezTo>
                  <a:pt x="10445148" y="268587"/>
                  <a:pt x="10428772" y="284963"/>
                  <a:pt x="10408572" y="284963"/>
                </a:cubicBezTo>
                <a:cubicBezTo>
                  <a:pt x="10388372" y="284963"/>
                  <a:pt x="10371996" y="268587"/>
                  <a:pt x="10371996" y="248388"/>
                </a:cubicBezTo>
                <a:cubicBezTo>
                  <a:pt x="10371996" y="228189"/>
                  <a:pt x="10388372" y="211813"/>
                  <a:pt x="10408572" y="211813"/>
                </a:cubicBezTo>
                <a:close/>
                <a:moveTo>
                  <a:pt x="10187891" y="211810"/>
                </a:moveTo>
                <a:cubicBezTo>
                  <a:pt x="10208091" y="211810"/>
                  <a:pt x="10224467" y="228187"/>
                  <a:pt x="10224467" y="248385"/>
                </a:cubicBezTo>
                <a:cubicBezTo>
                  <a:pt x="10224467" y="268584"/>
                  <a:pt x="10208091" y="284960"/>
                  <a:pt x="10187891" y="284960"/>
                </a:cubicBezTo>
                <a:cubicBezTo>
                  <a:pt x="10167691" y="284960"/>
                  <a:pt x="10151315" y="268584"/>
                  <a:pt x="10151315" y="248385"/>
                </a:cubicBezTo>
                <a:cubicBezTo>
                  <a:pt x="10151315" y="228187"/>
                  <a:pt x="10167691" y="211810"/>
                  <a:pt x="10187891" y="211810"/>
                </a:cubicBezTo>
                <a:close/>
                <a:moveTo>
                  <a:pt x="9967210" y="211807"/>
                </a:moveTo>
                <a:cubicBezTo>
                  <a:pt x="9987410" y="211807"/>
                  <a:pt x="10003786" y="228183"/>
                  <a:pt x="10003786" y="248382"/>
                </a:cubicBezTo>
                <a:cubicBezTo>
                  <a:pt x="10003786" y="268581"/>
                  <a:pt x="9987410" y="284957"/>
                  <a:pt x="9967210" y="284957"/>
                </a:cubicBezTo>
                <a:cubicBezTo>
                  <a:pt x="9947010" y="284957"/>
                  <a:pt x="9930634" y="268581"/>
                  <a:pt x="9930634" y="248382"/>
                </a:cubicBezTo>
                <a:cubicBezTo>
                  <a:pt x="9930634" y="228183"/>
                  <a:pt x="9947010" y="211807"/>
                  <a:pt x="9967210" y="211807"/>
                </a:cubicBezTo>
                <a:close/>
                <a:moveTo>
                  <a:pt x="9746529" y="211804"/>
                </a:moveTo>
                <a:cubicBezTo>
                  <a:pt x="9766729" y="211804"/>
                  <a:pt x="9783105" y="228180"/>
                  <a:pt x="9783105" y="248379"/>
                </a:cubicBezTo>
                <a:cubicBezTo>
                  <a:pt x="9783105" y="268578"/>
                  <a:pt x="9766729" y="284954"/>
                  <a:pt x="9746529" y="284954"/>
                </a:cubicBezTo>
                <a:cubicBezTo>
                  <a:pt x="9726329" y="284954"/>
                  <a:pt x="9709953" y="268578"/>
                  <a:pt x="9709953" y="248379"/>
                </a:cubicBezTo>
                <a:cubicBezTo>
                  <a:pt x="9709953" y="228180"/>
                  <a:pt x="9726329" y="211804"/>
                  <a:pt x="9746529" y="211804"/>
                </a:cubicBezTo>
                <a:close/>
                <a:moveTo>
                  <a:pt x="9525848" y="211801"/>
                </a:moveTo>
                <a:cubicBezTo>
                  <a:pt x="9546048" y="211801"/>
                  <a:pt x="9562424" y="228177"/>
                  <a:pt x="9562424" y="248376"/>
                </a:cubicBezTo>
                <a:cubicBezTo>
                  <a:pt x="9562424" y="268575"/>
                  <a:pt x="9546048" y="284951"/>
                  <a:pt x="9525848" y="284951"/>
                </a:cubicBezTo>
                <a:cubicBezTo>
                  <a:pt x="9505648" y="284951"/>
                  <a:pt x="9489272" y="268575"/>
                  <a:pt x="9489272" y="248376"/>
                </a:cubicBezTo>
                <a:cubicBezTo>
                  <a:pt x="9489272" y="228177"/>
                  <a:pt x="9505648" y="211801"/>
                  <a:pt x="9525848" y="211801"/>
                </a:cubicBezTo>
                <a:close/>
                <a:moveTo>
                  <a:pt x="9305167" y="211798"/>
                </a:moveTo>
                <a:cubicBezTo>
                  <a:pt x="9325367" y="211798"/>
                  <a:pt x="9341743" y="228174"/>
                  <a:pt x="9341743" y="248373"/>
                </a:cubicBezTo>
                <a:cubicBezTo>
                  <a:pt x="9341743" y="268572"/>
                  <a:pt x="9325367" y="284948"/>
                  <a:pt x="9305167" y="284948"/>
                </a:cubicBezTo>
                <a:cubicBezTo>
                  <a:pt x="9284967" y="284948"/>
                  <a:pt x="9268591" y="268572"/>
                  <a:pt x="9268591" y="248373"/>
                </a:cubicBezTo>
                <a:cubicBezTo>
                  <a:pt x="9268591" y="228174"/>
                  <a:pt x="9284967" y="211798"/>
                  <a:pt x="9305167" y="211798"/>
                </a:cubicBezTo>
                <a:close/>
                <a:moveTo>
                  <a:pt x="9084486" y="211795"/>
                </a:moveTo>
                <a:cubicBezTo>
                  <a:pt x="9104686" y="211795"/>
                  <a:pt x="9121062" y="228171"/>
                  <a:pt x="9121062" y="248370"/>
                </a:cubicBezTo>
                <a:cubicBezTo>
                  <a:pt x="9121062" y="268569"/>
                  <a:pt x="9104686" y="284945"/>
                  <a:pt x="9084486" y="284945"/>
                </a:cubicBezTo>
                <a:cubicBezTo>
                  <a:pt x="9064286" y="284945"/>
                  <a:pt x="9047910" y="268569"/>
                  <a:pt x="9047910" y="248370"/>
                </a:cubicBezTo>
                <a:cubicBezTo>
                  <a:pt x="9047910" y="228171"/>
                  <a:pt x="9064286" y="211795"/>
                  <a:pt x="9084486" y="211795"/>
                </a:cubicBezTo>
                <a:close/>
                <a:moveTo>
                  <a:pt x="8863805" y="211792"/>
                </a:moveTo>
                <a:cubicBezTo>
                  <a:pt x="8884005" y="211792"/>
                  <a:pt x="8900381" y="228168"/>
                  <a:pt x="8900381" y="248367"/>
                </a:cubicBezTo>
                <a:cubicBezTo>
                  <a:pt x="8900381" y="268566"/>
                  <a:pt x="8884005" y="284942"/>
                  <a:pt x="8863805" y="284942"/>
                </a:cubicBezTo>
                <a:cubicBezTo>
                  <a:pt x="8843605" y="284942"/>
                  <a:pt x="8827229" y="268566"/>
                  <a:pt x="8827229" y="248367"/>
                </a:cubicBezTo>
                <a:cubicBezTo>
                  <a:pt x="8827229" y="228168"/>
                  <a:pt x="8843605" y="211792"/>
                  <a:pt x="8863805" y="211792"/>
                </a:cubicBezTo>
                <a:close/>
                <a:moveTo>
                  <a:pt x="8643124" y="211789"/>
                </a:moveTo>
                <a:cubicBezTo>
                  <a:pt x="8663324" y="211789"/>
                  <a:pt x="8679700" y="228165"/>
                  <a:pt x="8679700" y="248364"/>
                </a:cubicBezTo>
                <a:cubicBezTo>
                  <a:pt x="8679700" y="268563"/>
                  <a:pt x="8663324" y="284939"/>
                  <a:pt x="8643124" y="284939"/>
                </a:cubicBezTo>
                <a:cubicBezTo>
                  <a:pt x="8622924" y="284939"/>
                  <a:pt x="8606548" y="268563"/>
                  <a:pt x="8606548" y="248364"/>
                </a:cubicBezTo>
                <a:cubicBezTo>
                  <a:pt x="8606548" y="228165"/>
                  <a:pt x="8622924" y="211789"/>
                  <a:pt x="8643124" y="211789"/>
                </a:cubicBezTo>
                <a:close/>
                <a:moveTo>
                  <a:pt x="8422443" y="211786"/>
                </a:moveTo>
                <a:cubicBezTo>
                  <a:pt x="8442643" y="211786"/>
                  <a:pt x="8459019" y="228162"/>
                  <a:pt x="8459019" y="248361"/>
                </a:cubicBezTo>
                <a:cubicBezTo>
                  <a:pt x="8459019" y="268560"/>
                  <a:pt x="8442643" y="284936"/>
                  <a:pt x="8422443" y="284936"/>
                </a:cubicBezTo>
                <a:cubicBezTo>
                  <a:pt x="8402243" y="284936"/>
                  <a:pt x="8385867" y="268560"/>
                  <a:pt x="8385867" y="248361"/>
                </a:cubicBezTo>
                <a:cubicBezTo>
                  <a:pt x="8385867" y="228162"/>
                  <a:pt x="8402243" y="211786"/>
                  <a:pt x="8422443" y="211786"/>
                </a:cubicBezTo>
                <a:close/>
                <a:moveTo>
                  <a:pt x="8201762" y="211783"/>
                </a:moveTo>
                <a:cubicBezTo>
                  <a:pt x="8221962" y="211783"/>
                  <a:pt x="8238338" y="228159"/>
                  <a:pt x="8238338" y="248358"/>
                </a:cubicBezTo>
                <a:cubicBezTo>
                  <a:pt x="8238338" y="268557"/>
                  <a:pt x="8221962" y="284933"/>
                  <a:pt x="8201762" y="284933"/>
                </a:cubicBezTo>
                <a:cubicBezTo>
                  <a:pt x="8181562" y="284933"/>
                  <a:pt x="8165186" y="268557"/>
                  <a:pt x="8165186" y="248358"/>
                </a:cubicBezTo>
                <a:cubicBezTo>
                  <a:pt x="8165186" y="228159"/>
                  <a:pt x="8181562" y="211783"/>
                  <a:pt x="8201762" y="211783"/>
                </a:cubicBezTo>
                <a:close/>
                <a:moveTo>
                  <a:pt x="7981081" y="211780"/>
                </a:moveTo>
                <a:cubicBezTo>
                  <a:pt x="8001281" y="211780"/>
                  <a:pt x="8017657" y="228156"/>
                  <a:pt x="8017657" y="248355"/>
                </a:cubicBezTo>
                <a:cubicBezTo>
                  <a:pt x="8017657" y="268554"/>
                  <a:pt x="8001281" y="284930"/>
                  <a:pt x="7981081" y="284930"/>
                </a:cubicBezTo>
                <a:cubicBezTo>
                  <a:pt x="7960881" y="284930"/>
                  <a:pt x="7944505" y="268554"/>
                  <a:pt x="7944505" y="248355"/>
                </a:cubicBezTo>
                <a:cubicBezTo>
                  <a:pt x="7944505" y="228156"/>
                  <a:pt x="7960881" y="211780"/>
                  <a:pt x="7981081" y="211780"/>
                </a:cubicBezTo>
                <a:close/>
                <a:moveTo>
                  <a:pt x="7760400" y="211777"/>
                </a:moveTo>
                <a:cubicBezTo>
                  <a:pt x="7780600" y="211777"/>
                  <a:pt x="7796976" y="228153"/>
                  <a:pt x="7796976" y="248352"/>
                </a:cubicBezTo>
                <a:cubicBezTo>
                  <a:pt x="7796976" y="268551"/>
                  <a:pt x="7780600" y="284927"/>
                  <a:pt x="7760400" y="284927"/>
                </a:cubicBezTo>
                <a:cubicBezTo>
                  <a:pt x="7740200" y="284927"/>
                  <a:pt x="7723824" y="268551"/>
                  <a:pt x="7723824" y="248352"/>
                </a:cubicBezTo>
                <a:cubicBezTo>
                  <a:pt x="7723824" y="228153"/>
                  <a:pt x="7740200" y="211777"/>
                  <a:pt x="7760400" y="211777"/>
                </a:cubicBezTo>
                <a:close/>
                <a:moveTo>
                  <a:pt x="7539719" y="211774"/>
                </a:moveTo>
                <a:cubicBezTo>
                  <a:pt x="7559919" y="211774"/>
                  <a:pt x="7576295" y="228150"/>
                  <a:pt x="7576295" y="248349"/>
                </a:cubicBezTo>
                <a:cubicBezTo>
                  <a:pt x="7576295" y="268549"/>
                  <a:pt x="7559919" y="284925"/>
                  <a:pt x="7539719" y="284925"/>
                </a:cubicBezTo>
                <a:cubicBezTo>
                  <a:pt x="7519519" y="284925"/>
                  <a:pt x="7503143" y="268549"/>
                  <a:pt x="7503143" y="248349"/>
                </a:cubicBezTo>
                <a:cubicBezTo>
                  <a:pt x="7503143" y="228150"/>
                  <a:pt x="7519519" y="211774"/>
                  <a:pt x="7539719" y="211774"/>
                </a:cubicBezTo>
                <a:close/>
                <a:moveTo>
                  <a:pt x="7319038" y="211771"/>
                </a:moveTo>
                <a:cubicBezTo>
                  <a:pt x="7339238" y="211771"/>
                  <a:pt x="7355614" y="228147"/>
                  <a:pt x="7355614" y="248346"/>
                </a:cubicBezTo>
                <a:cubicBezTo>
                  <a:pt x="7355614" y="268546"/>
                  <a:pt x="7339238" y="284922"/>
                  <a:pt x="7319038" y="284922"/>
                </a:cubicBezTo>
                <a:cubicBezTo>
                  <a:pt x="7298838" y="284922"/>
                  <a:pt x="7282462" y="268546"/>
                  <a:pt x="7282462" y="248346"/>
                </a:cubicBezTo>
                <a:cubicBezTo>
                  <a:pt x="7282462" y="228147"/>
                  <a:pt x="7298838" y="211771"/>
                  <a:pt x="7319038" y="211771"/>
                </a:cubicBezTo>
                <a:close/>
                <a:moveTo>
                  <a:pt x="7098357" y="211768"/>
                </a:moveTo>
                <a:cubicBezTo>
                  <a:pt x="7118557" y="211768"/>
                  <a:pt x="7134933" y="228144"/>
                  <a:pt x="7134933" y="248343"/>
                </a:cubicBezTo>
                <a:cubicBezTo>
                  <a:pt x="7134933" y="268543"/>
                  <a:pt x="7118557" y="284919"/>
                  <a:pt x="7098357" y="284919"/>
                </a:cubicBezTo>
                <a:cubicBezTo>
                  <a:pt x="7078157" y="284919"/>
                  <a:pt x="7061781" y="268543"/>
                  <a:pt x="7061781" y="248343"/>
                </a:cubicBezTo>
                <a:cubicBezTo>
                  <a:pt x="7061781" y="228144"/>
                  <a:pt x="7078157" y="211768"/>
                  <a:pt x="7098357" y="211768"/>
                </a:cubicBezTo>
                <a:close/>
                <a:moveTo>
                  <a:pt x="6877676" y="211765"/>
                </a:moveTo>
                <a:cubicBezTo>
                  <a:pt x="6897876" y="211765"/>
                  <a:pt x="6914252" y="228141"/>
                  <a:pt x="6914252" y="248340"/>
                </a:cubicBezTo>
                <a:cubicBezTo>
                  <a:pt x="6914252" y="268540"/>
                  <a:pt x="6897876" y="284916"/>
                  <a:pt x="6877676" y="284916"/>
                </a:cubicBezTo>
                <a:cubicBezTo>
                  <a:pt x="6857476" y="284916"/>
                  <a:pt x="6841100" y="268540"/>
                  <a:pt x="6841100" y="248340"/>
                </a:cubicBezTo>
                <a:cubicBezTo>
                  <a:pt x="6841100" y="228141"/>
                  <a:pt x="6857476" y="211765"/>
                  <a:pt x="6877676" y="211765"/>
                </a:cubicBezTo>
                <a:close/>
                <a:moveTo>
                  <a:pt x="6656995" y="211762"/>
                </a:moveTo>
                <a:cubicBezTo>
                  <a:pt x="6677195" y="211762"/>
                  <a:pt x="6693571" y="228138"/>
                  <a:pt x="6693571" y="248337"/>
                </a:cubicBezTo>
                <a:cubicBezTo>
                  <a:pt x="6693571" y="268537"/>
                  <a:pt x="6677195" y="284913"/>
                  <a:pt x="6656995" y="284913"/>
                </a:cubicBezTo>
                <a:cubicBezTo>
                  <a:pt x="6636795" y="284913"/>
                  <a:pt x="6620419" y="268537"/>
                  <a:pt x="6620419" y="248337"/>
                </a:cubicBezTo>
                <a:cubicBezTo>
                  <a:pt x="6620419" y="228138"/>
                  <a:pt x="6636795" y="211762"/>
                  <a:pt x="6656995" y="211762"/>
                </a:cubicBezTo>
                <a:close/>
                <a:moveTo>
                  <a:pt x="6436314" y="211759"/>
                </a:moveTo>
                <a:cubicBezTo>
                  <a:pt x="6456514" y="211759"/>
                  <a:pt x="6472890" y="228135"/>
                  <a:pt x="6472890" y="248334"/>
                </a:cubicBezTo>
                <a:cubicBezTo>
                  <a:pt x="6472890" y="268534"/>
                  <a:pt x="6456514" y="284910"/>
                  <a:pt x="6436314" y="284910"/>
                </a:cubicBezTo>
                <a:cubicBezTo>
                  <a:pt x="6416114" y="284910"/>
                  <a:pt x="6399738" y="268534"/>
                  <a:pt x="6399738" y="248334"/>
                </a:cubicBezTo>
                <a:cubicBezTo>
                  <a:pt x="6399738" y="228135"/>
                  <a:pt x="6416114" y="211759"/>
                  <a:pt x="6436314" y="211759"/>
                </a:cubicBezTo>
                <a:close/>
                <a:moveTo>
                  <a:pt x="6215633" y="211756"/>
                </a:moveTo>
                <a:cubicBezTo>
                  <a:pt x="6235833" y="211756"/>
                  <a:pt x="6252209" y="228132"/>
                  <a:pt x="6252209" y="248331"/>
                </a:cubicBezTo>
                <a:cubicBezTo>
                  <a:pt x="6252209" y="268531"/>
                  <a:pt x="6235833" y="284907"/>
                  <a:pt x="6215633" y="284907"/>
                </a:cubicBezTo>
                <a:cubicBezTo>
                  <a:pt x="6195433" y="284907"/>
                  <a:pt x="6179057" y="268531"/>
                  <a:pt x="6179057" y="248331"/>
                </a:cubicBezTo>
                <a:cubicBezTo>
                  <a:pt x="6179057" y="228132"/>
                  <a:pt x="6195433" y="211756"/>
                  <a:pt x="6215633" y="211756"/>
                </a:cubicBezTo>
                <a:close/>
                <a:moveTo>
                  <a:pt x="5994952" y="211753"/>
                </a:moveTo>
                <a:cubicBezTo>
                  <a:pt x="6015152" y="211753"/>
                  <a:pt x="6031528" y="228129"/>
                  <a:pt x="6031528" y="248328"/>
                </a:cubicBezTo>
                <a:cubicBezTo>
                  <a:pt x="6031528" y="268528"/>
                  <a:pt x="6015152" y="284904"/>
                  <a:pt x="5994952" y="284904"/>
                </a:cubicBezTo>
                <a:cubicBezTo>
                  <a:pt x="5974752" y="284904"/>
                  <a:pt x="5958376" y="268528"/>
                  <a:pt x="5958376" y="248328"/>
                </a:cubicBezTo>
                <a:cubicBezTo>
                  <a:pt x="5958376" y="228129"/>
                  <a:pt x="5974752" y="211753"/>
                  <a:pt x="5994952" y="211753"/>
                </a:cubicBezTo>
                <a:close/>
                <a:moveTo>
                  <a:pt x="5774272" y="211750"/>
                </a:moveTo>
                <a:cubicBezTo>
                  <a:pt x="5794472" y="211750"/>
                  <a:pt x="5810848" y="228126"/>
                  <a:pt x="5810848" y="248325"/>
                </a:cubicBezTo>
                <a:cubicBezTo>
                  <a:pt x="5810848" y="268525"/>
                  <a:pt x="5794472" y="284901"/>
                  <a:pt x="5774272" y="284901"/>
                </a:cubicBezTo>
                <a:cubicBezTo>
                  <a:pt x="5754073" y="284901"/>
                  <a:pt x="5737697" y="268525"/>
                  <a:pt x="5737697" y="248325"/>
                </a:cubicBezTo>
                <a:cubicBezTo>
                  <a:pt x="5737697" y="228126"/>
                  <a:pt x="5754073" y="211750"/>
                  <a:pt x="5774272" y="211750"/>
                </a:cubicBezTo>
                <a:close/>
                <a:moveTo>
                  <a:pt x="5553593" y="211747"/>
                </a:moveTo>
                <a:cubicBezTo>
                  <a:pt x="5573793" y="211747"/>
                  <a:pt x="5590169" y="228123"/>
                  <a:pt x="5590169" y="248322"/>
                </a:cubicBezTo>
                <a:cubicBezTo>
                  <a:pt x="5590169" y="268522"/>
                  <a:pt x="5573793" y="284898"/>
                  <a:pt x="5553593" y="284898"/>
                </a:cubicBezTo>
                <a:cubicBezTo>
                  <a:pt x="5533393" y="284898"/>
                  <a:pt x="5517018" y="268522"/>
                  <a:pt x="5517018" y="248322"/>
                </a:cubicBezTo>
                <a:cubicBezTo>
                  <a:pt x="5517018" y="228123"/>
                  <a:pt x="5533393" y="211747"/>
                  <a:pt x="5553593" y="211747"/>
                </a:cubicBezTo>
                <a:close/>
                <a:moveTo>
                  <a:pt x="5332913" y="211744"/>
                </a:moveTo>
                <a:cubicBezTo>
                  <a:pt x="5353113" y="211744"/>
                  <a:pt x="5369490" y="228120"/>
                  <a:pt x="5369490" y="248319"/>
                </a:cubicBezTo>
                <a:cubicBezTo>
                  <a:pt x="5369490" y="268519"/>
                  <a:pt x="5353113" y="284895"/>
                  <a:pt x="5332913" y="284895"/>
                </a:cubicBezTo>
                <a:cubicBezTo>
                  <a:pt x="5312714" y="284895"/>
                  <a:pt x="5296337" y="268519"/>
                  <a:pt x="5296337" y="248319"/>
                </a:cubicBezTo>
                <a:cubicBezTo>
                  <a:pt x="5296337" y="228120"/>
                  <a:pt x="5312714" y="211744"/>
                  <a:pt x="5332913" y="211744"/>
                </a:cubicBezTo>
                <a:close/>
                <a:moveTo>
                  <a:pt x="5112230" y="211741"/>
                </a:moveTo>
                <a:cubicBezTo>
                  <a:pt x="5132433" y="211741"/>
                  <a:pt x="5148807" y="228117"/>
                  <a:pt x="5148807" y="248316"/>
                </a:cubicBezTo>
                <a:cubicBezTo>
                  <a:pt x="5148807" y="268516"/>
                  <a:pt x="5132433" y="284892"/>
                  <a:pt x="5112230" y="284892"/>
                </a:cubicBezTo>
                <a:cubicBezTo>
                  <a:pt x="5092030" y="284892"/>
                  <a:pt x="5075655" y="268516"/>
                  <a:pt x="5075655" y="248316"/>
                </a:cubicBezTo>
                <a:cubicBezTo>
                  <a:pt x="5075655" y="228117"/>
                  <a:pt x="5092030" y="211741"/>
                  <a:pt x="5112230" y="211741"/>
                </a:cubicBezTo>
                <a:close/>
                <a:moveTo>
                  <a:pt x="4891552" y="211738"/>
                </a:moveTo>
                <a:cubicBezTo>
                  <a:pt x="4911751" y="211738"/>
                  <a:pt x="4928127" y="228114"/>
                  <a:pt x="4928127" y="248313"/>
                </a:cubicBezTo>
                <a:cubicBezTo>
                  <a:pt x="4928127" y="268513"/>
                  <a:pt x="4911751" y="284889"/>
                  <a:pt x="4891552" y="284889"/>
                </a:cubicBezTo>
                <a:cubicBezTo>
                  <a:pt x="4871352" y="284889"/>
                  <a:pt x="4854975" y="268513"/>
                  <a:pt x="4854975" y="248313"/>
                </a:cubicBezTo>
                <a:cubicBezTo>
                  <a:pt x="4854975" y="228114"/>
                  <a:pt x="4871352" y="211738"/>
                  <a:pt x="4891552" y="211738"/>
                </a:cubicBezTo>
                <a:close/>
                <a:moveTo>
                  <a:pt x="4670871" y="211735"/>
                </a:moveTo>
                <a:cubicBezTo>
                  <a:pt x="4691070" y="211735"/>
                  <a:pt x="4707447" y="228111"/>
                  <a:pt x="4707447" y="248310"/>
                </a:cubicBezTo>
                <a:cubicBezTo>
                  <a:pt x="4707447" y="268510"/>
                  <a:pt x="4691070" y="284886"/>
                  <a:pt x="4670871" y="284886"/>
                </a:cubicBezTo>
                <a:cubicBezTo>
                  <a:pt x="4650672" y="284886"/>
                  <a:pt x="4634295" y="268510"/>
                  <a:pt x="4634295" y="248310"/>
                </a:cubicBezTo>
                <a:cubicBezTo>
                  <a:pt x="4634295" y="228111"/>
                  <a:pt x="4650672" y="211735"/>
                  <a:pt x="4670871" y="211735"/>
                </a:cubicBezTo>
                <a:close/>
                <a:moveTo>
                  <a:pt x="4450188" y="211732"/>
                </a:moveTo>
                <a:cubicBezTo>
                  <a:pt x="4470390" y="211732"/>
                  <a:pt x="4486764" y="228108"/>
                  <a:pt x="4486764" y="248307"/>
                </a:cubicBezTo>
                <a:cubicBezTo>
                  <a:pt x="4486764" y="268507"/>
                  <a:pt x="4470390" y="284883"/>
                  <a:pt x="4450188" y="284883"/>
                </a:cubicBezTo>
                <a:cubicBezTo>
                  <a:pt x="4429988" y="284883"/>
                  <a:pt x="4413613" y="268507"/>
                  <a:pt x="4413613" y="248307"/>
                </a:cubicBezTo>
                <a:cubicBezTo>
                  <a:pt x="4413613" y="228108"/>
                  <a:pt x="4429988" y="211732"/>
                  <a:pt x="4450188" y="211732"/>
                </a:cubicBezTo>
                <a:close/>
                <a:moveTo>
                  <a:pt x="4229507" y="211729"/>
                </a:moveTo>
                <a:cubicBezTo>
                  <a:pt x="4249708" y="211729"/>
                  <a:pt x="4266084" y="228105"/>
                  <a:pt x="4266084" y="248304"/>
                </a:cubicBezTo>
                <a:cubicBezTo>
                  <a:pt x="4266084" y="268504"/>
                  <a:pt x="4249708" y="284880"/>
                  <a:pt x="4229507" y="284880"/>
                </a:cubicBezTo>
                <a:cubicBezTo>
                  <a:pt x="4209307" y="284880"/>
                  <a:pt x="4192931" y="268504"/>
                  <a:pt x="4192931" y="248304"/>
                </a:cubicBezTo>
                <a:cubicBezTo>
                  <a:pt x="4192931" y="228105"/>
                  <a:pt x="4209307" y="211729"/>
                  <a:pt x="4229507" y="211729"/>
                </a:cubicBezTo>
                <a:close/>
                <a:moveTo>
                  <a:pt x="4008847" y="211726"/>
                </a:moveTo>
                <a:cubicBezTo>
                  <a:pt x="4029045" y="211726"/>
                  <a:pt x="4045426" y="228102"/>
                  <a:pt x="4045426" y="248301"/>
                </a:cubicBezTo>
                <a:cubicBezTo>
                  <a:pt x="4045426" y="268501"/>
                  <a:pt x="4029045" y="284877"/>
                  <a:pt x="4008847" y="284877"/>
                </a:cubicBezTo>
                <a:cubicBezTo>
                  <a:pt x="3988642" y="284877"/>
                  <a:pt x="3972267" y="268501"/>
                  <a:pt x="3972267" y="248301"/>
                </a:cubicBezTo>
                <a:cubicBezTo>
                  <a:pt x="3972267" y="228102"/>
                  <a:pt x="3988642" y="211726"/>
                  <a:pt x="4008847" y="211726"/>
                </a:cubicBezTo>
                <a:close/>
                <a:moveTo>
                  <a:pt x="3788165" y="211723"/>
                </a:moveTo>
                <a:cubicBezTo>
                  <a:pt x="3808367" y="211723"/>
                  <a:pt x="3824738" y="228099"/>
                  <a:pt x="3824738" y="248298"/>
                </a:cubicBezTo>
                <a:cubicBezTo>
                  <a:pt x="3824738" y="268498"/>
                  <a:pt x="3808367" y="284874"/>
                  <a:pt x="3788165" y="284874"/>
                </a:cubicBezTo>
                <a:cubicBezTo>
                  <a:pt x="3767965" y="284874"/>
                  <a:pt x="3751588" y="268498"/>
                  <a:pt x="3751588" y="248298"/>
                </a:cubicBezTo>
                <a:cubicBezTo>
                  <a:pt x="3751588" y="228099"/>
                  <a:pt x="3767965" y="211723"/>
                  <a:pt x="3788165" y="211723"/>
                </a:cubicBezTo>
                <a:close/>
                <a:moveTo>
                  <a:pt x="3567479" y="211720"/>
                </a:moveTo>
                <a:cubicBezTo>
                  <a:pt x="3587675" y="211720"/>
                  <a:pt x="3604051" y="228096"/>
                  <a:pt x="3604051" y="248295"/>
                </a:cubicBezTo>
                <a:cubicBezTo>
                  <a:pt x="3604051" y="268495"/>
                  <a:pt x="3587675" y="284871"/>
                  <a:pt x="3567479" y="284871"/>
                </a:cubicBezTo>
                <a:cubicBezTo>
                  <a:pt x="3547276" y="284871"/>
                  <a:pt x="3530908" y="268495"/>
                  <a:pt x="3530908" y="248295"/>
                </a:cubicBezTo>
                <a:cubicBezTo>
                  <a:pt x="3530908" y="228096"/>
                  <a:pt x="3547276" y="211720"/>
                  <a:pt x="3567479" y="211720"/>
                </a:cubicBezTo>
                <a:close/>
                <a:moveTo>
                  <a:pt x="3346801" y="211717"/>
                </a:moveTo>
                <a:cubicBezTo>
                  <a:pt x="3367001" y="211717"/>
                  <a:pt x="3383375" y="228093"/>
                  <a:pt x="3383375" y="248292"/>
                </a:cubicBezTo>
                <a:cubicBezTo>
                  <a:pt x="3383375" y="268492"/>
                  <a:pt x="3367001" y="284868"/>
                  <a:pt x="3346801" y="284868"/>
                </a:cubicBezTo>
                <a:cubicBezTo>
                  <a:pt x="3326603" y="284868"/>
                  <a:pt x="3310228" y="268492"/>
                  <a:pt x="3310228" y="248292"/>
                </a:cubicBezTo>
                <a:cubicBezTo>
                  <a:pt x="3310228" y="228093"/>
                  <a:pt x="3326603" y="211717"/>
                  <a:pt x="3346801" y="211717"/>
                </a:cubicBezTo>
                <a:close/>
                <a:moveTo>
                  <a:pt x="3126126" y="211714"/>
                </a:moveTo>
                <a:cubicBezTo>
                  <a:pt x="3146320" y="211714"/>
                  <a:pt x="3162696" y="228090"/>
                  <a:pt x="3162696" y="248289"/>
                </a:cubicBezTo>
                <a:cubicBezTo>
                  <a:pt x="3162696" y="268489"/>
                  <a:pt x="3146320" y="284865"/>
                  <a:pt x="3126126" y="284865"/>
                </a:cubicBezTo>
                <a:cubicBezTo>
                  <a:pt x="3105923" y="284865"/>
                  <a:pt x="3089541" y="268489"/>
                  <a:pt x="3089541" y="248289"/>
                </a:cubicBezTo>
                <a:cubicBezTo>
                  <a:pt x="3089541" y="228090"/>
                  <a:pt x="3105923" y="211714"/>
                  <a:pt x="3126126" y="211714"/>
                </a:cubicBezTo>
                <a:close/>
                <a:moveTo>
                  <a:pt x="2905436" y="211711"/>
                </a:moveTo>
                <a:cubicBezTo>
                  <a:pt x="2925637" y="211711"/>
                  <a:pt x="2942013" y="228087"/>
                  <a:pt x="2942013" y="248286"/>
                </a:cubicBezTo>
                <a:cubicBezTo>
                  <a:pt x="2942013" y="268486"/>
                  <a:pt x="2925637" y="284862"/>
                  <a:pt x="2905436" y="284862"/>
                </a:cubicBezTo>
                <a:cubicBezTo>
                  <a:pt x="2885243" y="284862"/>
                  <a:pt x="2868866" y="268486"/>
                  <a:pt x="2868866" y="248286"/>
                </a:cubicBezTo>
                <a:cubicBezTo>
                  <a:pt x="2868866" y="228087"/>
                  <a:pt x="2885243" y="211711"/>
                  <a:pt x="2905436" y="211711"/>
                </a:cubicBezTo>
                <a:close/>
                <a:moveTo>
                  <a:pt x="2684758" y="211708"/>
                </a:moveTo>
                <a:cubicBezTo>
                  <a:pt x="2704958" y="211708"/>
                  <a:pt x="2721329" y="228084"/>
                  <a:pt x="2721329" y="248284"/>
                </a:cubicBezTo>
                <a:cubicBezTo>
                  <a:pt x="2721329" y="268483"/>
                  <a:pt x="2704958" y="284859"/>
                  <a:pt x="2684758" y="284859"/>
                </a:cubicBezTo>
                <a:cubicBezTo>
                  <a:pt x="2664554" y="284859"/>
                  <a:pt x="2648177" y="268483"/>
                  <a:pt x="2648177" y="248284"/>
                </a:cubicBezTo>
                <a:cubicBezTo>
                  <a:pt x="2648177" y="228084"/>
                  <a:pt x="2664554" y="211708"/>
                  <a:pt x="2684758" y="211708"/>
                </a:cubicBezTo>
                <a:close/>
                <a:moveTo>
                  <a:pt x="2464071" y="211705"/>
                </a:moveTo>
                <a:cubicBezTo>
                  <a:pt x="2484272" y="211705"/>
                  <a:pt x="2500650" y="228081"/>
                  <a:pt x="2500650" y="248281"/>
                </a:cubicBezTo>
                <a:cubicBezTo>
                  <a:pt x="2500650" y="268480"/>
                  <a:pt x="2484272" y="284856"/>
                  <a:pt x="2464071" y="284856"/>
                </a:cubicBezTo>
                <a:cubicBezTo>
                  <a:pt x="2443875" y="284856"/>
                  <a:pt x="2427500" y="268480"/>
                  <a:pt x="2427500" y="248281"/>
                </a:cubicBezTo>
                <a:cubicBezTo>
                  <a:pt x="2427500" y="228081"/>
                  <a:pt x="2443875" y="211705"/>
                  <a:pt x="2464071" y="211705"/>
                </a:cubicBezTo>
                <a:close/>
                <a:moveTo>
                  <a:pt x="2243393" y="211702"/>
                </a:moveTo>
                <a:cubicBezTo>
                  <a:pt x="2263591" y="211702"/>
                  <a:pt x="2279972" y="228078"/>
                  <a:pt x="2279972" y="248278"/>
                </a:cubicBezTo>
                <a:cubicBezTo>
                  <a:pt x="2279972" y="268477"/>
                  <a:pt x="2263591" y="284853"/>
                  <a:pt x="2243393" y="284853"/>
                </a:cubicBezTo>
                <a:cubicBezTo>
                  <a:pt x="2223191" y="284853"/>
                  <a:pt x="2206817" y="268477"/>
                  <a:pt x="2206817" y="248278"/>
                </a:cubicBezTo>
                <a:cubicBezTo>
                  <a:pt x="2206817" y="228078"/>
                  <a:pt x="2223191" y="211702"/>
                  <a:pt x="2243393" y="211702"/>
                </a:cubicBezTo>
                <a:close/>
                <a:moveTo>
                  <a:pt x="2022713" y="211699"/>
                </a:moveTo>
                <a:cubicBezTo>
                  <a:pt x="2042913" y="211699"/>
                  <a:pt x="2059288" y="228075"/>
                  <a:pt x="2059288" y="248275"/>
                </a:cubicBezTo>
                <a:cubicBezTo>
                  <a:pt x="2059288" y="268474"/>
                  <a:pt x="2042913" y="284850"/>
                  <a:pt x="2022713" y="284850"/>
                </a:cubicBezTo>
                <a:cubicBezTo>
                  <a:pt x="2002514" y="284850"/>
                  <a:pt x="1986180" y="268474"/>
                  <a:pt x="1986180" y="248275"/>
                </a:cubicBezTo>
                <a:cubicBezTo>
                  <a:pt x="1986180" y="228075"/>
                  <a:pt x="2002514" y="211699"/>
                  <a:pt x="2022713" y="211699"/>
                </a:cubicBezTo>
                <a:close/>
                <a:moveTo>
                  <a:pt x="1802070" y="211696"/>
                </a:moveTo>
                <a:cubicBezTo>
                  <a:pt x="1822270" y="211696"/>
                  <a:pt x="1838646" y="228072"/>
                  <a:pt x="1838646" y="248272"/>
                </a:cubicBezTo>
                <a:cubicBezTo>
                  <a:pt x="1838646" y="268471"/>
                  <a:pt x="1822270" y="284847"/>
                  <a:pt x="1802070" y="284847"/>
                </a:cubicBezTo>
                <a:cubicBezTo>
                  <a:pt x="1781870" y="284847"/>
                  <a:pt x="1765494" y="268471"/>
                  <a:pt x="1765494" y="248272"/>
                </a:cubicBezTo>
                <a:cubicBezTo>
                  <a:pt x="1765494" y="228072"/>
                  <a:pt x="1781870" y="211696"/>
                  <a:pt x="1802070" y="211696"/>
                </a:cubicBezTo>
                <a:close/>
                <a:moveTo>
                  <a:pt x="1581384" y="211693"/>
                </a:moveTo>
                <a:cubicBezTo>
                  <a:pt x="1601584" y="211693"/>
                  <a:pt x="1617960" y="228069"/>
                  <a:pt x="1617960" y="248269"/>
                </a:cubicBezTo>
                <a:cubicBezTo>
                  <a:pt x="1617960" y="268468"/>
                  <a:pt x="1601584" y="284844"/>
                  <a:pt x="1581384" y="284844"/>
                </a:cubicBezTo>
                <a:cubicBezTo>
                  <a:pt x="1561184" y="284844"/>
                  <a:pt x="1544808" y="268468"/>
                  <a:pt x="1544808" y="248269"/>
                </a:cubicBezTo>
                <a:cubicBezTo>
                  <a:pt x="1544808" y="228069"/>
                  <a:pt x="1561184" y="211693"/>
                  <a:pt x="1581384" y="211693"/>
                </a:cubicBezTo>
                <a:close/>
                <a:moveTo>
                  <a:pt x="1360699" y="211690"/>
                </a:moveTo>
                <a:cubicBezTo>
                  <a:pt x="1380899" y="211690"/>
                  <a:pt x="1397275" y="228066"/>
                  <a:pt x="1397275" y="248266"/>
                </a:cubicBezTo>
                <a:cubicBezTo>
                  <a:pt x="1397275" y="268465"/>
                  <a:pt x="1380899" y="284841"/>
                  <a:pt x="1360699" y="284841"/>
                </a:cubicBezTo>
                <a:cubicBezTo>
                  <a:pt x="1340499" y="284841"/>
                  <a:pt x="1324123" y="268465"/>
                  <a:pt x="1324123" y="248266"/>
                </a:cubicBezTo>
                <a:cubicBezTo>
                  <a:pt x="1324123" y="228066"/>
                  <a:pt x="1340499" y="211690"/>
                  <a:pt x="1360699" y="211690"/>
                </a:cubicBezTo>
                <a:close/>
                <a:moveTo>
                  <a:pt x="1140012" y="211687"/>
                </a:moveTo>
                <a:cubicBezTo>
                  <a:pt x="1160213" y="211687"/>
                  <a:pt x="1176589" y="228063"/>
                  <a:pt x="1176589" y="248263"/>
                </a:cubicBezTo>
                <a:cubicBezTo>
                  <a:pt x="1176589" y="268463"/>
                  <a:pt x="1160213" y="284838"/>
                  <a:pt x="1140012" y="284838"/>
                </a:cubicBezTo>
                <a:cubicBezTo>
                  <a:pt x="1119813" y="284838"/>
                  <a:pt x="1103437" y="268463"/>
                  <a:pt x="1103437" y="248263"/>
                </a:cubicBezTo>
                <a:cubicBezTo>
                  <a:pt x="1103437" y="228063"/>
                  <a:pt x="1119813" y="211687"/>
                  <a:pt x="1140012" y="211687"/>
                </a:cubicBezTo>
                <a:close/>
                <a:moveTo>
                  <a:pt x="919327" y="211684"/>
                </a:moveTo>
                <a:cubicBezTo>
                  <a:pt x="939526" y="211684"/>
                  <a:pt x="955903" y="228060"/>
                  <a:pt x="955903" y="248260"/>
                </a:cubicBezTo>
                <a:cubicBezTo>
                  <a:pt x="955903" y="268460"/>
                  <a:pt x="939526" y="284836"/>
                  <a:pt x="919327" y="284836"/>
                </a:cubicBezTo>
                <a:cubicBezTo>
                  <a:pt x="899126" y="284836"/>
                  <a:pt x="882751" y="268460"/>
                  <a:pt x="882751" y="248260"/>
                </a:cubicBezTo>
                <a:cubicBezTo>
                  <a:pt x="882751" y="228060"/>
                  <a:pt x="899126" y="211684"/>
                  <a:pt x="919327" y="211684"/>
                </a:cubicBezTo>
                <a:close/>
                <a:moveTo>
                  <a:pt x="698640" y="211681"/>
                </a:moveTo>
                <a:cubicBezTo>
                  <a:pt x="718840" y="211681"/>
                  <a:pt x="735216" y="228057"/>
                  <a:pt x="735216" y="248257"/>
                </a:cubicBezTo>
                <a:cubicBezTo>
                  <a:pt x="735216" y="268457"/>
                  <a:pt x="718840" y="284833"/>
                  <a:pt x="698640" y="284833"/>
                </a:cubicBezTo>
                <a:cubicBezTo>
                  <a:pt x="678441" y="284833"/>
                  <a:pt x="662065" y="268457"/>
                  <a:pt x="662065" y="248257"/>
                </a:cubicBezTo>
                <a:cubicBezTo>
                  <a:pt x="662065" y="228057"/>
                  <a:pt x="678441" y="211681"/>
                  <a:pt x="698640" y="211681"/>
                </a:cubicBezTo>
                <a:close/>
                <a:moveTo>
                  <a:pt x="477954" y="211678"/>
                </a:moveTo>
                <a:cubicBezTo>
                  <a:pt x="498154" y="211678"/>
                  <a:pt x="514530" y="228054"/>
                  <a:pt x="514530" y="248254"/>
                </a:cubicBezTo>
                <a:cubicBezTo>
                  <a:pt x="514530" y="268454"/>
                  <a:pt x="498154" y="284830"/>
                  <a:pt x="477954" y="284830"/>
                </a:cubicBezTo>
                <a:cubicBezTo>
                  <a:pt x="457754" y="284830"/>
                  <a:pt x="441378" y="268454"/>
                  <a:pt x="441378" y="248254"/>
                </a:cubicBezTo>
                <a:cubicBezTo>
                  <a:pt x="441378" y="228054"/>
                  <a:pt x="457754" y="211678"/>
                  <a:pt x="477954" y="211678"/>
                </a:cubicBezTo>
                <a:close/>
                <a:moveTo>
                  <a:pt x="257268" y="211675"/>
                </a:moveTo>
                <a:cubicBezTo>
                  <a:pt x="277468" y="211675"/>
                  <a:pt x="293844" y="228051"/>
                  <a:pt x="293844" y="248251"/>
                </a:cubicBezTo>
                <a:cubicBezTo>
                  <a:pt x="293844" y="268451"/>
                  <a:pt x="277468" y="284827"/>
                  <a:pt x="257268" y="284827"/>
                </a:cubicBezTo>
                <a:cubicBezTo>
                  <a:pt x="237068" y="284827"/>
                  <a:pt x="220692" y="268451"/>
                  <a:pt x="220692" y="248251"/>
                </a:cubicBezTo>
                <a:cubicBezTo>
                  <a:pt x="220692" y="228051"/>
                  <a:pt x="237068" y="211675"/>
                  <a:pt x="257268" y="211675"/>
                </a:cubicBezTo>
                <a:close/>
                <a:moveTo>
                  <a:pt x="36582" y="211672"/>
                </a:moveTo>
                <a:cubicBezTo>
                  <a:pt x="56782" y="211672"/>
                  <a:pt x="73158" y="228048"/>
                  <a:pt x="73158" y="248248"/>
                </a:cubicBezTo>
                <a:cubicBezTo>
                  <a:pt x="73158" y="268448"/>
                  <a:pt x="56782" y="284824"/>
                  <a:pt x="36582" y="284824"/>
                </a:cubicBezTo>
                <a:cubicBezTo>
                  <a:pt x="16382" y="284824"/>
                  <a:pt x="6" y="268448"/>
                  <a:pt x="6" y="248248"/>
                </a:cubicBezTo>
                <a:cubicBezTo>
                  <a:pt x="6" y="228048"/>
                  <a:pt x="16382" y="211672"/>
                  <a:pt x="36582" y="211672"/>
                </a:cubicBezTo>
                <a:close/>
                <a:moveTo>
                  <a:pt x="11732658" y="211669"/>
                </a:moveTo>
                <a:cubicBezTo>
                  <a:pt x="11752858" y="211669"/>
                  <a:pt x="11769234" y="228045"/>
                  <a:pt x="11769234" y="248245"/>
                </a:cubicBezTo>
                <a:cubicBezTo>
                  <a:pt x="11769234" y="268445"/>
                  <a:pt x="11752858" y="284821"/>
                  <a:pt x="11732658" y="284821"/>
                </a:cubicBezTo>
                <a:cubicBezTo>
                  <a:pt x="11712458" y="284821"/>
                  <a:pt x="11696082" y="268445"/>
                  <a:pt x="11696082" y="248245"/>
                </a:cubicBezTo>
                <a:cubicBezTo>
                  <a:pt x="11696082" y="228045"/>
                  <a:pt x="11712458" y="211669"/>
                  <a:pt x="11732658" y="211669"/>
                </a:cubicBezTo>
                <a:close/>
                <a:moveTo>
                  <a:pt x="11953343" y="211666"/>
                </a:moveTo>
                <a:cubicBezTo>
                  <a:pt x="11973543" y="211666"/>
                  <a:pt x="11989919" y="228042"/>
                  <a:pt x="11989919" y="248242"/>
                </a:cubicBezTo>
                <a:cubicBezTo>
                  <a:pt x="11989919" y="268442"/>
                  <a:pt x="11973543" y="284818"/>
                  <a:pt x="11953343" y="284818"/>
                </a:cubicBezTo>
                <a:cubicBezTo>
                  <a:pt x="11933143" y="284818"/>
                  <a:pt x="11916767" y="268442"/>
                  <a:pt x="11916767" y="248242"/>
                </a:cubicBezTo>
                <a:cubicBezTo>
                  <a:pt x="11916767" y="228042"/>
                  <a:pt x="11933143" y="211666"/>
                  <a:pt x="11953343" y="211666"/>
                </a:cubicBezTo>
                <a:close/>
                <a:moveTo>
                  <a:pt x="11511977" y="170"/>
                </a:moveTo>
                <a:cubicBezTo>
                  <a:pt x="11532177" y="170"/>
                  <a:pt x="11548553" y="16541"/>
                  <a:pt x="11548553" y="36742"/>
                </a:cubicBezTo>
                <a:cubicBezTo>
                  <a:pt x="11548553" y="56941"/>
                  <a:pt x="11532177" y="73317"/>
                  <a:pt x="11511977" y="73317"/>
                </a:cubicBezTo>
                <a:cubicBezTo>
                  <a:pt x="11491777" y="73317"/>
                  <a:pt x="11475401" y="56941"/>
                  <a:pt x="11475401" y="36742"/>
                </a:cubicBezTo>
                <a:cubicBezTo>
                  <a:pt x="11475401" y="16541"/>
                  <a:pt x="11491777" y="170"/>
                  <a:pt x="11511977" y="170"/>
                </a:cubicBezTo>
                <a:close/>
                <a:moveTo>
                  <a:pt x="11291296" y="167"/>
                </a:moveTo>
                <a:cubicBezTo>
                  <a:pt x="11311496" y="167"/>
                  <a:pt x="11327872" y="16538"/>
                  <a:pt x="11327872" y="36738"/>
                </a:cubicBezTo>
                <a:cubicBezTo>
                  <a:pt x="11327872" y="56938"/>
                  <a:pt x="11311496" y="73314"/>
                  <a:pt x="11291296" y="73314"/>
                </a:cubicBezTo>
                <a:cubicBezTo>
                  <a:pt x="11271096" y="73314"/>
                  <a:pt x="11254720" y="56938"/>
                  <a:pt x="11254720" y="36738"/>
                </a:cubicBezTo>
                <a:cubicBezTo>
                  <a:pt x="11254720" y="16538"/>
                  <a:pt x="11271096" y="167"/>
                  <a:pt x="11291296" y="167"/>
                </a:cubicBezTo>
                <a:close/>
                <a:moveTo>
                  <a:pt x="11070615" y="164"/>
                </a:moveTo>
                <a:cubicBezTo>
                  <a:pt x="11090815" y="164"/>
                  <a:pt x="11107191" y="16535"/>
                  <a:pt x="11107191" y="36735"/>
                </a:cubicBezTo>
                <a:cubicBezTo>
                  <a:pt x="11107191" y="56935"/>
                  <a:pt x="11090815" y="73311"/>
                  <a:pt x="11070615" y="73311"/>
                </a:cubicBezTo>
                <a:cubicBezTo>
                  <a:pt x="11050415" y="73311"/>
                  <a:pt x="11034039" y="56935"/>
                  <a:pt x="11034039" y="36735"/>
                </a:cubicBezTo>
                <a:cubicBezTo>
                  <a:pt x="11034039" y="16535"/>
                  <a:pt x="11050415" y="164"/>
                  <a:pt x="11070615" y="164"/>
                </a:cubicBezTo>
                <a:close/>
                <a:moveTo>
                  <a:pt x="10849934" y="161"/>
                </a:moveTo>
                <a:cubicBezTo>
                  <a:pt x="10870134" y="161"/>
                  <a:pt x="10886510" y="16532"/>
                  <a:pt x="10886510" y="36732"/>
                </a:cubicBezTo>
                <a:cubicBezTo>
                  <a:pt x="10886510" y="56932"/>
                  <a:pt x="10870134" y="73308"/>
                  <a:pt x="10849934" y="73308"/>
                </a:cubicBezTo>
                <a:cubicBezTo>
                  <a:pt x="10829734" y="73308"/>
                  <a:pt x="10813358" y="56932"/>
                  <a:pt x="10813358" y="36732"/>
                </a:cubicBezTo>
                <a:cubicBezTo>
                  <a:pt x="10813358" y="16532"/>
                  <a:pt x="10829734" y="161"/>
                  <a:pt x="10849934" y="161"/>
                </a:cubicBezTo>
                <a:close/>
                <a:moveTo>
                  <a:pt x="10629253" y="157"/>
                </a:moveTo>
                <a:cubicBezTo>
                  <a:pt x="10649453" y="157"/>
                  <a:pt x="10665829" y="16529"/>
                  <a:pt x="10665829" y="36729"/>
                </a:cubicBezTo>
                <a:cubicBezTo>
                  <a:pt x="10665829" y="56929"/>
                  <a:pt x="10649453" y="73305"/>
                  <a:pt x="10629253" y="73305"/>
                </a:cubicBezTo>
                <a:cubicBezTo>
                  <a:pt x="10609053" y="73305"/>
                  <a:pt x="10592677" y="56929"/>
                  <a:pt x="10592677" y="36729"/>
                </a:cubicBezTo>
                <a:cubicBezTo>
                  <a:pt x="10592677" y="16529"/>
                  <a:pt x="10609053" y="157"/>
                  <a:pt x="10629253" y="157"/>
                </a:cubicBezTo>
                <a:close/>
                <a:moveTo>
                  <a:pt x="10408572" y="154"/>
                </a:moveTo>
                <a:cubicBezTo>
                  <a:pt x="10428772" y="154"/>
                  <a:pt x="10445148" y="16526"/>
                  <a:pt x="10445148" y="36726"/>
                </a:cubicBezTo>
                <a:cubicBezTo>
                  <a:pt x="10445148" y="56926"/>
                  <a:pt x="10428772" y="73302"/>
                  <a:pt x="10408572" y="73302"/>
                </a:cubicBezTo>
                <a:cubicBezTo>
                  <a:pt x="10388372" y="73302"/>
                  <a:pt x="10371996" y="56926"/>
                  <a:pt x="10371996" y="36726"/>
                </a:cubicBezTo>
                <a:cubicBezTo>
                  <a:pt x="10371996" y="16526"/>
                  <a:pt x="10388372" y="154"/>
                  <a:pt x="10408572" y="154"/>
                </a:cubicBezTo>
                <a:close/>
                <a:moveTo>
                  <a:pt x="10187891" y="151"/>
                </a:moveTo>
                <a:cubicBezTo>
                  <a:pt x="10208091" y="151"/>
                  <a:pt x="10224467" y="16523"/>
                  <a:pt x="10224467" y="36723"/>
                </a:cubicBezTo>
                <a:cubicBezTo>
                  <a:pt x="10224467" y="56923"/>
                  <a:pt x="10208091" y="73299"/>
                  <a:pt x="10187891" y="73299"/>
                </a:cubicBezTo>
                <a:cubicBezTo>
                  <a:pt x="10167691" y="73299"/>
                  <a:pt x="10151315" y="56923"/>
                  <a:pt x="10151315" y="36723"/>
                </a:cubicBezTo>
                <a:cubicBezTo>
                  <a:pt x="10151315" y="16523"/>
                  <a:pt x="10167691" y="151"/>
                  <a:pt x="10187891" y="151"/>
                </a:cubicBezTo>
                <a:close/>
                <a:moveTo>
                  <a:pt x="9967210" y="148"/>
                </a:moveTo>
                <a:cubicBezTo>
                  <a:pt x="9987410" y="148"/>
                  <a:pt x="10003786" y="16520"/>
                  <a:pt x="10003786" y="36720"/>
                </a:cubicBezTo>
                <a:cubicBezTo>
                  <a:pt x="10003786" y="56920"/>
                  <a:pt x="9987410" y="73296"/>
                  <a:pt x="9967210" y="73296"/>
                </a:cubicBezTo>
                <a:cubicBezTo>
                  <a:pt x="9947010" y="73296"/>
                  <a:pt x="9930634" y="56920"/>
                  <a:pt x="9930634" y="36720"/>
                </a:cubicBezTo>
                <a:cubicBezTo>
                  <a:pt x="9930634" y="16520"/>
                  <a:pt x="9947010" y="148"/>
                  <a:pt x="9967210" y="148"/>
                </a:cubicBezTo>
                <a:close/>
                <a:moveTo>
                  <a:pt x="9746529" y="145"/>
                </a:moveTo>
                <a:cubicBezTo>
                  <a:pt x="9766729" y="145"/>
                  <a:pt x="9783105" y="16517"/>
                  <a:pt x="9783105" y="36717"/>
                </a:cubicBezTo>
                <a:cubicBezTo>
                  <a:pt x="9783105" y="56917"/>
                  <a:pt x="9766729" y="73293"/>
                  <a:pt x="9746529" y="73293"/>
                </a:cubicBezTo>
                <a:cubicBezTo>
                  <a:pt x="9726329" y="73293"/>
                  <a:pt x="9709953" y="56917"/>
                  <a:pt x="9709953" y="36717"/>
                </a:cubicBezTo>
                <a:cubicBezTo>
                  <a:pt x="9709953" y="16517"/>
                  <a:pt x="9726329" y="145"/>
                  <a:pt x="9746529" y="145"/>
                </a:cubicBezTo>
                <a:close/>
                <a:moveTo>
                  <a:pt x="9525848" y="142"/>
                </a:moveTo>
                <a:cubicBezTo>
                  <a:pt x="9546048" y="142"/>
                  <a:pt x="9562424" y="16514"/>
                  <a:pt x="9562424" y="36714"/>
                </a:cubicBezTo>
                <a:cubicBezTo>
                  <a:pt x="9562424" y="56914"/>
                  <a:pt x="9546048" y="73290"/>
                  <a:pt x="9525848" y="73290"/>
                </a:cubicBezTo>
                <a:cubicBezTo>
                  <a:pt x="9505648" y="73290"/>
                  <a:pt x="9489272" y="56914"/>
                  <a:pt x="9489272" y="36714"/>
                </a:cubicBezTo>
                <a:cubicBezTo>
                  <a:pt x="9489272" y="16514"/>
                  <a:pt x="9505648" y="142"/>
                  <a:pt x="9525848" y="142"/>
                </a:cubicBezTo>
                <a:close/>
                <a:moveTo>
                  <a:pt x="9305167" y="138"/>
                </a:moveTo>
                <a:cubicBezTo>
                  <a:pt x="9325367" y="138"/>
                  <a:pt x="9341743" y="16511"/>
                  <a:pt x="9341743" y="36711"/>
                </a:cubicBezTo>
                <a:cubicBezTo>
                  <a:pt x="9341743" y="56911"/>
                  <a:pt x="9325367" y="73287"/>
                  <a:pt x="9305167" y="73287"/>
                </a:cubicBezTo>
                <a:cubicBezTo>
                  <a:pt x="9284967" y="73287"/>
                  <a:pt x="9268591" y="56911"/>
                  <a:pt x="9268591" y="36711"/>
                </a:cubicBezTo>
                <a:cubicBezTo>
                  <a:pt x="9268591" y="16511"/>
                  <a:pt x="9284967" y="138"/>
                  <a:pt x="9305167" y="138"/>
                </a:cubicBezTo>
                <a:close/>
                <a:moveTo>
                  <a:pt x="9084486" y="135"/>
                </a:moveTo>
                <a:cubicBezTo>
                  <a:pt x="9104686" y="135"/>
                  <a:pt x="9121062" y="16508"/>
                  <a:pt x="9121062" y="36708"/>
                </a:cubicBezTo>
                <a:cubicBezTo>
                  <a:pt x="9121062" y="56908"/>
                  <a:pt x="9104686" y="73284"/>
                  <a:pt x="9084486" y="73284"/>
                </a:cubicBezTo>
                <a:cubicBezTo>
                  <a:pt x="9064286" y="73284"/>
                  <a:pt x="9047910" y="56908"/>
                  <a:pt x="9047910" y="36708"/>
                </a:cubicBezTo>
                <a:cubicBezTo>
                  <a:pt x="9047910" y="16508"/>
                  <a:pt x="9064286" y="135"/>
                  <a:pt x="9084486" y="135"/>
                </a:cubicBezTo>
                <a:close/>
                <a:moveTo>
                  <a:pt x="8863805" y="132"/>
                </a:moveTo>
                <a:cubicBezTo>
                  <a:pt x="8884005" y="132"/>
                  <a:pt x="8900381" y="16505"/>
                  <a:pt x="8900381" y="36705"/>
                </a:cubicBezTo>
                <a:cubicBezTo>
                  <a:pt x="8900381" y="56905"/>
                  <a:pt x="8884005" y="73281"/>
                  <a:pt x="8863805" y="73281"/>
                </a:cubicBezTo>
                <a:cubicBezTo>
                  <a:pt x="8843605" y="73281"/>
                  <a:pt x="8827229" y="56905"/>
                  <a:pt x="8827229" y="36705"/>
                </a:cubicBezTo>
                <a:cubicBezTo>
                  <a:pt x="8827229" y="16505"/>
                  <a:pt x="8843605" y="132"/>
                  <a:pt x="8863805" y="132"/>
                </a:cubicBezTo>
                <a:close/>
                <a:moveTo>
                  <a:pt x="8643124" y="129"/>
                </a:moveTo>
                <a:cubicBezTo>
                  <a:pt x="8663324" y="129"/>
                  <a:pt x="8679700" y="16502"/>
                  <a:pt x="8679700" y="36702"/>
                </a:cubicBezTo>
                <a:cubicBezTo>
                  <a:pt x="8679700" y="56902"/>
                  <a:pt x="8663324" y="73278"/>
                  <a:pt x="8643124" y="73278"/>
                </a:cubicBezTo>
                <a:cubicBezTo>
                  <a:pt x="8622924" y="73278"/>
                  <a:pt x="8606548" y="56902"/>
                  <a:pt x="8606548" y="36702"/>
                </a:cubicBezTo>
                <a:cubicBezTo>
                  <a:pt x="8606548" y="16502"/>
                  <a:pt x="8622924" y="129"/>
                  <a:pt x="8643124" y="129"/>
                </a:cubicBezTo>
                <a:close/>
                <a:moveTo>
                  <a:pt x="8422443" y="126"/>
                </a:moveTo>
                <a:cubicBezTo>
                  <a:pt x="8442643" y="126"/>
                  <a:pt x="8459019" y="16499"/>
                  <a:pt x="8459019" y="36699"/>
                </a:cubicBezTo>
                <a:cubicBezTo>
                  <a:pt x="8459019" y="56899"/>
                  <a:pt x="8442643" y="73275"/>
                  <a:pt x="8422443" y="73275"/>
                </a:cubicBezTo>
                <a:cubicBezTo>
                  <a:pt x="8402243" y="73275"/>
                  <a:pt x="8385867" y="56899"/>
                  <a:pt x="8385867" y="36699"/>
                </a:cubicBezTo>
                <a:cubicBezTo>
                  <a:pt x="8385867" y="16499"/>
                  <a:pt x="8402243" y="126"/>
                  <a:pt x="8422443" y="126"/>
                </a:cubicBezTo>
                <a:close/>
                <a:moveTo>
                  <a:pt x="8201762" y="123"/>
                </a:moveTo>
                <a:cubicBezTo>
                  <a:pt x="8221962" y="123"/>
                  <a:pt x="8238338" y="16496"/>
                  <a:pt x="8238338" y="36696"/>
                </a:cubicBezTo>
                <a:cubicBezTo>
                  <a:pt x="8238338" y="56895"/>
                  <a:pt x="8221962" y="73271"/>
                  <a:pt x="8201762" y="73271"/>
                </a:cubicBezTo>
                <a:cubicBezTo>
                  <a:pt x="8181562" y="73271"/>
                  <a:pt x="8165186" y="56895"/>
                  <a:pt x="8165186" y="36696"/>
                </a:cubicBezTo>
                <a:cubicBezTo>
                  <a:pt x="8165186" y="16496"/>
                  <a:pt x="8181562" y="123"/>
                  <a:pt x="8201762" y="123"/>
                </a:cubicBezTo>
                <a:close/>
                <a:moveTo>
                  <a:pt x="7981081" y="120"/>
                </a:moveTo>
                <a:cubicBezTo>
                  <a:pt x="8001281" y="120"/>
                  <a:pt x="8017657" y="16492"/>
                  <a:pt x="8017657" y="36692"/>
                </a:cubicBezTo>
                <a:cubicBezTo>
                  <a:pt x="8017657" y="56892"/>
                  <a:pt x="8001281" y="73268"/>
                  <a:pt x="7981081" y="73268"/>
                </a:cubicBezTo>
                <a:cubicBezTo>
                  <a:pt x="7960881" y="73268"/>
                  <a:pt x="7944505" y="56892"/>
                  <a:pt x="7944505" y="36692"/>
                </a:cubicBezTo>
                <a:cubicBezTo>
                  <a:pt x="7944505" y="16492"/>
                  <a:pt x="7960881" y="120"/>
                  <a:pt x="7981081" y="120"/>
                </a:cubicBezTo>
                <a:close/>
                <a:moveTo>
                  <a:pt x="7760400" y="116"/>
                </a:moveTo>
                <a:cubicBezTo>
                  <a:pt x="7780600" y="116"/>
                  <a:pt x="7796976" y="16489"/>
                  <a:pt x="7796976" y="36689"/>
                </a:cubicBezTo>
                <a:cubicBezTo>
                  <a:pt x="7796976" y="56889"/>
                  <a:pt x="7780600" y="73265"/>
                  <a:pt x="7760400" y="73265"/>
                </a:cubicBezTo>
                <a:cubicBezTo>
                  <a:pt x="7740200" y="73265"/>
                  <a:pt x="7723824" y="56889"/>
                  <a:pt x="7723824" y="36689"/>
                </a:cubicBezTo>
                <a:cubicBezTo>
                  <a:pt x="7723824" y="16489"/>
                  <a:pt x="7740200" y="116"/>
                  <a:pt x="7760400" y="116"/>
                </a:cubicBezTo>
                <a:close/>
                <a:moveTo>
                  <a:pt x="7539719" y="113"/>
                </a:moveTo>
                <a:cubicBezTo>
                  <a:pt x="7559919" y="113"/>
                  <a:pt x="7576295" y="16486"/>
                  <a:pt x="7576295" y="36686"/>
                </a:cubicBezTo>
                <a:cubicBezTo>
                  <a:pt x="7576295" y="56886"/>
                  <a:pt x="7559919" y="73262"/>
                  <a:pt x="7539719" y="73262"/>
                </a:cubicBezTo>
                <a:cubicBezTo>
                  <a:pt x="7519519" y="73262"/>
                  <a:pt x="7503143" y="56886"/>
                  <a:pt x="7503143" y="36686"/>
                </a:cubicBezTo>
                <a:cubicBezTo>
                  <a:pt x="7503143" y="16486"/>
                  <a:pt x="7519519" y="113"/>
                  <a:pt x="7539719" y="113"/>
                </a:cubicBezTo>
                <a:close/>
                <a:moveTo>
                  <a:pt x="7319038" y="110"/>
                </a:moveTo>
                <a:cubicBezTo>
                  <a:pt x="7339238" y="110"/>
                  <a:pt x="7355614" y="16483"/>
                  <a:pt x="7355614" y="36683"/>
                </a:cubicBezTo>
                <a:cubicBezTo>
                  <a:pt x="7355614" y="56883"/>
                  <a:pt x="7339238" y="73259"/>
                  <a:pt x="7319038" y="73259"/>
                </a:cubicBezTo>
                <a:cubicBezTo>
                  <a:pt x="7298838" y="73259"/>
                  <a:pt x="7282462" y="56883"/>
                  <a:pt x="7282462" y="36683"/>
                </a:cubicBezTo>
                <a:cubicBezTo>
                  <a:pt x="7282462" y="16483"/>
                  <a:pt x="7298838" y="110"/>
                  <a:pt x="7319038" y="110"/>
                </a:cubicBezTo>
                <a:close/>
                <a:moveTo>
                  <a:pt x="7098357" y="107"/>
                </a:moveTo>
                <a:cubicBezTo>
                  <a:pt x="7118557" y="107"/>
                  <a:pt x="7134933" y="16480"/>
                  <a:pt x="7134933" y="36680"/>
                </a:cubicBezTo>
                <a:cubicBezTo>
                  <a:pt x="7134933" y="56880"/>
                  <a:pt x="7118557" y="73256"/>
                  <a:pt x="7098357" y="73256"/>
                </a:cubicBezTo>
                <a:cubicBezTo>
                  <a:pt x="7078157" y="73256"/>
                  <a:pt x="7061781" y="56880"/>
                  <a:pt x="7061781" y="36680"/>
                </a:cubicBezTo>
                <a:cubicBezTo>
                  <a:pt x="7061781" y="16480"/>
                  <a:pt x="7078157" y="107"/>
                  <a:pt x="7098357" y="107"/>
                </a:cubicBezTo>
                <a:close/>
                <a:moveTo>
                  <a:pt x="6877676" y="104"/>
                </a:moveTo>
                <a:cubicBezTo>
                  <a:pt x="6897876" y="104"/>
                  <a:pt x="6914252" y="16477"/>
                  <a:pt x="6914252" y="36677"/>
                </a:cubicBezTo>
                <a:cubicBezTo>
                  <a:pt x="6914252" y="56877"/>
                  <a:pt x="6897876" y="73253"/>
                  <a:pt x="6877676" y="73253"/>
                </a:cubicBezTo>
                <a:cubicBezTo>
                  <a:pt x="6857476" y="73253"/>
                  <a:pt x="6841100" y="56877"/>
                  <a:pt x="6841100" y="36677"/>
                </a:cubicBezTo>
                <a:cubicBezTo>
                  <a:pt x="6841100" y="16477"/>
                  <a:pt x="6857476" y="104"/>
                  <a:pt x="6877676" y="104"/>
                </a:cubicBezTo>
                <a:close/>
                <a:moveTo>
                  <a:pt x="6656995" y="101"/>
                </a:moveTo>
                <a:cubicBezTo>
                  <a:pt x="6677195" y="101"/>
                  <a:pt x="6693571" y="16474"/>
                  <a:pt x="6693571" y="36674"/>
                </a:cubicBezTo>
                <a:cubicBezTo>
                  <a:pt x="6693571" y="56874"/>
                  <a:pt x="6677195" y="73250"/>
                  <a:pt x="6656995" y="73250"/>
                </a:cubicBezTo>
                <a:cubicBezTo>
                  <a:pt x="6636795" y="73250"/>
                  <a:pt x="6620419" y="56874"/>
                  <a:pt x="6620419" y="36674"/>
                </a:cubicBezTo>
                <a:cubicBezTo>
                  <a:pt x="6620419" y="16474"/>
                  <a:pt x="6636795" y="101"/>
                  <a:pt x="6656995" y="101"/>
                </a:cubicBezTo>
                <a:close/>
                <a:moveTo>
                  <a:pt x="6436314" y="98"/>
                </a:moveTo>
                <a:cubicBezTo>
                  <a:pt x="6456514" y="98"/>
                  <a:pt x="6472890" y="16471"/>
                  <a:pt x="6472890" y="36671"/>
                </a:cubicBezTo>
                <a:cubicBezTo>
                  <a:pt x="6472890" y="56871"/>
                  <a:pt x="6456514" y="73247"/>
                  <a:pt x="6436314" y="73247"/>
                </a:cubicBezTo>
                <a:cubicBezTo>
                  <a:pt x="6416114" y="73247"/>
                  <a:pt x="6399738" y="56871"/>
                  <a:pt x="6399738" y="36671"/>
                </a:cubicBezTo>
                <a:cubicBezTo>
                  <a:pt x="6399738" y="16471"/>
                  <a:pt x="6416114" y="98"/>
                  <a:pt x="6436314" y="98"/>
                </a:cubicBezTo>
                <a:close/>
                <a:moveTo>
                  <a:pt x="6215633" y="94"/>
                </a:moveTo>
                <a:cubicBezTo>
                  <a:pt x="6235833" y="94"/>
                  <a:pt x="6252209" y="16468"/>
                  <a:pt x="6252209" y="36668"/>
                </a:cubicBezTo>
                <a:cubicBezTo>
                  <a:pt x="6252209" y="56868"/>
                  <a:pt x="6235833" y="73244"/>
                  <a:pt x="6215633" y="73244"/>
                </a:cubicBezTo>
                <a:cubicBezTo>
                  <a:pt x="6195433" y="73244"/>
                  <a:pt x="6179057" y="56868"/>
                  <a:pt x="6179057" y="36668"/>
                </a:cubicBezTo>
                <a:cubicBezTo>
                  <a:pt x="6179057" y="16468"/>
                  <a:pt x="6195433" y="94"/>
                  <a:pt x="6215633" y="94"/>
                </a:cubicBezTo>
                <a:close/>
                <a:moveTo>
                  <a:pt x="5994952" y="91"/>
                </a:moveTo>
                <a:cubicBezTo>
                  <a:pt x="6015152" y="91"/>
                  <a:pt x="6031528" y="16465"/>
                  <a:pt x="6031528" y="36665"/>
                </a:cubicBezTo>
                <a:cubicBezTo>
                  <a:pt x="6031528" y="56865"/>
                  <a:pt x="6015152" y="73241"/>
                  <a:pt x="5994952" y="73241"/>
                </a:cubicBezTo>
                <a:cubicBezTo>
                  <a:pt x="5974752" y="73241"/>
                  <a:pt x="5958376" y="56865"/>
                  <a:pt x="5958376" y="36665"/>
                </a:cubicBezTo>
                <a:cubicBezTo>
                  <a:pt x="5958376" y="16465"/>
                  <a:pt x="5974752" y="91"/>
                  <a:pt x="5994952" y="91"/>
                </a:cubicBezTo>
                <a:close/>
                <a:moveTo>
                  <a:pt x="5774272" y="88"/>
                </a:moveTo>
                <a:cubicBezTo>
                  <a:pt x="5794472" y="88"/>
                  <a:pt x="5810848" y="16462"/>
                  <a:pt x="5810848" y="36662"/>
                </a:cubicBezTo>
                <a:cubicBezTo>
                  <a:pt x="5810848" y="56862"/>
                  <a:pt x="5794472" y="73238"/>
                  <a:pt x="5774272" y="73238"/>
                </a:cubicBezTo>
                <a:cubicBezTo>
                  <a:pt x="5754073" y="73238"/>
                  <a:pt x="5737697" y="56862"/>
                  <a:pt x="5737697" y="36662"/>
                </a:cubicBezTo>
                <a:cubicBezTo>
                  <a:pt x="5737697" y="16462"/>
                  <a:pt x="5754073" y="88"/>
                  <a:pt x="5774272" y="88"/>
                </a:cubicBezTo>
                <a:close/>
                <a:moveTo>
                  <a:pt x="5553593" y="85"/>
                </a:moveTo>
                <a:cubicBezTo>
                  <a:pt x="5573793" y="85"/>
                  <a:pt x="5590169" y="16459"/>
                  <a:pt x="5590169" y="36659"/>
                </a:cubicBezTo>
                <a:cubicBezTo>
                  <a:pt x="5590169" y="56859"/>
                  <a:pt x="5573793" y="73235"/>
                  <a:pt x="5553593" y="73235"/>
                </a:cubicBezTo>
                <a:cubicBezTo>
                  <a:pt x="5533393" y="73235"/>
                  <a:pt x="5517018" y="56859"/>
                  <a:pt x="5517018" y="36659"/>
                </a:cubicBezTo>
                <a:cubicBezTo>
                  <a:pt x="5517018" y="16459"/>
                  <a:pt x="5533393" y="85"/>
                  <a:pt x="5553593" y="85"/>
                </a:cubicBezTo>
                <a:close/>
                <a:moveTo>
                  <a:pt x="5332913" y="82"/>
                </a:moveTo>
                <a:cubicBezTo>
                  <a:pt x="5353113" y="82"/>
                  <a:pt x="5369490" y="16456"/>
                  <a:pt x="5369490" y="36656"/>
                </a:cubicBezTo>
                <a:cubicBezTo>
                  <a:pt x="5369490" y="56856"/>
                  <a:pt x="5353113" y="73232"/>
                  <a:pt x="5332913" y="73232"/>
                </a:cubicBezTo>
                <a:cubicBezTo>
                  <a:pt x="5312714" y="73232"/>
                  <a:pt x="5296337" y="56856"/>
                  <a:pt x="5296337" y="36656"/>
                </a:cubicBezTo>
                <a:cubicBezTo>
                  <a:pt x="5296337" y="16456"/>
                  <a:pt x="5312714" y="82"/>
                  <a:pt x="5332913" y="82"/>
                </a:cubicBezTo>
                <a:close/>
                <a:moveTo>
                  <a:pt x="5112230" y="79"/>
                </a:moveTo>
                <a:cubicBezTo>
                  <a:pt x="5132433" y="79"/>
                  <a:pt x="5148807" y="16453"/>
                  <a:pt x="5148807" y="36653"/>
                </a:cubicBezTo>
                <a:cubicBezTo>
                  <a:pt x="5148807" y="56853"/>
                  <a:pt x="5132433" y="73229"/>
                  <a:pt x="5112230" y="73229"/>
                </a:cubicBezTo>
                <a:cubicBezTo>
                  <a:pt x="5092030" y="73229"/>
                  <a:pt x="5075655" y="56853"/>
                  <a:pt x="5075655" y="36653"/>
                </a:cubicBezTo>
                <a:cubicBezTo>
                  <a:pt x="5075655" y="16453"/>
                  <a:pt x="5092030" y="79"/>
                  <a:pt x="5112230" y="79"/>
                </a:cubicBezTo>
                <a:close/>
                <a:moveTo>
                  <a:pt x="4891552" y="75"/>
                </a:moveTo>
                <a:cubicBezTo>
                  <a:pt x="4911751" y="75"/>
                  <a:pt x="4928127" y="16450"/>
                  <a:pt x="4928127" y="36650"/>
                </a:cubicBezTo>
                <a:cubicBezTo>
                  <a:pt x="4928127" y="56850"/>
                  <a:pt x="4911751" y="73225"/>
                  <a:pt x="4891552" y="73225"/>
                </a:cubicBezTo>
                <a:cubicBezTo>
                  <a:pt x="4871352" y="73225"/>
                  <a:pt x="4854975" y="56850"/>
                  <a:pt x="4854975" y="36650"/>
                </a:cubicBezTo>
                <a:cubicBezTo>
                  <a:pt x="4854975" y="16450"/>
                  <a:pt x="4871352" y="75"/>
                  <a:pt x="4891552" y="75"/>
                </a:cubicBezTo>
                <a:close/>
                <a:moveTo>
                  <a:pt x="4670871" y="72"/>
                </a:moveTo>
                <a:cubicBezTo>
                  <a:pt x="4691070" y="72"/>
                  <a:pt x="4707447" y="16446"/>
                  <a:pt x="4707447" y="36647"/>
                </a:cubicBezTo>
                <a:cubicBezTo>
                  <a:pt x="4707447" y="56846"/>
                  <a:pt x="4691070" y="73222"/>
                  <a:pt x="4670871" y="73222"/>
                </a:cubicBezTo>
                <a:cubicBezTo>
                  <a:pt x="4650672" y="73222"/>
                  <a:pt x="4634295" y="56846"/>
                  <a:pt x="4634295" y="36647"/>
                </a:cubicBezTo>
                <a:cubicBezTo>
                  <a:pt x="4634295" y="16446"/>
                  <a:pt x="4650672" y="72"/>
                  <a:pt x="4670871" y="72"/>
                </a:cubicBezTo>
                <a:close/>
                <a:moveTo>
                  <a:pt x="4450188" y="69"/>
                </a:moveTo>
                <a:cubicBezTo>
                  <a:pt x="4470390" y="69"/>
                  <a:pt x="4486764" y="16443"/>
                  <a:pt x="4486764" y="36643"/>
                </a:cubicBezTo>
                <a:cubicBezTo>
                  <a:pt x="4486764" y="56843"/>
                  <a:pt x="4470390" y="73219"/>
                  <a:pt x="4450188" y="73219"/>
                </a:cubicBezTo>
                <a:cubicBezTo>
                  <a:pt x="4429988" y="73219"/>
                  <a:pt x="4413613" y="56843"/>
                  <a:pt x="4413613" y="36643"/>
                </a:cubicBezTo>
                <a:cubicBezTo>
                  <a:pt x="4413613" y="16443"/>
                  <a:pt x="4429988" y="69"/>
                  <a:pt x="4450188" y="69"/>
                </a:cubicBezTo>
                <a:close/>
                <a:moveTo>
                  <a:pt x="4229507" y="66"/>
                </a:moveTo>
                <a:cubicBezTo>
                  <a:pt x="4249708" y="66"/>
                  <a:pt x="4266084" y="16440"/>
                  <a:pt x="4266084" y="36640"/>
                </a:cubicBezTo>
                <a:cubicBezTo>
                  <a:pt x="4266084" y="56840"/>
                  <a:pt x="4249708" y="73216"/>
                  <a:pt x="4229507" y="73216"/>
                </a:cubicBezTo>
                <a:cubicBezTo>
                  <a:pt x="4209307" y="73216"/>
                  <a:pt x="4192931" y="56840"/>
                  <a:pt x="4192931" y="36640"/>
                </a:cubicBezTo>
                <a:cubicBezTo>
                  <a:pt x="4192931" y="16440"/>
                  <a:pt x="4209307" y="66"/>
                  <a:pt x="4229507" y="66"/>
                </a:cubicBezTo>
                <a:close/>
                <a:moveTo>
                  <a:pt x="4008847" y="63"/>
                </a:moveTo>
                <a:cubicBezTo>
                  <a:pt x="4029045" y="63"/>
                  <a:pt x="4045426" y="16437"/>
                  <a:pt x="4045426" y="36637"/>
                </a:cubicBezTo>
                <a:cubicBezTo>
                  <a:pt x="4045426" y="56837"/>
                  <a:pt x="4029045" y="73213"/>
                  <a:pt x="4008847" y="73213"/>
                </a:cubicBezTo>
                <a:cubicBezTo>
                  <a:pt x="3988642" y="73213"/>
                  <a:pt x="3972267" y="56837"/>
                  <a:pt x="3972267" y="36637"/>
                </a:cubicBezTo>
                <a:cubicBezTo>
                  <a:pt x="3972267" y="16437"/>
                  <a:pt x="3988642" y="63"/>
                  <a:pt x="4008847" y="63"/>
                </a:cubicBezTo>
                <a:close/>
                <a:moveTo>
                  <a:pt x="3788165" y="60"/>
                </a:moveTo>
                <a:cubicBezTo>
                  <a:pt x="3808367" y="60"/>
                  <a:pt x="3824738" y="16434"/>
                  <a:pt x="3824738" y="36634"/>
                </a:cubicBezTo>
                <a:cubicBezTo>
                  <a:pt x="3824738" y="56834"/>
                  <a:pt x="3808367" y="73210"/>
                  <a:pt x="3788165" y="73210"/>
                </a:cubicBezTo>
                <a:cubicBezTo>
                  <a:pt x="3767965" y="73210"/>
                  <a:pt x="3751588" y="56834"/>
                  <a:pt x="3751588" y="36634"/>
                </a:cubicBezTo>
                <a:cubicBezTo>
                  <a:pt x="3751588" y="16434"/>
                  <a:pt x="3767965" y="60"/>
                  <a:pt x="3788165" y="60"/>
                </a:cubicBezTo>
                <a:close/>
                <a:moveTo>
                  <a:pt x="3567479" y="57"/>
                </a:moveTo>
                <a:cubicBezTo>
                  <a:pt x="3587675" y="57"/>
                  <a:pt x="3604051" y="16431"/>
                  <a:pt x="3604051" y="36631"/>
                </a:cubicBezTo>
                <a:cubicBezTo>
                  <a:pt x="3604051" y="56831"/>
                  <a:pt x="3587675" y="73207"/>
                  <a:pt x="3567479" y="73207"/>
                </a:cubicBezTo>
                <a:cubicBezTo>
                  <a:pt x="3547276" y="73207"/>
                  <a:pt x="3530908" y="56831"/>
                  <a:pt x="3530908" y="36631"/>
                </a:cubicBezTo>
                <a:cubicBezTo>
                  <a:pt x="3530908" y="16431"/>
                  <a:pt x="3547276" y="57"/>
                  <a:pt x="3567479" y="57"/>
                </a:cubicBezTo>
                <a:close/>
                <a:moveTo>
                  <a:pt x="3346801" y="53"/>
                </a:moveTo>
                <a:cubicBezTo>
                  <a:pt x="3367001" y="53"/>
                  <a:pt x="3383375" y="16428"/>
                  <a:pt x="3383375" y="36628"/>
                </a:cubicBezTo>
                <a:cubicBezTo>
                  <a:pt x="3383375" y="56828"/>
                  <a:pt x="3367001" y="73204"/>
                  <a:pt x="3346801" y="73204"/>
                </a:cubicBezTo>
                <a:cubicBezTo>
                  <a:pt x="3326603" y="73204"/>
                  <a:pt x="3310228" y="56828"/>
                  <a:pt x="3310228" y="36628"/>
                </a:cubicBezTo>
                <a:cubicBezTo>
                  <a:pt x="3310228" y="16428"/>
                  <a:pt x="3326603" y="53"/>
                  <a:pt x="3346801" y="53"/>
                </a:cubicBezTo>
                <a:close/>
                <a:moveTo>
                  <a:pt x="3126126" y="50"/>
                </a:moveTo>
                <a:cubicBezTo>
                  <a:pt x="3146320" y="50"/>
                  <a:pt x="3162696" y="16425"/>
                  <a:pt x="3162696" y="36625"/>
                </a:cubicBezTo>
                <a:cubicBezTo>
                  <a:pt x="3162696" y="56825"/>
                  <a:pt x="3146320" y="73201"/>
                  <a:pt x="3126126" y="73201"/>
                </a:cubicBezTo>
                <a:cubicBezTo>
                  <a:pt x="3105923" y="73201"/>
                  <a:pt x="3089541" y="56825"/>
                  <a:pt x="3089541" y="36625"/>
                </a:cubicBezTo>
                <a:cubicBezTo>
                  <a:pt x="3089541" y="16425"/>
                  <a:pt x="3105923" y="50"/>
                  <a:pt x="3126126" y="50"/>
                </a:cubicBezTo>
                <a:close/>
                <a:moveTo>
                  <a:pt x="2905436" y="47"/>
                </a:moveTo>
                <a:cubicBezTo>
                  <a:pt x="2925637" y="47"/>
                  <a:pt x="2942013" y="16422"/>
                  <a:pt x="2942013" y="36622"/>
                </a:cubicBezTo>
                <a:cubicBezTo>
                  <a:pt x="2942013" y="56822"/>
                  <a:pt x="2925637" y="73198"/>
                  <a:pt x="2905436" y="73198"/>
                </a:cubicBezTo>
                <a:cubicBezTo>
                  <a:pt x="2885243" y="73198"/>
                  <a:pt x="2868866" y="56822"/>
                  <a:pt x="2868866" y="36622"/>
                </a:cubicBezTo>
                <a:cubicBezTo>
                  <a:pt x="2868866" y="16422"/>
                  <a:pt x="2885243" y="47"/>
                  <a:pt x="2905436" y="47"/>
                </a:cubicBezTo>
                <a:close/>
                <a:moveTo>
                  <a:pt x="2684758" y="44"/>
                </a:moveTo>
                <a:cubicBezTo>
                  <a:pt x="2704958" y="44"/>
                  <a:pt x="2721329" y="16419"/>
                  <a:pt x="2721329" y="36619"/>
                </a:cubicBezTo>
                <a:cubicBezTo>
                  <a:pt x="2721329" y="56819"/>
                  <a:pt x="2704958" y="73195"/>
                  <a:pt x="2684758" y="73195"/>
                </a:cubicBezTo>
                <a:cubicBezTo>
                  <a:pt x="2664554" y="73195"/>
                  <a:pt x="2648177" y="56819"/>
                  <a:pt x="2648177" y="36619"/>
                </a:cubicBezTo>
                <a:cubicBezTo>
                  <a:pt x="2648177" y="16419"/>
                  <a:pt x="2664554" y="44"/>
                  <a:pt x="2684758" y="44"/>
                </a:cubicBezTo>
                <a:close/>
                <a:moveTo>
                  <a:pt x="2464071" y="41"/>
                </a:moveTo>
                <a:cubicBezTo>
                  <a:pt x="2484272" y="41"/>
                  <a:pt x="2500650" y="16416"/>
                  <a:pt x="2500650" y="36616"/>
                </a:cubicBezTo>
                <a:cubicBezTo>
                  <a:pt x="2500650" y="56816"/>
                  <a:pt x="2484272" y="73192"/>
                  <a:pt x="2464071" y="73192"/>
                </a:cubicBezTo>
                <a:cubicBezTo>
                  <a:pt x="2443875" y="73192"/>
                  <a:pt x="2427500" y="56816"/>
                  <a:pt x="2427500" y="36616"/>
                </a:cubicBezTo>
                <a:cubicBezTo>
                  <a:pt x="2427500" y="16416"/>
                  <a:pt x="2443875" y="41"/>
                  <a:pt x="2464071" y="41"/>
                </a:cubicBezTo>
                <a:close/>
                <a:moveTo>
                  <a:pt x="2243393" y="38"/>
                </a:moveTo>
                <a:cubicBezTo>
                  <a:pt x="2263591" y="38"/>
                  <a:pt x="2279972" y="16413"/>
                  <a:pt x="2279972" y="36613"/>
                </a:cubicBezTo>
                <a:cubicBezTo>
                  <a:pt x="2279972" y="56813"/>
                  <a:pt x="2263591" y="73189"/>
                  <a:pt x="2243393" y="73189"/>
                </a:cubicBezTo>
                <a:cubicBezTo>
                  <a:pt x="2223191" y="73189"/>
                  <a:pt x="2206817" y="56813"/>
                  <a:pt x="2206817" y="36613"/>
                </a:cubicBezTo>
                <a:cubicBezTo>
                  <a:pt x="2206817" y="16413"/>
                  <a:pt x="2223191" y="38"/>
                  <a:pt x="2243393" y="38"/>
                </a:cubicBezTo>
                <a:close/>
                <a:moveTo>
                  <a:pt x="2022713" y="34"/>
                </a:moveTo>
                <a:cubicBezTo>
                  <a:pt x="2042913" y="34"/>
                  <a:pt x="2059288" y="16410"/>
                  <a:pt x="2059288" y="36610"/>
                </a:cubicBezTo>
                <a:cubicBezTo>
                  <a:pt x="2059288" y="56810"/>
                  <a:pt x="2042913" y="73186"/>
                  <a:pt x="2022713" y="73186"/>
                </a:cubicBezTo>
                <a:cubicBezTo>
                  <a:pt x="2002514" y="73186"/>
                  <a:pt x="1986180" y="56810"/>
                  <a:pt x="1986180" y="36610"/>
                </a:cubicBezTo>
                <a:cubicBezTo>
                  <a:pt x="1986180" y="16410"/>
                  <a:pt x="2002514" y="34"/>
                  <a:pt x="2022713" y="34"/>
                </a:cubicBezTo>
                <a:close/>
                <a:moveTo>
                  <a:pt x="1802070" y="31"/>
                </a:moveTo>
                <a:cubicBezTo>
                  <a:pt x="1822270" y="31"/>
                  <a:pt x="1838646" y="16407"/>
                  <a:pt x="1838646" y="36607"/>
                </a:cubicBezTo>
                <a:cubicBezTo>
                  <a:pt x="1838646" y="56807"/>
                  <a:pt x="1822270" y="73183"/>
                  <a:pt x="1802070" y="73183"/>
                </a:cubicBezTo>
                <a:cubicBezTo>
                  <a:pt x="1781870" y="73183"/>
                  <a:pt x="1765494" y="56807"/>
                  <a:pt x="1765494" y="36607"/>
                </a:cubicBezTo>
                <a:cubicBezTo>
                  <a:pt x="1765494" y="16407"/>
                  <a:pt x="1781870" y="31"/>
                  <a:pt x="1802070" y="31"/>
                </a:cubicBezTo>
                <a:close/>
                <a:moveTo>
                  <a:pt x="1581384" y="28"/>
                </a:moveTo>
                <a:cubicBezTo>
                  <a:pt x="1601584" y="28"/>
                  <a:pt x="1617961" y="16404"/>
                  <a:pt x="1617961" y="36604"/>
                </a:cubicBezTo>
                <a:cubicBezTo>
                  <a:pt x="1617961" y="56804"/>
                  <a:pt x="1601584" y="73180"/>
                  <a:pt x="1581384" y="73180"/>
                </a:cubicBezTo>
                <a:cubicBezTo>
                  <a:pt x="1561184" y="73180"/>
                  <a:pt x="1544808" y="56804"/>
                  <a:pt x="1544808" y="36604"/>
                </a:cubicBezTo>
                <a:cubicBezTo>
                  <a:pt x="1544808" y="16404"/>
                  <a:pt x="1561184" y="28"/>
                  <a:pt x="1581384" y="28"/>
                </a:cubicBezTo>
                <a:close/>
                <a:moveTo>
                  <a:pt x="1360699" y="25"/>
                </a:moveTo>
                <a:cubicBezTo>
                  <a:pt x="1380899" y="25"/>
                  <a:pt x="1397275" y="16400"/>
                  <a:pt x="1397275" y="36601"/>
                </a:cubicBezTo>
                <a:cubicBezTo>
                  <a:pt x="1397275" y="56800"/>
                  <a:pt x="1380899" y="73176"/>
                  <a:pt x="1360699" y="73176"/>
                </a:cubicBezTo>
                <a:cubicBezTo>
                  <a:pt x="1340499" y="73176"/>
                  <a:pt x="1324123" y="56800"/>
                  <a:pt x="1324123" y="36601"/>
                </a:cubicBezTo>
                <a:cubicBezTo>
                  <a:pt x="1324123" y="16400"/>
                  <a:pt x="1340499" y="25"/>
                  <a:pt x="1360699" y="25"/>
                </a:cubicBezTo>
                <a:close/>
                <a:moveTo>
                  <a:pt x="1140013" y="22"/>
                </a:moveTo>
                <a:cubicBezTo>
                  <a:pt x="1160213" y="22"/>
                  <a:pt x="1176589" y="16397"/>
                  <a:pt x="1176589" y="36597"/>
                </a:cubicBezTo>
                <a:cubicBezTo>
                  <a:pt x="1176589" y="56797"/>
                  <a:pt x="1160213" y="73173"/>
                  <a:pt x="1140013" y="73173"/>
                </a:cubicBezTo>
                <a:cubicBezTo>
                  <a:pt x="1119813" y="73173"/>
                  <a:pt x="1103437" y="56797"/>
                  <a:pt x="1103437" y="36597"/>
                </a:cubicBezTo>
                <a:cubicBezTo>
                  <a:pt x="1103437" y="16397"/>
                  <a:pt x="1119813" y="22"/>
                  <a:pt x="1140013" y="22"/>
                </a:cubicBezTo>
                <a:close/>
                <a:moveTo>
                  <a:pt x="919327" y="19"/>
                </a:moveTo>
                <a:cubicBezTo>
                  <a:pt x="939527" y="19"/>
                  <a:pt x="955903" y="16394"/>
                  <a:pt x="955903" y="36594"/>
                </a:cubicBezTo>
                <a:cubicBezTo>
                  <a:pt x="955903" y="56794"/>
                  <a:pt x="939527" y="73170"/>
                  <a:pt x="919327" y="73170"/>
                </a:cubicBezTo>
                <a:cubicBezTo>
                  <a:pt x="899127" y="73170"/>
                  <a:pt x="882751" y="56794"/>
                  <a:pt x="882751" y="36594"/>
                </a:cubicBezTo>
                <a:cubicBezTo>
                  <a:pt x="882751" y="16394"/>
                  <a:pt x="899127" y="19"/>
                  <a:pt x="919327" y="19"/>
                </a:cubicBezTo>
                <a:close/>
                <a:moveTo>
                  <a:pt x="698641" y="16"/>
                </a:moveTo>
                <a:cubicBezTo>
                  <a:pt x="718841" y="16"/>
                  <a:pt x="735217" y="16391"/>
                  <a:pt x="735217" y="36591"/>
                </a:cubicBezTo>
                <a:cubicBezTo>
                  <a:pt x="735217" y="56791"/>
                  <a:pt x="718841" y="73167"/>
                  <a:pt x="698641" y="73167"/>
                </a:cubicBezTo>
                <a:cubicBezTo>
                  <a:pt x="678441" y="73167"/>
                  <a:pt x="662065" y="56791"/>
                  <a:pt x="662065" y="36591"/>
                </a:cubicBezTo>
                <a:cubicBezTo>
                  <a:pt x="662065" y="16391"/>
                  <a:pt x="678441" y="16"/>
                  <a:pt x="698641" y="16"/>
                </a:cubicBezTo>
                <a:close/>
                <a:moveTo>
                  <a:pt x="477954" y="12"/>
                </a:moveTo>
                <a:cubicBezTo>
                  <a:pt x="498154" y="12"/>
                  <a:pt x="514530" y="16388"/>
                  <a:pt x="514530" y="36588"/>
                </a:cubicBezTo>
                <a:cubicBezTo>
                  <a:pt x="514530" y="56788"/>
                  <a:pt x="498154" y="73164"/>
                  <a:pt x="477954" y="73164"/>
                </a:cubicBezTo>
                <a:cubicBezTo>
                  <a:pt x="457754" y="73164"/>
                  <a:pt x="441379" y="56788"/>
                  <a:pt x="441379" y="36588"/>
                </a:cubicBezTo>
                <a:cubicBezTo>
                  <a:pt x="441379" y="16388"/>
                  <a:pt x="457754" y="12"/>
                  <a:pt x="477954" y="12"/>
                </a:cubicBezTo>
                <a:close/>
                <a:moveTo>
                  <a:pt x="257268" y="9"/>
                </a:moveTo>
                <a:cubicBezTo>
                  <a:pt x="277468" y="9"/>
                  <a:pt x="293844" y="16385"/>
                  <a:pt x="293844" y="36585"/>
                </a:cubicBezTo>
                <a:cubicBezTo>
                  <a:pt x="293844" y="56785"/>
                  <a:pt x="277468" y="73161"/>
                  <a:pt x="257268" y="73161"/>
                </a:cubicBezTo>
                <a:cubicBezTo>
                  <a:pt x="237068" y="73161"/>
                  <a:pt x="220692" y="56785"/>
                  <a:pt x="220692" y="36585"/>
                </a:cubicBezTo>
                <a:cubicBezTo>
                  <a:pt x="220692" y="16385"/>
                  <a:pt x="237068" y="9"/>
                  <a:pt x="257268" y="9"/>
                </a:cubicBezTo>
                <a:close/>
                <a:moveTo>
                  <a:pt x="36582" y="6"/>
                </a:moveTo>
                <a:cubicBezTo>
                  <a:pt x="56782" y="6"/>
                  <a:pt x="73158" y="16382"/>
                  <a:pt x="73158" y="36582"/>
                </a:cubicBezTo>
                <a:cubicBezTo>
                  <a:pt x="73158" y="56782"/>
                  <a:pt x="56782" y="73158"/>
                  <a:pt x="36582" y="73158"/>
                </a:cubicBezTo>
                <a:cubicBezTo>
                  <a:pt x="16382" y="73158"/>
                  <a:pt x="6" y="56782"/>
                  <a:pt x="6" y="36582"/>
                </a:cubicBezTo>
                <a:cubicBezTo>
                  <a:pt x="6" y="16382"/>
                  <a:pt x="16382" y="6"/>
                  <a:pt x="36582" y="6"/>
                </a:cubicBezTo>
                <a:close/>
                <a:moveTo>
                  <a:pt x="11732658" y="3"/>
                </a:moveTo>
                <a:cubicBezTo>
                  <a:pt x="11752858" y="3"/>
                  <a:pt x="11769234" y="16379"/>
                  <a:pt x="11769234" y="36579"/>
                </a:cubicBezTo>
                <a:cubicBezTo>
                  <a:pt x="11769234" y="56779"/>
                  <a:pt x="11752858" y="73155"/>
                  <a:pt x="11732658" y="73155"/>
                </a:cubicBezTo>
                <a:cubicBezTo>
                  <a:pt x="11712458" y="73155"/>
                  <a:pt x="11696082" y="56779"/>
                  <a:pt x="11696082" y="36579"/>
                </a:cubicBezTo>
                <a:cubicBezTo>
                  <a:pt x="11696082" y="16379"/>
                  <a:pt x="11712458" y="3"/>
                  <a:pt x="11732658" y="3"/>
                </a:cubicBezTo>
                <a:close/>
                <a:moveTo>
                  <a:pt x="11953343" y="0"/>
                </a:moveTo>
                <a:cubicBezTo>
                  <a:pt x="11973543" y="0"/>
                  <a:pt x="11989919" y="16376"/>
                  <a:pt x="11989919" y="36576"/>
                </a:cubicBezTo>
                <a:cubicBezTo>
                  <a:pt x="11989919" y="56776"/>
                  <a:pt x="11973543" y="73152"/>
                  <a:pt x="11953343" y="73152"/>
                </a:cubicBezTo>
                <a:cubicBezTo>
                  <a:pt x="11933143" y="73152"/>
                  <a:pt x="11916767" y="56776"/>
                  <a:pt x="11916767" y="36576"/>
                </a:cubicBezTo>
                <a:cubicBezTo>
                  <a:pt x="11916767" y="16376"/>
                  <a:pt x="11933143" y="0"/>
                  <a:pt x="11953343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Quicksand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2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/>
          <p:nvPr>
            <p:ph idx="2" type="pic"/>
          </p:nvPr>
        </p:nvSpPr>
        <p:spPr>
          <a:xfrm>
            <a:off x="2394347" y="547688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icksand"/>
              <a:buNone/>
              <a:defRPr b="0" i="0" sz="33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6050756" y="-5358"/>
            <a:ext cx="3093244" cy="5150644"/>
          </a:xfrm>
          <a:custGeom>
            <a:rect b="b" l="l" r="r" t="t"/>
            <a:pathLst>
              <a:path extrusionOk="0" h="6867525" w="41243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1016056" y="4124159"/>
            <a:ext cx="3414713" cy="1021556"/>
          </a:xfrm>
          <a:custGeom>
            <a:rect b="b" l="l" r="r" t="t"/>
            <a:pathLst>
              <a:path extrusionOk="0" h="1362075" w="4552950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1016127" y="-5358"/>
            <a:ext cx="3414713" cy="1021556"/>
          </a:xfrm>
          <a:custGeom>
            <a:rect b="b" l="l" r="r" t="t"/>
            <a:pathLst>
              <a:path extrusionOk="0" h="1362075" w="4552950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413302" y="693896"/>
            <a:ext cx="185738" cy="185738"/>
          </a:xfrm>
          <a:custGeom>
            <a:rect b="b" l="l" r="r" t="t"/>
            <a:pathLst>
              <a:path extrusionOk="0" h="247650" w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5384531" y="4488561"/>
            <a:ext cx="185738" cy="185738"/>
          </a:xfrm>
          <a:custGeom>
            <a:rect b="b" l="l" r="r" t="t"/>
            <a:pathLst>
              <a:path extrusionOk="0" h="247650" w="247650">
                <a:moveTo>
                  <a:pt x="245650" y="126397"/>
                </a:moveTo>
                <a:cubicBezTo>
                  <a:pt x="245650" y="192259"/>
                  <a:pt x="192259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5030843" y="508158"/>
            <a:ext cx="185738" cy="185738"/>
          </a:xfrm>
          <a:custGeom>
            <a:rect b="b" l="l" r="r" t="t"/>
            <a:pathLst>
              <a:path extrusionOk="0" h="247650" w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4110683" y="3643029"/>
            <a:ext cx="185738" cy="185738"/>
          </a:xfrm>
          <a:custGeom>
            <a:rect b="b" l="l" r="r" t="t"/>
            <a:pathLst>
              <a:path extrusionOk="0" h="247650" w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413231" y="3938421"/>
            <a:ext cx="185738" cy="185738"/>
          </a:xfrm>
          <a:custGeom>
            <a:rect b="b" l="l" r="r" t="t"/>
            <a:pathLst>
              <a:path extrusionOk="0" h="247650" w="24765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971485" y="1392718"/>
            <a:ext cx="45051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BDM Project</a:t>
            </a:r>
            <a:endParaRPr sz="300"/>
          </a:p>
        </p:txBody>
      </p:sp>
      <p:sp>
        <p:nvSpPr>
          <p:cNvPr id="144" name="Google Shape;144;p26"/>
          <p:cNvSpPr/>
          <p:nvPr/>
        </p:nvSpPr>
        <p:spPr>
          <a:xfrm>
            <a:off x="950054" y="2590610"/>
            <a:ext cx="3758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E5E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RetailSense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A Data-Driven Approach to Retail Optimization</a:t>
            </a:r>
            <a:endParaRPr sz="1300"/>
          </a:p>
        </p:txBody>
      </p:sp>
      <p:sp>
        <p:nvSpPr>
          <p:cNvPr id="145" name="Google Shape;145;p26"/>
          <p:cNvSpPr/>
          <p:nvPr/>
        </p:nvSpPr>
        <p:spPr>
          <a:xfrm>
            <a:off x="8845748" y="-5358"/>
            <a:ext cx="300038" cy="5150644"/>
          </a:xfrm>
          <a:custGeom>
            <a:rect b="b" l="l" r="r" t="t"/>
            <a:pathLst>
              <a:path extrusionOk="0" h="6867525" w="400050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516075" y="3522300"/>
            <a:ext cx="14298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Uday Kiran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22f3001962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00012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1223488" y="436913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IITM Madras, BS degree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/>
          <p:nvPr/>
        </p:nvSpPr>
        <p:spPr>
          <a:xfrm>
            <a:off x="-5358" y="-5358"/>
            <a:ext cx="9151144" cy="5150644"/>
          </a:xfrm>
          <a:custGeom>
            <a:rect b="b" l="l" r="r" t="t"/>
            <a:pathLst>
              <a:path extrusionOk="0" h="6867525" w="12201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2185559" y="-5358"/>
            <a:ext cx="4772025" cy="5150644"/>
          </a:xfrm>
          <a:custGeom>
            <a:rect b="b" l="l" r="r" t="t"/>
            <a:pathLst>
              <a:path extrusionOk="0" h="6867525" w="6362700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2865144" y="4124159"/>
            <a:ext cx="3414713" cy="1021556"/>
          </a:xfrm>
          <a:custGeom>
            <a:rect b="b" l="l" r="r" t="t"/>
            <a:pathLst>
              <a:path extrusionOk="0" h="1362075" w="4552950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8" name="Google Shape;278;p35"/>
          <p:cNvSpPr/>
          <p:nvPr/>
        </p:nvSpPr>
        <p:spPr>
          <a:xfrm>
            <a:off x="2865144" y="-5358"/>
            <a:ext cx="3414713" cy="1021556"/>
          </a:xfrm>
          <a:custGeom>
            <a:rect b="b" l="l" r="r" t="t"/>
            <a:pathLst>
              <a:path extrusionOk="0" h="1362075" w="4552950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79" name="Google Shape;279;p35"/>
          <p:cNvGrpSpPr/>
          <p:nvPr/>
        </p:nvGrpSpPr>
        <p:grpSpPr>
          <a:xfrm>
            <a:off x="2657618" y="1827657"/>
            <a:ext cx="3829050" cy="992981"/>
            <a:chOff x="3543490" y="2436876"/>
            <a:chExt cx="5105400" cy="1323975"/>
          </a:xfrm>
        </p:grpSpPr>
        <p:sp>
          <p:nvSpPr>
            <p:cNvPr id="280" name="Google Shape;280;p35"/>
            <p:cNvSpPr/>
            <p:nvPr/>
          </p:nvSpPr>
          <p:spPr>
            <a:xfrm>
              <a:off x="3543490" y="2436876"/>
              <a:ext cx="5105400" cy="1323975"/>
            </a:xfrm>
            <a:custGeom>
              <a:rect b="b" l="l" r="r" t="t"/>
              <a:pathLst>
                <a:path extrusionOk="0" h="1323975" w="5105400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7502557" y="2956941"/>
              <a:ext cx="133350" cy="333375"/>
            </a:xfrm>
            <a:custGeom>
              <a:rect b="b" l="l" r="r" t="t"/>
              <a:pathLst>
                <a:path extrusionOk="0" h="333375" w="133350">
                  <a:moveTo>
                    <a:pt x="7144" y="328231"/>
                  </a:moveTo>
                  <a:cubicBezTo>
                    <a:pt x="48578" y="328231"/>
                    <a:pt x="89821" y="328231"/>
                    <a:pt x="131064" y="328231"/>
                  </a:cubicBezTo>
                  <a:cubicBezTo>
                    <a:pt x="131064" y="221075"/>
                    <a:pt x="131064" y="114205"/>
                    <a:pt x="131064" y="7144"/>
                  </a:cubicBezTo>
                  <a:cubicBezTo>
                    <a:pt x="89631" y="7144"/>
                    <a:pt x="48483" y="7144"/>
                    <a:pt x="7144" y="7144"/>
                  </a:cubicBezTo>
                  <a:cubicBezTo>
                    <a:pt x="7144" y="114395"/>
                    <a:pt x="7144" y="221171"/>
                    <a:pt x="7144" y="328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4606766" y="2956941"/>
              <a:ext cx="133350" cy="333375"/>
            </a:xfrm>
            <a:custGeom>
              <a:rect b="b" l="l" r="r" t="t"/>
              <a:pathLst>
                <a:path extrusionOk="0" h="333375" w="133350">
                  <a:moveTo>
                    <a:pt x="131064" y="328231"/>
                  </a:moveTo>
                  <a:cubicBezTo>
                    <a:pt x="89630" y="328231"/>
                    <a:pt x="48387" y="328231"/>
                    <a:pt x="7144" y="328231"/>
                  </a:cubicBezTo>
                  <a:cubicBezTo>
                    <a:pt x="7144" y="221075"/>
                    <a:pt x="7144" y="114205"/>
                    <a:pt x="7144" y="7144"/>
                  </a:cubicBezTo>
                  <a:cubicBezTo>
                    <a:pt x="48578" y="7144"/>
                    <a:pt x="89726" y="7144"/>
                    <a:pt x="131064" y="7144"/>
                  </a:cubicBezTo>
                  <a:cubicBezTo>
                    <a:pt x="131064" y="114395"/>
                    <a:pt x="131064" y="221171"/>
                    <a:pt x="131064" y="328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83" name="Google Shape;283;p35"/>
            <p:cNvSpPr txBox="1"/>
            <p:nvPr/>
          </p:nvSpPr>
          <p:spPr>
            <a:xfrm>
              <a:off x="4694036" y="2739015"/>
              <a:ext cx="2799164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Thank You</a:t>
              </a:r>
              <a:endParaRPr sz="11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>
            <a:off x="-5358" y="-5358"/>
            <a:ext cx="2085975" cy="5150644"/>
          </a:xfrm>
          <a:custGeom>
            <a:rect b="b" l="l" r="r" t="t"/>
            <a:pathLst>
              <a:path extrusionOk="0" h="6867525" w="2781300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3705450" y="1855700"/>
            <a:ext cx="5361337" cy="2753225"/>
          </a:xfrm>
          <a:custGeom>
            <a:rect b="b" l="l" r="r" t="t"/>
            <a:pathLst>
              <a:path extrusionOk="0" h="2409825" w="696277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cap="flat" cmpd="sng" w="19050">
            <a:solidFill>
              <a:srgbClr val="0A193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2943440" y="4554632"/>
            <a:ext cx="142875" cy="142875"/>
          </a:xfrm>
          <a:custGeom>
            <a:rect b="b" l="l" r="r" t="t"/>
            <a:pathLst>
              <a:path extrusionOk="0" h="190500" w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8329184" y="577644"/>
            <a:ext cx="142875" cy="142875"/>
          </a:xfrm>
          <a:custGeom>
            <a:rect b="b" l="l" r="r" t="t"/>
            <a:pathLst>
              <a:path extrusionOk="0" h="190500" w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4042871" y="1009264"/>
            <a:ext cx="4567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Organizational Background</a:t>
            </a:r>
            <a:endParaRPr sz="1100"/>
          </a:p>
        </p:txBody>
      </p:sp>
      <p:sp>
        <p:nvSpPr>
          <p:cNvPr id="159" name="Google Shape;159;p27"/>
          <p:cNvSpPr/>
          <p:nvPr/>
        </p:nvSpPr>
        <p:spPr>
          <a:xfrm>
            <a:off x="3818775" y="1908725"/>
            <a:ext cx="5015700" cy="25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UK-based online retail company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Specializes in giftware, homeware, and decorative products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Operates entirely through an e-commerce platform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Serves both B2C (individual customers) and B2B (wholesale clients)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Faces key challenges: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Low customer retention after first purchase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High return rates on specific items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Unpredictable sales and product performance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7"/>
          <p:cNvSpPr/>
          <p:nvPr>
            <p:ph idx="2" type="pic"/>
          </p:nvPr>
        </p:nvSpPr>
        <p:spPr>
          <a:xfrm>
            <a:off x="1045043" y="1567066"/>
            <a:ext cx="2275315" cy="2278534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050" y="1567075"/>
            <a:ext cx="2275300" cy="22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00012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2258090" y="374588"/>
            <a:ext cx="4627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Problem Statement</a:t>
            </a:r>
            <a:endParaRPr sz="300"/>
          </a:p>
        </p:txBody>
      </p:sp>
      <p:sp>
        <p:nvSpPr>
          <p:cNvPr id="169" name="Google Shape;169;p28"/>
          <p:cNvSpPr/>
          <p:nvPr/>
        </p:nvSpPr>
        <p:spPr>
          <a:xfrm>
            <a:off x="1258372" y="1228047"/>
            <a:ext cx="142875" cy="142875"/>
          </a:xfrm>
          <a:custGeom>
            <a:rect b="b" l="l" r="r" t="t"/>
            <a:pathLst>
              <a:path extrusionOk="0" h="190500" w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8429197" y="670763"/>
            <a:ext cx="142875" cy="142875"/>
          </a:xfrm>
          <a:custGeom>
            <a:rect b="b" l="l" r="r" t="t"/>
            <a:pathLst>
              <a:path extrusionOk="0" h="190500" w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1401250" y="1228050"/>
            <a:ext cx="6929700" cy="3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 customers based on purchase recency, frequency, and value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customer retention patterns over time (Cohort behavior)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high-return products and customers causing revenue loss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 product combinations frequently bought together (bundling)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 revenue concentration across customers and products using CLV and Pareto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 actions to reduce returns and increase repeat sales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-5353" y="-5350"/>
            <a:ext cx="1341977" cy="5150644"/>
          </a:xfrm>
          <a:custGeom>
            <a:rect b="b" l="l" r="r" t="t"/>
            <a:pathLst>
              <a:path extrusionOk="0" h="6867525" w="2781300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8585216" y="465987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383976" y="1359742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7687247" y="1359742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0" name="Google Shape;180;p29"/>
          <p:cNvSpPr/>
          <p:nvPr/>
        </p:nvSpPr>
        <p:spPr>
          <a:xfrm>
            <a:off x="1173146" y="4607219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7939135" y="4391621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2" name="Google Shape;182;p29"/>
          <p:cNvSpPr/>
          <p:nvPr/>
        </p:nvSpPr>
        <p:spPr>
          <a:xfrm>
            <a:off x="2331934" y="1198436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83" name="Google Shape;183;p29"/>
          <p:cNvCxnSpPr/>
          <p:nvPr/>
        </p:nvCxnSpPr>
        <p:spPr>
          <a:xfrm>
            <a:off x="4580050" y="-4025"/>
            <a:ext cx="0" cy="52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9"/>
          <p:cNvSpPr txBox="1"/>
          <p:nvPr/>
        </p:nvSpPr>
        <p:spPr>
          <a:xfrm>
            <a:off x="555425" y="465975"/>
            <a:ext cx="27771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Summary: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5075075" y="477975"/>
            <a:ext cx="31995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&amp; Tools Used: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624700" y="1142175"/>
            <a:ext cx="35859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UCI Online Retail Dataset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Records: 541,909 transactions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Period: Dec 2010 to Dec 2011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Fields: InvoiceNo, Product, Quantity, UnitPrice, CustomerID, Country, InvoiceDate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Issues: Missing values (CustomerID, Description), Returns (negative Quantity)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5075075" y="1142175"/>
            <a:ext cx="3875700" cy="4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 &amp; Feature Engineering (Revenue, Cohort Index, Tenure)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RFM Segmentation for customer value grouping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Cohort Analysis for retention patterns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Basket Analysis using Apriori algorithm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Analysis to identify loss-heavy SKUs/customers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CLV Calculation + Pareto Analysis for revenue concentration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670300" y="4680477"/>
            <a:ext cx="3414713" cy="463106"/>
          </a:xfrm>
          <a:custGeom>
            <a:rect b="b" l="l" r="r" t="t"/>
            <a:pathLst>
              <a:path extrusionOk="0" h="1362075" w="4552950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9" name="Google Shape;189;p29"/>
          <p:cNvSpPr/>
          <p:nvPr/>
        </p:nvSpPr>
        <p:spPr>
          <a:xfrm flipH="1" rot="10800000">
            <a:off x="5075075" y="0"/>
            <a:ext cx="3414713" cy="463105"/>
          </a:xfrm>
          <a:custGeom>
            <a:rect b="b" l="l" r="r" t="t"/>
            <a:pathLst>
              <a:path extrusionOk="0" h="1362075" w="4552950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/>
          <p:nvPr/>
        </p:nvSpPr>
        <p:spPr>
          <a:xfrm>
            <a:off x="8402336" y="2677120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6625399" y="4675655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7383352" y="3237118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6385084" y="2956727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7613809" y="1883306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7383352" y="459629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4961335" y="873466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8483060" y="298251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5879092" y="3785258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6786777" y="1238726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8219099" y="4206668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Picture" id="205" name="Google Shape;2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6962" y="1071950"/>
            <a:ext cx="4967025" cy="31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/>
          <p:nvPr/>
        </p:nvSpPr>
        <p:spPr>
          <a:xfrm>
            <a:off x="2295675" y="0"/>
            <a:ext cx="4735068" cy="875133"/>
          </a:xfrm>
          <a:custGeom>
            <a:rect b="b" l="l" r="r" t="t"/>
            <a:pathLst>
              <a:path extrusionOk="0" h="1362075" w="4552950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2537562" y="23950"/>
            <a:ext cx="42513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Segmentation (RFM)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371625" y="1072625"/>
            <a:ext cx="35091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Segmented customers using Recency, Frequency, and Monetary value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Assigned RFM scores and labeled 4 segments: Champions, Loyal, Potential, At Risk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revenue driven by Champions (~1,600+ high-spending customers)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Risk segment large and under-engaged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Insights used to tailor loyalty programs and retention strategie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/>
          <p:nvPr/>
        </p:nvSpPr>
        <p:spPr>
          <a:xfrm>
            <a:off x="8402336" y="2677120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4" name="Google Shape;214;p31"/>
          <p:cNvSpPr/>
          <p:nvPr/>
        </p:nvSpPr>
        <p:spPr>
          <a:xfrm>
            <a:off x="6625399" y="4675655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7383352" y="3237118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6385084" y="2956727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7613809" y="1883306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7383352" y="459629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4961335" y="873466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8483060" y="298251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5879092" y="3785258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6786777" y="1238726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8219099" y="4206668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2295675" y="0"/>
            <a:ext cx="4735068" cy="875133"/>
          </a:xfrm>
          <a:custGeom>
            <a:rect b="b" l="l" r="r" t="t"/>
            <a:pathLst>
              <a:path extrusionOk="0" h="1362075" w="4552950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2537562" y="23950"/>
            <a:ext cx="42513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Cohort analysis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371625" y="1072625"/>
            <a:ext cx="35091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grouped by month of first purchase (CohortMonth)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Tracked activity month-over-month (CohortIndex)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Steep drop in retention after Month 1 across all cohorts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Retention stabilizes at ~15–25% by Month 2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need for stronger post-purchase engagement in first 30 days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Picture"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675" y="1014400"/>
            <a:ext cx="4916900" cy="327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/>
          <p:nvPr/>
        </p:nvSpPr>
        <p:spPr>
          <a:xfrm>
            <a:off x="8402336" y="2677120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7383352" y="3237118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6385084" y="2956727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7613809" y="1883306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7383352" y="459629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4961335" y="873466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8483060" y="298251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9" name="Google Shape;239;p32"/>
          <p:cNvSpPr/>
          <p:nvPr/>
        </p:nvSpPr>
        <p:spPr>
          <a:xfrm>
            <a:off x="6786777" y="1238726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8219099" y="4206668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2295675" y="0"/>
            <a:ext cx="4735068" cy="875133"/>
          </a:xfrm>
          <a:custGeom>
            <a:rect b="b" l="l" r="r" t="t"/>
            <a:pathLst>
              <a:path extrusionOk="0" h="1362075" w="4552950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2537562" y="23950"/>
            <a:ext cx="42513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Basket Analysis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169650" y="2921175"/>
            <a:ext cx="8804700" cy="20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Apriori algorithm to find frequent product combinations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2,400 frequent itemsets (2+ items) identified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rules had 100% confidence and very high lift (up to 71×)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 OF 72 SKULL CAKE CASES + CHARLOTTE BAG PINK POLKADOT → PACK OF 72 RETROSPOT CAKE CASES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Insights help drive bundle promotions and in-cart recommendations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p32"/>
          <p:cNvPicPr preferRelativeResize="0"/>
          <p:nvPr/>
        </p:nvPicPr>
        <p:blipFill rotWithShape="1">
          <a:blip r:embed="rId3">
            <a:alphaModFix/>
          </a:blip>
          <a:srcRect b="0" l="0" r="0" t="2315"/>
          <a:stretch/>
        </p:blipFill>
        <p:spPr>
          <a:xfrm>
            <a:off x="1221150" y="631075"/>
            <a:ext cx="5937001" cy="23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/>
          <p:nvPr/>
        </p:nvSpPr>
        <p:spPr>
          <a:xfrm>
            <a:off x="8402336" y="2677120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6625399" y="4675655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7383352" y="3237118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6385084" y="2956727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7383352" y="459629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8483060" y="298251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5879092" y="3785258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8219099" y="4206668"/>
            <a:ext cx="171450" cy="171450"/>
          </a:xfrm>
          <a:custGeom>
            <a:rect b="b" l="l" r="r" t="t"/>
            <a:pathLst>
              <a:path extrusionOk="0" h="228600" w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2537562" y="23950"/>
            <a:ext cx="42513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CLV and Pareto Analysis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54900" y="575950"/>
            <a:ext cx="41331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CLV calculated as Frequency × Monetary (RFM-based)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5 customers generated CLV ranging from ₹9M to ₹3.8B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concentration of business value across few entities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4754450" y="634300"/>
            <a:ext cx="4345500" cy="18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Pareto analysis confirmed classic 80/20 rule: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21.5% of customers → 80% of revenue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20% of products → 80% of revenue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Picture"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27950"/>
            <a:ext cx="4676775" cy="2600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" id="261" name="Google Shape;26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550" y="2613675"/>
            <a:ext cx="425741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/>
        </p:nvSpPr>
        <p:spPr>
          <a:xfrm>
            <a:off x="2258103" y="374600"/>
            <a:ext cx="5778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1258372" y="1228047"/>
            <a:ext cx="142875" cy="142875"/>
          </a:xfrm>
          <a:custGeom>
            <a:rect b="b" l="l" r="r" t="t"/>
            <a:pathLst>
              <a:path extrusionOk="0" h="190500" w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8" name="Google Shape;268;p34"/>
          <p:cNvSpPr/>
          <p:nvPr/>
        </p:nvSpPr>
        <p:spPr>
          <a:xfrm>
            <a:off x="8429197" y="670763"/>
            <a:ext cx="142875" cy="142875"/>
          </a:xfrm>
          <a:custGeom>
            <a:rect b="b" l="l" r="r" t="t"/>
            <a:pathLst>
              <a:path extrusionOk="0" h="190500" w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1797750" y="1076025"/>
            <a:ext cx="7028100" cy="3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oyalty programs: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ngage high-RFM and high-CLV customers.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e-engagement offers: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“At Risk” customers within first 30 days using re-engagement offers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Bundle frequently paired products to boost cart value.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Refine return policies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high-loss SKUs and frequent returners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inventory: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marketing on top 20% products and customers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Better Data Management: </a:t>
            </a:r>
            <a:r>
              <a:rPr lang="en" sz="1800">
                <a:solidFill>
                  <a:schemeClr val="dk1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Improve data collection on customer identities, ask for reviews, reasons for returns etc.</a:t>
            </a:r>
            <a:endParaRPr sz="1800">
              <a:solidFill>
                <a:schemeClr val="dk1"/>
              </a:solidFill>
              <a:highlight>
                <a:srgbClr val="F5F5F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Targeted Marketing: </a:t>
            </a:r>
            <a:r>
              <a:rPr lang="en" sz="1800">
                <a:solidFill>
                  <a:schemeClr val="dk1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 segmentation insights to offer promotions for regular shoppers and exclusive perks for high-value customers.</a:t>
            </a:r>
            <a:endParaRPr sz="1800">
              <a:solidFill>
                <a:schemeClr val="dk1"/>
              </a:solidFill>
              <a:highlight>
                <a:srgbClr val="F5F5F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34"/>
          <p:cNvSpPr/>
          <p:nvPr/>
        </p:nvSpPr>
        <p:spPr>
          <a:xfrm>
            <a:off x="-5353" y="-5350"/>
            <a:ext cx="1341977" cy="5150644"/>
          </a:xfrm>
          <a:custGeom>
            <a:rect b="b" l="l" r="r" t="t"/>
            <a:pathLst>
              <a:path extrusionOk="0" h="6867525" w="2781300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Ppt Template">
      <a:dk1>
        <a:srgbClr val="000000"/>
      </a:dk1>
      <a:lt1>
        <a:srgbClr val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