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ABBE5-1727-4B8F-8CD0-7A826E19A4A1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636E-4964-4608-BCA2-1DAF4D2F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7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636E-4964-4608-BCA2-1DAF4D2FC5C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3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636E-4964-4608-BCA2-1DAF4D2FC5C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4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8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8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84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5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4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0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4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8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2779-0599-4FC9-B84C-5BDD66A277E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B196-4334-4C7D-AF0A-0A49AA3A9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intro#system-requiremen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PLAYWRIGHT CHEAT SHEET TYPESCRIPT AND JAVA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66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02"/>
            <a:ext cx="5749090" cy="5800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090" y="878187"/>
            <a:ext cx="6260606" cy="50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428" y="99588"/>
            <a:ext cx="6712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i="0" dirty="0" smtClean="0">
                <a:solidFill>
                  <a:srgbClr val="1C1E21"/>
                </a:solidFill>
                <a:effectLst/>
                <a:latin typeface="system-ui"/>
              </a:rPr>
              <a:t>Assertions</a:t>
            </a:r>
            <a:endParaRPr lang="en-IN" sz="5400" b="1" i="0" dirty="0">
              <a:solidFill>
                <a:srgbClr val="1C1E21"/>
              </a:solidFill>
              <a:effectLst/>
              <a:latin typeface="system-u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" y="1132249"/>
            <a:ext cx="6497694" cy="53862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50" y="765632"/>
            <a:ext cx="5173865" cy="57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4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43"/>
            <a:ext cx="6627137" cy="6075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77" y="506994"/>
            <a:ext cx="4694376" cy="58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1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430240"/>
            <a:ext cx="5845630" cy="6090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92" y="566057"/>
            <a:ext cx="5588448" cy="50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6" y="270344"/>
            <a:ext cx="4812414" cy="40154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11" y="639997"/>
            <a:ext cx="4580028" cy="59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8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" y="126746"/>
            <a:ext cx="6329445" cy="55529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98" y="222636"/>
            <a:ext cx="5389566" cy="54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4" y="270344"/>
            <a:ext cx="5576367" cy="5581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71" y="861972"/>
            <a:ext cx="5724995" cy="48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6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17110"/>
            <a:ext cx="5120640" cy="6275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57" y="525780"/>
            <a:ext cx="5944263" cy="60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45" y="228600"/>
            <a:ext cx="6371430" cy="6103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82" y="480060"/>
            <a:ext cx="545139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2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205740"/>
            <a:ext cx="6000750" cy="640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95" y="205740"/>
            <a:ext cx="60293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41" y="365125"/>
            <a:ext cx="10855859" cy="2151738"/>
          </a:xfrm>
        </p:spPr>
        <p:txBody>
          <a:bodyPr>
            <a:normAutofit/>
          </a:bodyPr>
          <a:lstStyle/>
          <a:p>
            <a:r>
              <a:rPr lang="en-IN" b="1" dirty="0" smtClean="0"/>
              <a:t>Installation</a:t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err="1" smtClean="0"/>
              <a:t>npm</a:t>
            </a:r>
            <a:r>
              <a:rPr lang="en-IN" b="1" dirty="0" smtClean="0"/>
              <a:t> </a:t>
            </a:r>
            <a:r>
              <a:rPr lang="en-IN" b="1" dirty="0" err="1" smtClean="0"/>
              <a:t>init</a:t>
            </a:r>
            <a:r>
              <a:rPr lang="en-IN" b="1" dirty="0" smtClean="0"/>
              <a:t> </a:t>
            </a:r>
            <a:r>
              <a:rPr lang="en-IN" b="1" dirty="0" err="1" smtClean="0"/>
              <a:t>playwright@latest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System </a:t>
            </a:r>
            <a:r>
              <a:rPr lang="en-IN" b="1" dirty="0"/>
              <a:t>requirements</a:t>
            </a:r>
            <a:r>
              <a:rPr lang="en-IN" b="1" dirty="0">
                <a:hlinkClick r:id="rId2" tooltip="Direct link to System requirements"/>
              </a:rPr>
              <a:t>​</a:t>
            </a:r>
            <a:endParaRPr lang="en-IN" b="1" dirty="0"/>
          </a:p>
          <a:p>
            <a:r>
              <a:rPr lang="en-IN" dirty="0"/>
              <a:t>Node.js 18+</a:t>
            </a:r>
          </a:p>
          <a:p>
            <a:r>
              <a:rPr lang="en-IN" dirty="0"/>
              <a:t>Windows 10+, Windows Server 2016+ or Windows Subsystem for Linux (WSL).</a:t>
            </a:r>
          </a:p>
          <a:p>
            <a:r>
              <a:rPr lang="en-IN" dirty="0"/>
              <a:t>macOS 13 Ventura, or later.</a:t>
            </a:r>
          </a:p>
          <a:p>
            <a:r>
              <a:rPr lang="en-IN" dirty="0" err="1"/>
              <a:t>Debian</a:t>
            </a:r>
            <a:r>
              <a:rPr lang="en-IN" dirty="0"/>
              <a:t> 12, Ubuntu 22.04, Ubuntu 24.04, on x86-64 and arm64 architecture.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35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81840"/>
            <a:ext cx="5897881" cy="55512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54" y="891540"/>
            <a:ext cx="541942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9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80752"/>
            <a:ext cx="5760719" cy="62050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31" y="662941"/>
            <a:ext cx="518810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237771"/>
            <a:ext cx="5676901" cy="60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4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76237"/>
            <a:ext cx="107918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2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497" y="217283"/>
            <a:ext cx="11181030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i="0" dirty="0" smtClean="0">
                <a:solidFill>
                  <a:srgbClr val="1C1E21"/>
                </a:solidFill>
                <a:effectLst/>
                <a:latin typeface="system-ui"/>
              </a:rPr>
              <a:t>Running the Example Test                  ------------------------------                </a:t>
            </a:r>
            <a:r>
              <a:rPr lang="en-IN" sz="1400" b="1" i="0" dirty="0" err="1" smtClean="0">
                <a:solidFill>
                  <a:srgbClr val="1C1E21"/>
                </a:solidFill>
                <a:effectLst/>
                <a:latin typeface="system-ui"/>
              </a:rPr>
              <a:t>npx</a:t>
            </a:r>
            <a:r>
              <a:rPr lang="en-IN" sz="1400" b="1" i="0" dirty="0" smtClean="0">
                <a:solidFill>
                  <a:srgbClr val="1C1E21"/>
                </a:solidFill>
                <a:effectLst/>
                <a:latin typeface="system-ui"/>
              </a:rPr>
              <a:t> playwright test</a:t>
            </a:r>
          </a:p>
          <a:p>
            <a:endParaRPr lang="en-US" sz="1400" b="1" dirty="0">
              <a:solidFill>
                <a:srgbClr val="1C1E21"/>
              </a:solidFill>
              <a:latin typeface="system-ui"/>
            </a:endParaRPr>
          </a:p>
          <a:p>
            <a:r>
              <a:rPr lang="en-IN" sz="1400" b="1" dirty="0"/>
              <a:t>HTML Test </a:t>
            </a:r>
            <a:r>
              <a:rPr lang="en-IN" sz="1400" b="1" dirty="0" smtClean="0"/>
              <a:t>Reports                                           ---------------------------------                    </a:t>
            </a:r>
            <a:r>
              <a:rPr lang="en-IN" sz="1400" b="1" dirty="0" err="1" smtClean="0"/>
              <a:t>npx</a:t>
            </a:r>
            <a:r>
              <a:rPr lang="en-IN" sz="1400" b="1" dirty="0" smtClean="0"/>
              <a:t> playwright show-report</a:t>
            </a:r>
          </a:p>
          <a:p>
            <a:endParaRPr lang="en-US" sz="1400" b="1" dirty="0"/>
          </a:p>
          <a:p>
            <a:r>
              <a:rPr lang="en-US" sz="1400" b="1" dirty="0"/>
              <a:t>Running the Example Test in UI </a:t>
            </a:r>
            <a:r>
              <a:rPr lang="en-US" sz="1400" b="1" dirty="0" smtClean="0"/>
              <a:t>Mode         --------------------------------     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test --</a:t>
            </a:r>
            <a:r>
              <a:rPr lang="en-US" sz="1400" b="1" dirty="0" err="1" smtClean="0"/>
              <a:t>ui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IN" sz="1400" b="1" dirty="0"/>
              <a:t>Updating </a:t>
            </a:r>
            <a:r>
              <a:rPr lang="en-IN" sz="1400" b="1" dirty="0" smtClean="0"/>
              <a:t>Playwright                                        ---------------------------------                    </a:t>
            </a:r>
            <a:r>
              <a:rPr lang="en-US" sz="1400" b="1" dirty="0" err="1" smtClean="0"/>
              <a:t>npm</a:t>
            </a:r>
            <a:r>
              <a:rPr lang="en-US" sz="1400" b="1" dirty="0" smtClean="0"/>
              <a:t> install -D @playwright/</a:t>
            </a:r>
            <a:r>
              <a:rPr lang="en-US" sz="1400" b="1" dirty="0" err="1" smtClean="0"/>
              <a:t>test@latest</a:t>
            </a:r>
            <a:endParaRPr lang="en-US" sz="1400" b="1" dirty="0" smtClean="0"/>
          </a:p>
          <a:p>
            <a:r>
              <a:rPr lang="en-US" sz="1400" b="1" dirty="0" smtClean="0"/>
              <a:t>                                                                                                                                               # Also download new browser binaries and their dependencies:</a:t>
            </a:r>
          </a:p>
          <a:p>
            <a:r>
              <a:rPr lang="en-US" sz="1400" b="1" dirty="0" smtClean="0"/>
              <a:t>                                                                                                                                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install --with-</a:t>
            </a:r>
            <a:r>
              <a:rPr lang="en-US" sz="1400" b="1" dirty="0" err="1" smtClean="0"/>
              <a:t>deps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IN" sz="1400" b="1" dirty="0"/>
              <a:t>Running </a:t>
            </a:r>
            <a:r>
              <a:rPr lang="en-IN" sz="1400" b="1" dirty="0" err="1" smtClean="0"/>
              <a:t>Codegen</a:t>
            </a:r>
            <a:r>
              <a:rPr lang="en-IN" sz="1400" b="1" dirty="0" smtClean="0"/>
              <a:t>                                             ----------------------------------                   </a:t>
            </a:r>
            <a:r>
              <a:rPr lang="en-IN" sz="1400" b="1" dirty="0" err="1" smtClean="0"/>
              <a:t>npx</a:t>
            </a:r>
            <a:r>
              <a:rPr lang="en-IN" sz="1400" b="1" dirty="0" smtClean="0"/>
              <a:t> playwright </a:t>
            </a:r>
            <a:r>
              <a:rPr lang="en-IN" sz="1400" b="1" dirty="0" err="1" smtClean="0"/>
              <a:t>codegen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demo.playwright.dev</a:t>
            </a:r>
            <a:r>
              <a:rPr lang="en-IN" sz="1400" b="1" dirty="0" smtClean="0"/>
              <a:t>/</a:t>
            </a:r>
            <a:r>
              <a:rPr lang="en-IN" sz="1400" b="1" dirty="0" err="1" smtClean="0"/>
              <a:t>todomvc</a:t>
            </a:r>
            <a:endParaRPr lang="en-IN" sz="1400" b="1" dirty="0" smtClean="0"/>
          </a:p>
          <a:p>
            <a:endParaRPr lang="en-US" sz="1400" b="1" dirty="0"/>
          </a:p>
          <a:p>
            <a:r>
              <a:rPr lang="en-US" sz="1400" b="1" dirty="0"/>
              <a:t>Run tests in headed </a:t>
            </a:r>
            <a:r>
              <a:rPr lang="en-US" sz="1400" b="1" dirty="0" smtClean="0"/>
              <a:t>mode                             ----------------------------------    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test –headed</a:t>
            </a:r>
          </a:p>
          <a:p>
            <a:endParaRPr lang="en-US" sz="1400" b="1" dirty="0"/>
          </a:p>
          <a:p>
            <a:r>
              <a:rPr lang="en-US" sz="1400" b="1" dirty="0"/>
              <a:t>Run tests on different </a:t>
            </a:r>
            <a:r>
              <a:rPr lang="en-US" sz="1400" b="1" dirty="0" smtClean="0"/>
              <a:t>browsers                   ----------------------------------     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test --project </a:t>
            </a:r>
            <a:r>
              <a:rPr lang="en-US" sz="1400" b="1" dirty="0" err="1" smtClean="0"/>
              <a:t>webkit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                                                    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test --project </a:t>
            </a:r>
            <a:r>
              <a:rPr lang="en-US" sz="1400" b="1" dirty="0" err="1" smtClean="0"/>
              <a:t>webkit</a:t>
            </a:r>
            <a:r>
              <a:rPr lang="en-US" sz="1400" b="1" dirty="0" smtClean="0"/>
              <a:t> --project </a:t>
            </a:r>
            <a:r>
              <a:rPr lang="en-US" sz="1400" b="1" dirty="0" err="1" smtClean="0"/>
              <a:t>firefox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IN" sz="1400" b="1" dirty="0"/>
              <a:t>Run specific </a:t>
            </a:r>
            <a:r>
              <a:rPr lang="en-IN" sz="1400" b="1" dirty="0" smtClean="0"/>
              <a:t>tests                                             -----------------------------------                 </a:t>
            </a:r>
            <a:r>
              <a:rPr lang="en-IN" sz="1400" b="1" dirty="0" err="1" smtClean="0"/>
              <a:t>npx</a:t>
            </a:r>
            <a:r>
              <a:rPr lang="en-IN" sz="1400" b="1" dirty="0" smtClean="0"/>
              <a:t> playwright test landing-</a:t>
            </a:r>
            <a:r>
              <a:rPr lang="en-IN" sz="1400" b="1" dirty="0" err="1" smtClean="0"/>
              <a:t>page.spec.ts</a:t>
            </a:r>
            <a:endParaRPr lang="en-IN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                                                  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test tests/</a:t>
            </a:r>
            <a:r>
              <a:rPr lang="en-US" sz="1400" b="1" dirty="0" err="1" smtClean="0"/>
              <a:t>todo</a:t>
            </a:r>
            <a:r>
              <a:rPr lang="en-US" sz="1400" b="1" dirty="0" smtClean="0"/>
              <a:t>-page/ tests/landing-page/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                                                  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test landing login</a:t>
            </a:r>
          </a:p>
          <a:p>
            <a:endParaRPr lang="en-US" sz="1400" b="1" dirty="0"/>
          </a:p>
          <a:p>
            <a:r>
              <a:rPr lang="en-IN" sz="1400" b="1" dirty="0"/>
              <a:t>Run last failed </a:t>
            </a:r>
            <a:r>
              <a:rPr lang="en-IN" sz="1400" b="1" dirty="0" smtClean="0"/>
              <a:t>tests                                        ------------------------------------                 </a:t>
            </a:r>
            <a:r>
              <a:rPr lang="en-IN" sz="1400" b="1" dirty="0" err="1" smtClean="0"/>
              <a:t>npx</a:t>
            </a:r>
            <a:r>
              <a:rPr lang="en-IN" sz="1400" b="1" dirty="0" smtClean="0"/>
              <a:t> playwright test --last-failed</a:t>
            </a:r>
          </a:p>
          <a:p>
            <a:endParaRPr lang="en-US" sz="1400" b="1" dirty="0"/>
          </a:p>
          <a:p>
            <a:r>
              <a:rPr lang="en-US" sz="1400" b="1" dirty="0"/>
              <a:t>Debug tests in UI </a:t>
            </a:r>
            <a:r>
              <a:rPr lang="en-US" sz="1400" b="1" dirty="0" smtClean="0"/>
              <a:t>mode                                 ------------------------------------  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test –</a:t>
            </a:r>
            <a:r>
              <a:rPr lang="en-US" sz="1400" b="1" dirty="0" err="1" smtClean="0"/>
              <a:t>ui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/>
              <a:t>Debug tests with the Playwright </a:t>
            </a:r>
            <a:r>
              <a:rPr lang="en-US" sz="1400" b="1" dirty="0" smtClean="0"/>
              <a:t>Inspector ------------------------------------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test –debug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                                                                    </a:t>
            </a:r>
            <a:r>
              <a:rPr lang="en-US" sz="1400" b="1" dirty="0" err="1" smtClean="0"/>
              <a:t>npx</a:t>
            </a:r>
            <a:r>
              <a:rPr lang="en-US" sz="1400" b="1" dirty="0" smtClean="0"/>
              <a:t> playwright test </a:t>
            </a:r>
            <a:r>
              <a:rPr lang="en-US" sz="1400" b="1" dirty="0" err="1" smtClean="0"/>
              <a:t>example.spec.ts</a:t>
            </a:r>
            <a:r>
              <a:rPr lang="en-US" sz="1400" b="1" dirty="0" smtClean="0"/>
              <a:t> --debug</a:t>
            </a:r>
            <a:endParaRPr lang="en-US" sz="1400" b="1" dirty="0"/>
          </a:p>
          <a:p>
            <a:endParaRPr lang="en-US" sz="1400" b="1" dirty="0"/>
          </a:p>
          <a:p>
            <a:endParaRPr lang="en-IN" sz="1400" b="1" dirty="0" smtClean="0"/>
          </a:p>
          <a:p>
            <a:endParaRPr lang="en-US" sz="1400" b="1" dirty="0"/>
          </a:p>
          <a:p>
            <a:endParaRPr lang="en-IN" sz="1400" b="1" dirty="0"/>
          </a:p>
          <a:p>
            <a:endParaRPr lang="en-IN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IN" sz="1400" b="1" dirty="0"/>
          </a:p>
          <a:p>
            <a:endParaRPr lang="en-IN" sz="1400" b="1" dirty="0"/>
          </a:p>
          <a:p>
            <a:endParaRPr lang="en-US" sz="1400" b="1" dirty="0"/>
          </a:p>
          <a:p>
            <a:endParaRPr lang="en-IN" sz="1400" b="1" dirty="0"/>
          </a:p>
          <a:p>
            <a:endParaRPr lang="en-IN" sz="1400" b="1" i="0" dirty="0">
              <a:solidFill>
                <a:srgbClr val="1C1E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09011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26749"/>
            <a:ext cx="688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 smtClean="0">
                <a:solidFill>
                  <a:srgbClr val="1C1E21"/>
                </a:solidFill>
                <a:effectLst/>
                <a:latin typeface="system-ui"/>
              </a:rPr>
              <a:t>Trace viewer</a:t>
            </a:r>
            <a:endParaRPr lang="en-IN" b="1" i="0" dirty="0">
              <a:solidFill>
                <a:srgbClr val="1C1E21"/>
              </a:solidFill>
              <a:effectLst/>
              <a:latin typeface="system-u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135"/>
            <a:ext cx="9210958" cy="59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81" y="126749"/>
            <a:ext cx="11678969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800" b="1" i="0" dirty="0" smtClean="0">
                <a:solidFill>
                  <a:srgbClr val="1C1E2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  <a:p>
            <a:endParaRPr lang="en-US" b="1" dirty="0" smtClean="0">
              <a:solidFill>
                <a:srgbClr val="1C1E21"/>
              </a:solidFill>
              <a:latin typeface="system-ui"/>
            </a:endParaRPr>
          </a:p>
          <a:p>
            <a:endParaRPr lang="en-US" b="1" dirty="0">
              <a:solidFill>
                <a:srgbClr val="1C1E21"/>
              </a:solidFill>
              <a:latin typeface="system-ui"/>
            </a:endParaRPr>
          </a:p>
          <a:p>
            <a:r>
              <a:rPr lang="en-IN" b="1" dirty="0"/>
              <a:t>Text </a:t>
            </a:r>
            <a:r>
              <a:rPr lang="en-IN" b="1" dirty="0" smtClean="0"/>
              <a:t>input</a:t>
            </a:r>
          </a:p>
          <a:p>
            <a:endParaRPr lang="en-IN" b="1" dirty="0"/>
          </a:p>
          <a:p>
            <a:r>
              <a:rPr lang="en-US" dirty="0" smtClean="0"/>
              <a:t>Using </a:t>
            </a:r>
            <a:r>
              <a:rPr lang="en-US" dirty="0" err="1" smtClean="0"/>
              <a:t>locator.fill</a:t>
            </a:r>
            <a:r>
              <a:rPr lang="en-US" dirty="0" smtClean="0"/>
              <a:t>() is the easiest way to fill out the form fields. It focuses the element and triggers an input event with the entered text. It works for &lt;input&gt;, &lt;</a:t>
            </a:r>
            <a:r>
              <a:rPr lang="en-US" dirty="0" err="1" smtClean="0"/>
              <a:t>textarea</a:t>
            </a:r>
            <a:r>
              <a:rPr lang="en-US" dirty="0" smtClean="0"/>
              <a:t>&gt; and [</a:t>
            </a:r>
            <a:r>
              <a:rPr lang="en-US" dirty="0" err="1" smtClean="0"/>
              <a:t>contenteditable</a:t>
            </a:r>
            <a:r>
              <a:rPr lang="en-US" dirty="0" smtClean="0"/>
              <a:t>] elements.</a:t>
            </a:r>
          </a:p>
          <a:p>
            <a:endParaRPr lang="en-US" dirty="0"/>
          </a:p>
          <a:p>
            <a:r>
              <a:rPr lang="en-US" dirty="0" smtClean="0"/>
              <a:t>// Text input</a:t>
            </a:r>
          </a:p>
          <a:p>
            <a:r>
              <a:rPr lang="en-US" dirty="0" smtClean="0"/>
              <a:t>await </a:t>
            </a:r>
            <a:r>
              <a:rPr lang="en-US" dirty="0" err="1" smtClean="0"/>
              <a:t>page.getByRole</a:t>
            </a:r>
            <a:r>
              <a:rPr lang="en-US" dirty="0" smtClean="0"/>
              <a:t>('textbox').fill('Peter');</a:t>
            </a:r>
          </a:p>
          <a:p>
            <a:endParaRPr lang="en-US" dirty="0" smtClean="0"/>
          </a:p>
          <a:p>
            <a:r>
              <a:rPr lang="en-US" dirty="0" smtClean="0"/>
              <a:t>// Date input</a:t>
            </a:r>
          </a:p>
          <a:p>
            <a:r>
              <a:rPr lang="en-US" dirty="0" smtClean="0"/>
              <a:t>await </a:t>
            </a:r>
            <a:r>
              <a:rPr lang="en-US" dirty="0" err="1" smtClean="0"/>
              <a:t>page.getByLabel</a:t>
            </a:r>
            <a:r>
              <a:rPr lang="en-US" dirty="0" smtClean="0"/>
              <a:t>('Birth date').fill('2020-02-02');</a:t>
            </a:r>
          </a:p>
          <a:p>
            <a:endParaRPr lang="en-US" dirty="0" smtClean="0"/>
          </a:p>
          <a:p>
            <a:r>
              <a:rPr lang="en-US" dirty="0" smtClean="0"/>
              <a:t>// Time input</a:t>
            </a:r>
          </a:p>
          <a:p>
            <a:r>
              <a:rPr lang="en-US" dirty="0" smtClean="0"/>
              <a:t>await </a:t>
            </a:r>
            <a:r>
              <a:rPr lang="en-US" dirty="0" err="1" smtClean="0"/>
              <a:t>page.getByLabel</a:t>
            </a:r>
            <a:r>
              <a:rPr lang="en-US" dirty="0" smtClean="0"/>
              <a:t>('Appointment time').fill('13:15');</a:t>
            </a:r>
          </a:p>
          <a:p>
            <a:endParaRPr lang="en-US" dirty="0" smtClean="0"/>
          </a:p>
          <a:p>
            <a:r>
              <a:rPr lang="en-US" dirty="0" smtClean="0"/>
              <a:t>// Local </a:t>
            </a:r>
            <a:r>
              <a:rPr lang="en-US" dirty="0" err="1" smtClean="0"/>
              <a:t>datetime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await </a:t>
            </a:r>
            <a:r>
              <a:rPr lang="en-US" dirty="0" err="1" smtClean="0"/>
              <a:t>page.getByLabel</a:t>
            </a:r>
            <a:r>
              <a:rPr lang="en-US" dirty="0" smtClean="0"/>
              <a:t>('Local time').fill('2020-03-02T05:15');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endParaRPr lang="en-IN" b="1" i="0" dirty="0">
              <a:solidFill>
                <a:srgbClr val="1C1E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17183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74" y="99588"/>
            <a:ext cx="50971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Checkboxes and radio buttons</a:t>
            </a:r>
          </a:p>
          <a:p>
            <a:endParaRPr lang="en-IN" b="1" dirty="0" smtClean="0"/>
          </a:p>
          <a:p>
            <a:r>
              <a:rPr lang="en-IN" dirty="0" smtClean="0"/>
              <a:t>Using </a:t>
            </a:r>
            <a:r>
              <a:rPr lang="en-IN" dirty="0" err="1" smtClean="0"/>
              <a:t>locator.setChecked</a:t>
            </a:r>
            <a:r>
              <a:rPr lang="en-IN" dirty="0" smtClean="0"/>
              <a:t>() is the easiest way to check and uncheck a checkbox or a radio button. This method can be used with input[type=checkbox], input[type=radio] and [role=checkbox] elements.</a:t>
            </a:r>
          </a:p>
          <a:p>
            <a:endParaRPr lang="en-IN" dirty="0" smtClean="0"/>
          </a:p>
          <a:p>
            <a:r>
              <a:rPr lang="en-IN" dirty="0" smtClean="0"/>
              <a:t>// Check the checkbox</a:t>
            </a:r>
          </a:p>
          <a:p>
            <a:r>
              <a:rPr lang="en-IN" dirty="0" smtClean="0"/>
              <a:t>await </a:t>
            </a:r>
            <a:r>
              <a:rPr lang="en-IN" dirty="0" err="1" smtClean="0"/>
              <a:t>page.getByLabel</a:t>
            </a:r>
            <a:r>
              <a:rPr lang="en-IN" dirty="0" smtClean="0"/>
              <a:t>('I agree to the terms above').check();</a:t>
            </a:r>
          </a:p>
          <a:p>
            <a:endParaRPr lang="en-IN" dirty="0" smtClean="0"/>
          </a:p>
          <a:p>
            <a:r>
              <a:rPr lang="en-IN" dirty="0" smtClean="0"/>
              <a:t>// Assert the checked state</a:t>
            </a:r>
          </a:p>
          <a:p>
            <a:r>
              <a:rPr lang="en-IN" dirty="0" smtClean="0"/>
              <a:t>expect(</a:t>
            </a:r>
            <a:r>
              <a:rPr lang="en-IN" dirty="0" err="1" smtClean="0"/>
              <a:t>page.getByLabel</a:t>
            </a:r>
            <a:r>
              <a:rPr lang="en-IN" dirty="0" smtClean="0"/>
              <a:t>('Subscribe to newsletter')).</a:t>
            </a:r>
            <a:r>
              <a:rPr lang="en-IN" dirty="0" err="1" smtClean="0"/>
              <a:t>toBeChecked</a:t>
            </a:r>
            <a:r>
              <a:rPr lang="en-IN" dirty="0" smtClean="0"/>
              <a:t>();</a:t>
            </a:r>
          </a:p>
          <a:p>
            <a:endParaRPr lang="en-IN" dirty="0" smtClean="0"/>
          </a:p>
          <a:p>
            <a:r>
              <a:rPr lang="en-IN" dirty="0" smtClean="0"/>
              <a:t>// Select the radio button</a:t>
            </a:r>
          </a:p>
          <a:p>
            <a:r>
              <a:rPr lang="en-IN" dirty="0" smtClean="0"/>
              <a:t>await </a:t>
            </a:r>
            <a:r>
              <a:rPr lang="en-IN" dirty="0" err="1" smtClean="0"/>
              <a:t>page.getByLabel</a:t>
            </a:r>
            <a:r>
              <a:rPr lang="en-IN" dirty="0" smtClean="0"/>
              <a:t>('XL').check();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39897" y="99588"/>
            <a:ext cx="61654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Select options</a:t>
            </a:r>
          </a:p>
          <a:p>
            <a:endParaRPr lang="en-IN" dirty="0" smtClean="0"/>
          </a:p>
          <a:p>
            <a:r>
              <a:rPr lang="en-IN" dirty="0" smtClean="0"/>
              <a:t>Selects one or multiple options in the &lt;select&gt; element with </a:t>
            </a:r>
            <a:r>
              <a:rPr lang="en-IN" dirty="0" err="1" smtClean="0"/>
              <a:t>locator.selectOption</a:t>
            </a:r>
            <a:r>
              <a:rPr lang="en-IN" dirty="0" smtClean="0"/>
              <a:t>(). You can specify option value, or label to select. Multiple options can be selected.</a:t>
            </a:r>
          </a:p>
          <a:p>
            <a:endParaRPr lang="en-IN" dirty="0" smtClean="0"/>
          </a:p>
          <a:p>
            <a:r>
              <a:rPr lang="en-IN" dirty="0" smtClean="0"/>
              <a:t>// Single selection matching the value or label</a:t>
            </a:r>
          </a:p>
          <a:p>
            <a:r>
              <a:rPr lang="en-IN" dirty="0" smtClean="0"/>
              <a:t>await </a:t>
            </a:r>
            <a:r>
              <a:rPr lang="en-IN" dirty="0" err="1" smtClean="0"/>
              <a:t>page.getByLabel</a:t>
            </a:r>
            <a:r>
              <a:rPr lang="en-IN" dirty="0" smtClean="0"/>
              <a:t>('Choose a </a:t>
            </a:r>
            <a:r>
              <a:rPr lang="en-IN" dirty="0" err="1" smtClean="0"/>
              <a:t>color</a:t>
            </a:r>
            <a:r>
              <a:rPr lang="en-IN" dirty="0" smtClean="0"/>
              <a:t>').</a:t>
            </a:r>
            <a:r>
              <a:rPr lang="en-IN" dirty="0" err="1" smtClean="0"/>
              <a:t>selectOption</a:t>
            </a:r>
            <a:r>
              <a:rPr lang="en-IN" dirty="0" smtClean="0"/>
              <a:t>('blue');</a:t>
            </a:r>
          </a:p>
          <a:p>
            <a:endParaRPr lang="en-IN" dirty="0" smtClean="0"/>
          </a:p>
          <a:p>
            <a:r>
              <a:rPr lang="en-IN" dirty="0" smtClean="0"/>
              <a:t>// Single selection matching the label</a:t>
            </a:r>
          </a:p>
          <a:p>
            <a:r>
              <a:rPr lang="en-IN" dirty="0" smtClean="0"/>
              <a:t>await </a:t>
            </a:r>
            <a:r>
              <a:rPr lang="en-IN" dirty="0" err="1" smtClean="0"/>
              <a:t>page.getByLabel</a:t>
            </a:r>
            <a:r>
              <a:rPr lang="en-IN" dirty="0" smtClean="0"/>
              <a:t>('Choose a </a:t>
            </a:r>
            <a:r>
              <a:rPr lang="en-IN" dirty="0" err="1" smtClean="0"/>
              <a:t>color</a:t>
            </a:r>
            <a:r>
              <a:rPr lang="en-IN" dirty="0" smtClean="0"/>
              <a:t>').</a:t>
            </a:r>
            <a:r>
              <a:rPr lang="en-IN" dirty="0" err="1" smtClean="0"/>
              <a:t>selectOption</a:t>
            </a:r>
            <a:r>
              <a:rPr lang="en-IN" dirty="0" smtClean="0"/>
              <a:t>({ label: 'Blue' });</a:t>
            </a:r>
          </a:p>
          <a:p>
            <a:endParaRPr lang="en-IN" dirty="0" smtClean="0"/>
          </a:p>
          <a:p>
            <a:r>
              <a:rPr lang="en-IN" dirty="0" smtClean="0"/>
              <a:t>// Multiple selected items</a:t>
            </a:r>
          </a:p>
          <a:p>
            <a:r>
              <a:rPr lang="en-IN" dirty="0" smtClean="0"/>
              <a:t>await </a:t>
            </a:r>
            <a:r>
              <a:rPr lang="en-IN" dirty="0" err="1" smtClean="0"/>
              <a:t>page.getByLabel</a:t>
            </a:r>
            <a:r>
              <a:rPr lang="en-IN" dirty="0" smtClean="0"/>
              <a:t>('Choose multiple </a:t>
            </a:r>
            <a:r>
              <a:rPr lang="en-IN" dirty="0" err="1" smtClean="0"/>
              <a:t>colors'</a:t>
            </a:r>
            <a:r>
              <a:rPr lang="en-IN" dirty="0" smtClean="0"/>
              <a:t>).</a:t>
            </a:r>
            <a:r>
              <a:rPr lang="en-IN" dirty="0" err="1" smtClean="0"/>
              <a:t>selectOption</a:t>
            </a:r>
            <a:r>
              <a:rPr lang="en-IN" dirty="0" smtClean="0"/>
              <a:t>(['red', 'green', 'blue']);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71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4" y="434566"/>
            <a:ext cx="5899532" cy="5642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036" y="633412"/>
            <a:ext cx="57489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9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29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1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480</Words>
  <Application>Microsoft Office PowerPoint</Application>
  <PresentationFormat>Widescreen</PresentationFormat>
  <Paragraphs>94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system-ui</vt:lpstr>
      <vt:lpstr>Office Theme</vt:lpstr>
      <vt:lpstr>PLAYWRIGHT CHEAT SHEET TYPESCRIPT AND JAVA SCRIPT</vt:lpstr>
      <vt:lpstr>Installation  npm init playwright@latest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CHEAT SHEET TYPESCRIPT AND JAVA SCRIPT</dc:title>
  <dc:creator>Microsoft account</dc:creator>
  <cp:lastModifiedBy>Microsoft account</cp:lastModifiedBy>
  <cp:revision>9</cp:revision>
  <dcterms:created xsi:type="dcterms:W3CDTF">2024-12-16T12:32:08Z</dcterms:created>
  <dcterms:modified xsi:type="dcterms:W3CDTF">2024-12-16T14:33:16Z</dcterms:modified>
</cp:coreProperties>
</file>