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3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2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1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8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1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E7A6-3343-40DE-966F-1A633C07EAEA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62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84" y="-9054"/>
            <a:ext cx="3220016" cy="1758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1" y="164801"/>
            <a:ext cx="4943475" cy="6600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57" y="1788503"/>
            <a:ext cx="4563513" cy="48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0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5" y="0"/>
            <a:ext cx="341947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" y="81906"/>
            <a:ext cx="4838700" cy="6657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563" y="2654552"/>
            <a:ext cx="5810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0"/>
            <a:ext cx="3971925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81675" cy="678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47" y="3887992"/>
            <a:ext cx="5829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0"/>
            <a:ext cx="4343400" cy="159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" y="194696"/>
            <a:ext cx="5848350" cy="612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248" y="1715867"/>
            <a:ext cx="57721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42" y="0"/>
            <a:ext cx="3853758" cy="2001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" y="0"/>
            <a:ext cx="4245574" cy="6417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042" y="969428"/>
            <a:ext cx="426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5576" cy="6667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33" y="389299"/>
            <a:ext cx="5482898" cy="62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6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5" y="297585"/>
            <a:ext cx="5762625" cy="599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06" y="388072"/>
            <a:ext cx="58578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695325"/>
            <a:ext cx="57721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2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2" y="72428"/>
            <a:ext cx="5275886" cy="63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2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41"/>
            <a:ext cx="58864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8475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0833"/>
            <a:ext cx="4963751" cy="4257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561" y="224780"/>
            <a:ext cx="56007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8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3" y="218059"/>
            <a:ext cx="4976623" cy="6047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574" y="2401808"/>
            <a:ext cx="6029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1" y="0"/>
            <a:ext cx="5962650" cy="6734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41" y="2084466"/>
            <a:ext cx="5886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3707" cy="6545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72" y="1967596"/>
            <a:ext cx="6048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5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2" y="90535"/>
            <a:ext cx="5729346" cy="6510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8" y="2363709"/>
            <a:ext cx="58578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4" y="0"/>
            <a:ext cx="6067425" cy="659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29" y="119062"/>
            <a:ext cx="5857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6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3125" cy="689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322136"/>
            <a:ext cx="62865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6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43"/>
            <a:ext cx="5943600" cy="6134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75" y="667693"/>
            <a:ext cx="60007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90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8" y="0"/>
            <a:ext cx="5867400" cy="6705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27" y="630631"/>
            <a:ext cx="459105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9148" cy="6733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45" y="605874"/>
            <a:ext cx="64579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6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" y="0"/>
            <a:ext cx="5699863" cy="6612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17" y="257175"/>
            <a:ext cx="44577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995362"/>
            <a:ext cx="5886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3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60733"/>
            <a:ext cx="5434330" cy="65886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20" y="92748"/>
            <a:ext cx="57150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5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7685" cy="6701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52" y="609600"/>
            <a:ext cx="566737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65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74474" cy="6619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647" y="1076325"/>
            <a:ext cx="57626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92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" y="83410"/>
            <a:ext cx="5594350" cy="6568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535" y="260985"/>
            <a:ext cx="43624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5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" y="111125"/>
            <a:ext cx="5800725" cy="6534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42" y="533400"/>
            <a:ext cx="58197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75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"/>
            <a:ext cx="5895975" cy="617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79" y="129540"/>
            <a:ext cx="5493385" cy="64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90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2960" cy="67146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62" y="813435"/>
            <a:ext cx="57816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964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225"/>
            <a:ext cx="5734050" cy="6581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170" y="635317"/>
            <a:ext cx="57531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" y="101917"/>
            <a:ext cx="5762625" cy="64103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45" y="387666"/>
            <a:ext cx="577215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59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5050" cy="677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92" y="190500"/>
            <a:ext cx="444817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7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" y="0"/>
            <a:ext cx="5157221" cy="6142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51" y="138914"/>
            <a:ext cx="4572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0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87" y="433387"/>
            <a:ext cx="56864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69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67322"/>
            <a:ext cx="5915025" cy="6543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0" y="325120"/>
            <a:ext cx="57531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53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33362"/>
            <a:ext cx="6019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7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083113" cy="2609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13263"/>
            <a:ext cx="5619750" cy="6305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25093"/>
            <a:ext cx="4160989" cy="1887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4798949"/>
            <a:ext cx="6448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3484" cy="658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14" y="620586"/>
            <a:ext cx="5895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43375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46034"/>
            <a:ext cx="5962650" cy="4067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6500"/>
            <a:ext cx="5101250" cy="42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9550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992"/>
            <a:ext cx="4019550" cy="5074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122" y="1280263"/>
            <a:ext cx="5667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1" y="180361"/>
            <a:ext cx="5781675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80361"/>
            <a:ext cx="5829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5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</Words>
  <Application>Microsoft Office PowerPoint</Application>
  <PresentationFormat>Widescreen</PresentationFormat>
  <Paragraphs>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PROGRAMMING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QUESTIONS</dc:title>
  <dc:creator>Microsoft account</dc:creator>
  <cp:lastModifiedBy>Microsoft account</cp:lastModifiedBy>
  <cp:revision>15</cp:revision>
  <dcterms:created xsi:type="dcterms:W3CDTF">2024-12-28T09:06:41Z</dcterms:created>
  <dcterms:modified xsi:type="dcterms:W3CDTF">2024-12-29T12:53:37Z</dcterms:modified>
</cp:coreProperties>
</file>