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341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1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34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4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7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5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0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1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44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2D68-D403-4BD2-A337-A41185B4825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3306-1833-434D-8C71-6EC001456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CODING QUESTIONS WITH EXPLANATIONS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10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7" y="57150"/>
            <a:ext cx="4295775" cy="6800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91" y="161925"/>
            <a:ext cx="45529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8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253457" cy="796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5.</a:t>
            </a:r>
            <a:r>
              <a:rPr lang="en-IN" sz="2400" dirty="0"/>
              <a:t> Write Java code to print all the array elements that appear at least 2 times.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8129" y="796705"/>
            <a:ext cx="4791075" cy="4629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211" y="860079"/>
            <a:ext cx="4746204" cy="54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8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4" y="76200"/>
            <a:ext cx="4533900" cy="678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703" y="174279"/>
            <a:ext cx="45053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4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375"/>
            <a:ext cx="11307778" cy="7876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6.</a:t>
            </a:r>
            <a:r>
              <a:rPr lang="en-IN" sz="2400" b="1" dirty="0"/>
              <a:t> Write Java code to remove duplicate elements from an array without using </a:t>
            </a:r>
            <a:r>
              <a:rPr lang="en-IN" sz="2400" b="1" dirty="0" err="1"/>
              <a:t>HashMap</a:t>
            </a:r>
            <a:endParaRPr lang="en-IN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53858"/>
            <a:ext cx="5731510" cy="4678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99" y="751449"/>
            <a:ext cx="3873374" cy="59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6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" y="112861"/>
            <a:ext cx="4407481" cy="6430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00" y="387648"/>
            <a:ext cx="45339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7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375"/>
            <a:ext cx="11162923" cy="8329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7.</a:t>
            </a:r>
            <a:r>
              <a:rPr lang="en-IN" sz="2400" b="1" dirty="0"/>
              <a:t> Initialize the array and find the missing letters (10, 9, 2, 1) and print:</a:t>
            </a:r>
            <a:endParaRPr lang="en-IN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7854" y="1191568"/>
            <a:ext cx="4943475" cy="443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83" y="896293"/>
            <a:ext cx="4650463" cy="54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3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34"/>
            <a:ext cx="5806543" cy="6619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47" y="299329"/>
            <a:ext cx="43910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4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6" y="-63373"/>
            <a:ext cx="9650994" cy="11316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8.</a:t>
            </a:r>
            <a:r>
              <a:rPr lang="en-IN" sz="2400" dirty="0"/>
              <a:t> Move all zeros in an array to the end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60" y="1196613"/>
            <a:ext cx="4257675" cy="3686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59" y="119062"/>
            <a:ext cx="45339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5" y="63375"/>
            <a:ext cx="4675287" cy="6518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76" y="226336"/>
            <a:ext cx="4356246" cy="65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605727" cy="986827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9.</a:t>
            </a:r>
            <a:r>
              <a:rPr lang="en-IN" sz="2400" b="1" dirty="0"/>
              <a:t> Move all odd numbers to the front and even numbers to the end in an array.</a:t>
            </a:r>
            <a:br>
              <a:rPr lang="en-IN" sz="2400" b="1" dirty="0"/>
            </a:br>
            <a:endParaRPr lang="en-IN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1794" y="846640"/>
            <a:ext cx="4124325" cy="465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09" y="719892"/>
            <a:ext cx="4247000" cy="59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ARRAYS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smtClean="0"/>
              <a:t>Largest number in an Array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IN" b="1" dirty="0"/>
              <a:t>Write code to print only the even numbers from an array.</a:t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dirty="0" smtClean="0"/>
              <a:t>3.</a:t>
            </a:r>
            <a:r>
              <a:rPr lang="en-IN" dirty="0" smtClean="0"/>
              <a:t> Duplicate Elements in an Array: Finding and Printing Duplicates</a:t>
            </a:r>
          </a:p>
          <a:p>
            <a:pPr marL="0" indent="0">
              <a:buNone/>
            </a:pPr>
            <a:r>
              <a:rPr lang="en-US" dirty="0" smtClean="0"/>
              <a:t>4.</a:t>
            </a:r>
            <a:r>
              <a:rPr lang="en-IN" smtClean="0"/>
              <a:t> Write </a:t>
            </a:r>
            <a:r>
              <a:rPr lang="en-IN" dirty="0" smtClean="0"/>
              <a:t>a program to find the second  highest integer in an array </a:t>
            </a:r>
          </a:p>
          <a:p>
            <a:pPr marL="0" indent="0">
              <a:buNone/>
            </a:pPr>
            <a:r>
              <a:rPr lang="en-US" dirty="0" smtClean="0"/>
              <a:t>5.</a:t>
            </a:r>
            <a:r>
              <a:rPr lang="en-IN" dirty="0" smtClean="0"/>
              <a:t> Write Java code to print all the array elements that appear at least 2 times. </a:t>
            </a:r>
          </a:p>
          <a:p>
            <a:pPr marL="0" indent="0">
              <a:buNone/>
            </a:pPr>
            <a:r>
              <a:rPr lang="en-US" dirty="0" smtClean="0"/>
              <a:t>6.</a:t>
            </a:r>
            <a:r>
              <a:rPr lang="en-IN" b="1" dirty="0" smtClean="0"/>
              <a:t> Write Java code to remove duplicate elements from an array without using </a:t>
            </a:r>
            <a:r>
              <a:rPr lang="en-IN" b="1" dirty="0" err="1" smtClean="0"/>
              <a:t>HashMap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7.</a:t>
            </a:r>
            <a:r>
              <a:rPr lang="en-IN" b="1" dirty="0" smtClean="0"/>
              <a:t> Initialize the array and find the missing letters (10, 9, 2, 1) and print:</a:t>
            </a:r>
          </a:p>
          <a:p>
            <a:pPr marL="0" indent="0">
              <a:buNone/>
            </a:pPr>
            <a:r>
              <a:rPr lang="en-US" dirty="0" smtClean="0"/>
              <a:t>8.</a:t>
            </a:r>
            <a:r>
              <a:rPr lang="en-IN" dirty="0" smtClean="0"/>
              <a:t> Move all zeros in an array to the end </a:t>
            </a:r>
          </a:p>
          <a:p>
            <a:pPr marL="0" indent="0">
              <a:buNone/>
            </a:pPr>
            <a:r>
              <a:rPr lang="en-US" dirty="0" smtClean="0"/>
              <a:t>9.</a:t>
            </a:r>
            <a:r>
              <a:rPr lang="en-IN" b="1" dirty="0" smtClean="0"/>
              <a:t> Move all odd numbers to the front and even numbers to the end in an array.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10.</a:t>
            </a:r>
            <a:r>
              <a:rPr lang="en-IN" dirty="0" smtClean="0"/>
              <a:t> Reverse an array in subsets of size N.</a:t>
            </a:r>
          </a:p>
          <a:p>
            <a:pPr marL="0" indent="0">
              <a:buNone/>
            </a:pPr>
            <a:r>
              <a:rPr lang="en-US" dirty="0" smtClean="0"/>
              <a:t>11.</a:t>
            </a:r>
            <a:r>
              <a:rPr lang="en-IN" dirty="0" smtClean="0"/>
              <a:t> Count Odd &amp; Even Numbers in an Array</a:t>
            </a:r>
          </a:p>
          <a:p>
            <a:pPr marL="0" indent="0">
              <a:buNone/>
            </a:pPr>
            <a:r>
              <a:rPr lang="en-IN" dirty="0" smtClean="0"/>
              <a:t>12. Remove Duplicates in an Array using </a:t>
            </a:r>
            <a:r>
              <a:rPr lang="en-IN" dirty="0" err="1" smtClean="0"/>
              <a:t>Hashset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13.</a:t>
            </a:r>
            <a:r>
              <a:rPr lang="en-IN" b="1" dirty="0" smtClean="0"/>
              <a:t> Remove Duplicates from </a:t>
            </a:r>
            <a:r>
              <a:rPr lang="en-IN" b="1" dirty="0" err="1" smtClean="0"/>
              <a:t>ArrayList</a:t>
            </a:r>
            <a:endParaRPr lang="en-IN" b="1" dirty="0" smtClean="0"/>
          </a:p>
          <a:p>
            <a:pPr marL="0" indent="0">
              <a:buNone/>
            </a:pPr>
            <a:r>
              <a:rPr lang="en-US" dirty="0" smtClean="0"/>
              <a:t>14.</a:t>
            </a:r>
            <a:r>
              <a:rPr lang="en-IN" dirty="0" smtClean="0"/>
              <a:t> Search an Element in an Array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dirty="0" smtClean="0"/>
              <a:t> </a:t>
            </a:r>
            <a:r>
              <a:rPr lang="en-US" dirty="0" smtClean="0"/>
              <a:t>15.</a:t>
            </a:r>
            <a:r>
              <a:rPr lang="en-IN" b="1" dirty="0" smtClean="0"/>
              <a:t> Sort an Array</a:t>
            </a:r>
            <a:br>
              <a:rPr lang="en-IN" b="1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65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1" y="151457"/>
            <a:ext cx="4800600" cy="659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93" y="207051"/>
            <a:ext cx="4263467" cy="64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6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646059" cy="7333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10.</a:t>
            </a:r>
            <a:r>
              <a:rPr lang="en-IN" sz="2400" dirty="0"/>
              <a:t> Reverse an array in subsets of size N.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5660" y="945616"/>
            <a:ext cx="4333875" cy="413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26" y="208229"/>
            <a:ext cx="4291377" cy="6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" y="108642"/>
            <a:ext cx="4153600" cy="66491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93" y="356622"/>
            <a:ext cx="42672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07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650994" cy="5703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11.</a:t>
            </a:r>
            <a:r>
              <a:rPr lang="en-IN" sz="2400" dirty="0"/>
              <a:t> Count Odd &amp; Even Numbers in an Array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97" y="959714"/>
            <a:ext cx="4010025" cy="3381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69" y="706170"/>
            <a:ext cx="4556500" cy="58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9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9" y="0"/>
            <a:ext cx="5511249" cy="6467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11" y="99588"/>
            <a:ext cx="4726674" cy="66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77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8" y="1"/>
            <a:ext cx="9804903" cy="10320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12.</a:t>
            </a: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/>
              <a:t>Remove Duplicates in an </a:t>
            </a:r>
            <a:r>
              <a:rPr lang="en-IN" sz="2400" dirty="0" err="1" smtClean="0"/>
              <a:t>Arrayusing</a:t>
            </a:r>
            <a:r>
              <a:rPr lang="en-IN" sz="2400" dirty="0" smtClean="0"/>
              <a:t> </a:t>
            </a:r>
            <a:r>
              <a:rPr lang="en-IN" sz="2400" dirty="0" err="1"/>
              <a:t>H</a:t>
            </a:r>
            <a:r>
              <a:rPr lang="en-IN" sz="2400" dirty="0" err="1" smtClean="0"/>
              <a:t>ashset</a:t>
            </a:r>
            <a:endParaRPr lang="en-IN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4323" y="1463219"/>
            <a:ext cx="4562475" cy="2790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0" y="176684"/>
            <a:ext cx="48291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7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2" y="226337"/>
            <a:ext cx="4220052" cy="6527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97" y="381000"/>
            <a:ext cx="4533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2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429"/>
            <a:ext cx="8084745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13.</a:t>
            </a:r>
            <a:r>
              <a:rPr lang="en-IN" sz="2400" b="1" dirty="0"/>
              <a:t> Remove Duplicates from </a:t>
            </a:r>
            <a:r>
              <a:rPr lang="en-IN" sz="2400" b="1" dirty="0" err="1"/>
              <a:t>ArrayList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8203" y="1098062"/>
            <a:ext cx="4924425" cy="4010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27" y="326726"/>
            <a:ext cx="44862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83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7" y="108641"/>
            <a:ext cx="4082169" cy="6445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189" y="581997"/>
            <a:ext cx="44291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668285" cy="7242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14.</a:t>
            </a:r>
            <a:r>
              <a:rPr lang="en-IN" sz="2400" dirty="0"/>
              <a:t> Search an Element in an Array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2016" y="1469443"/>
            <a:ext cx="562927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97" y="441545"/>
            <a:ext cx="47053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966703" cy="45874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1.</a:t>
            </a:r>
            <a:r>
              <a:rPr lang="en-US" sz="2400" b="1" dirty="0"/>
              <a:t> .Largest number in an Array</a:t>
            </a:r>
            <a:r>
              <a:rPr lang="en-IN" sz="2400" b="1" dirty="0"/>
              <a:t/>
            </a:r>
            <a:br>
              <a:rPr lang="en-IN" sz="2400" b="1" dirty="0"/>
            </a:br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1690688"/>
            <a:ext cx="5731510" cy="3629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048" y="1104523"/>
            <a:ext cx="4982553" cy="54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06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6" y="90535"/>
            <a:ext cx="4740757" cy="6551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31" y="787275"/>
            <a:ext cx="48672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26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793871" cy="467794"/>
          </a:xfrm>
        </p:spPr>
        <p:txBody>
          <a:bodyPr>
            <a:noAutofit/>
          </a:bodyPr>
          <a:lstStyle/>
          <a:p>
            <a:r>
              <a:rPr lang="en-US" sz="2400" dirty="0" smtClean="0"/>
              <a:t>15.</a:t>
            </a:r>
            <a:r>
              <a:rPr lang="en-IN" sz="2400" b="1" dirty="0"/>
              <a:t> Sort an Array</a:t>
            </a:r>
            <a:br>
              <a:rPr lang="en-IN" sz="2400" b="1" dirty="0"/>
            </a:br>
            <a:endParaRPr lang="en-IN" sz="2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1978" y="1376645"/>
            <a:ext cx="4810125" cy="3362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17" y="465310"/>
            <a:ext cx="46482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9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6" y="288982"/>
            <a:ext cx="4261683" cy="6569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38" y="657225"/>
            <a:ext cx="46291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2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2" y="176637"/>
            <a:ext cx="5829300" cy="630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32" y="1371600"/>
            <a:ext cx="5772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83" y="63376"/>
            <a:ext cx="11353800" cy="16182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2. </a:t>
            </a:r>
            <a:r>
              <a:rPr lang="en-IN" sz="2800" b="1" dirty="0"/>
              <a:t>Write code to print only the even numbers from an array.</a:t>
            </a:r>
            <a:br>
              <a:rPr lang="en-IN" sz="2800" b="1" dirty="0"/>
            </a:br>
            <a:endParaRPr lang="en-IN" sz="28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7283" y="1148617"/>
            <a:ext cx="5731510" cy="29673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535" y="975466"/>
            <a:ext cx="5262358" cy="56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7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1"/>
            <a:ext cx="5715000" cy="6076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55" y="376096"/>
            <a:ext cx="59340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8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429"/>
            <a:ext cx="9596673" cy="6880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3.</a:t>
            </a:r>
            <a:r>
              <a:rPr lang="en-IN" sz="2400" dirty="0"/>
              <a:t> Duplicate Elements in an Array: Finding and Printing Duplicates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0259" y="830656"/>
            <a:ext cx="569595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02" y="760491"/>
            <a:ext cx="5392618" cy="58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4" y="262550"/>
            <a:ext cx="5435095" cy="6419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79" y="457152"/>
            <a:ext cx="51435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7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909426" cy="8872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4.</a:t>
            </a:r>
            <a:r>
              <a:rPr lang="en-IN" sz="2400" dirty="0"/>
              <a:t> . Write a program to find the second  highest integer in an array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87240"/>
            <a:ext cx="5731510" cy="3540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333" y="629863"/>
            <a:ext cx="5229885" cy="60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1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209</Words>
  <Application>Microsoft Office PowerPoint</Application>
  <PresentationFormat>Widescreen</PresentationFormat>
  <Paragraphs>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JAVA CODING QUESTIONS WITH EXPLANATIONS</vt:lpstr>
      <vt:lpstr>ARRAYS </vt:lpstr>
      <vt:lpstr>1. .Largest number in an Array </vt:lpstr>
      <vt:lpstr>PowerPoint Presentation</vt:lpstr>
      <vt:lpstr>2. Write code to print only the even numbers from an array. </vt:lpstr>
      <vt:lpstr>PowerPoint Presentation</vt:lpstr>
      <vt:lpstr>3. Duplicate Elements in an Array: Finding and Printing Duplicates</vt:lpstr>
      <vt:lpstr>PowerPoint Presentation</vt:lpstr>
      <vt:lpstr>4. . Write a program to find the second  highest integer in an array</vt:lpstr>
      <vt:lpstr>PowerPoint Presentation</vt:lpstr>
      <vt:lpstr>5. Write Java code to print all the array elements that appear at least 2 times.</vt:lpstr>
      <vt:lpstr>PowerPoint Presentation</vt:lpstr>
      <vt:lpstr>6. Write Java code to remove duplicate elements from an array without using HashMap</vt:lpstr>
      <vt:lpstr>PowerPoint Presentation</vt:lpstr>
      <vt:lpstr>7. Initialize the array and find the missing letters (10, 9, 2, 1) and print:</vt:lpstr>
      <vt:lpstr>PowerPoint Presentation</vt:lpstr>
      <vt:lpstr>8. Move all zeros in an array to the end</vt:lpstr>
      <vt:lpstr>PowerPoint Presentation</vt:lpstr>
      <vt:lpstr>9. Move all odd numbers to the front and even numbers to the end in an array. </vt:lpstr>
      <vt:lpstr>PowerPoint Presentation</vt:lpstr>
      <vt:lpstr>10. Reverse an array in subsets of size N.</vt:lpstr>
      <vt:lpstr>PowerPoint Presentation</vt:lpstr>
      <vt:lpstr>11. Count Odd &amp; Even Numbers in an Array</vt:lpstr>
      <vt:lpstr>PowerPoint Presentation</vt:lpstr>
      <vt:lpstr>12.  Remove Duplicates in an Arrayusing Hashset</vt:lpstr>
      <vt:lpstr>PowerPoint Presentation</vt:lpstr>
      <vt:lpstr>13. Remove Duplicates from ArrayList </vt:lpstr>
      <vt:lpstr>PowerPoint Presentation</vt:lpstr>
      <vt:lpstr>14. Search an Element in an Array</vt:lpstr>
      <vt:lpstr>PowerPoint Presentation</vt:lpstr>
      <vt:lpstr>15. Sort an Array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CODING QUESTIONS WITH EXPLANATIONS</dc:title>
  <dc:creator>Microsoft account</dc:creator>
  <cp:lastModifiedBy>Microsoft account</cp:lastModifiedBy>
  <cp:revision>10</cp:revision>
  <dcterms:created xsi:type="dcterms:W3CDTF">2025-01-11T11:45:13Z</dcterms:created>
  <dcterms:modified xsi:type="dcterms:W3CDTF">2025-01-11T13:18:49Z</dcterms:modified>
</cp:coreProperties>
</file>