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3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33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286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1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84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81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8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0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5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2E7A6-3343-40DE-966F-1A633C07EAEA}" type="datetimeFigureOut">
              <a:rPr lang="en-IN" smtClean="0"/>
              <a:t>28-12-2024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7211B-F3AC-4DA1-9FFC-4469EF7042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95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QUESTIONS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962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84" y="-9054"/>
            <a:ext cx="3220016" cy="17582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1" y="164801"/>
            <a:ext cx="4943475" cy="6600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7057" y="1788503"/>
            <a:ext cx="4563513" cy="485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70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525" y="0"/>
            <a:ext cx="3419475" cy="1533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4" y="81906"/>
            <a:ext cx="4838700" cy="6657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563" y="2654552"/>
            <a:ext cx="5810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1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5" y="0"/>
            <a:ext cx="3971925" cy="2009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81675" cy="678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047" y="3887992"/>
            <a:ext cx="582930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0"/>
            <a:ext cx="4343400" cy="15906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6" y="194696"/>
            <a:ext cx="5848350" cy="6124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48" y="1715867"/>
            <a:ext cx="57721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8242" y="0"/>
            <a:ext cx="3853758" cy="200195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8" y="0"/>
            <a:ext cx="4245574" cy="64177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042" y="969428"/>
            <a:ext cx="426720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5576" cy="66673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433" y="389299"/>
            <a:ext cx="5482898" cy="627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61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95" y="297585"/>
            <a:ext cx="5762625" cy="599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06" y="388072"/>
            <a:ext cx="5857875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925" y="695325"/>
            <a:ext cx="5772150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23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52" y="72428"/>
            <a:ext cx="5275886" cy="634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24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41"/>
            <a:ext cx="5886450" cy="66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41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3847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0833"/>
            <a:ext cx="4963751" cy="4257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8561" y="224780"/>
            <a:ext cx="56007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8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23" y="218059"/>
            <a:ext cx="4976623" cy="6047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574" y="2401808"/>
            <a:ext cx="60293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5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91" y="0"/>
            <a:ext cx="5962650" cy="6734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841" y="2084466"/>
            <a:ext cx="5886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75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33707" cy="65450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172" y="1967596"/>
            <a:ext cx="6048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2" y="90535"/>
            <a:ext cx="5729346" cy="65106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388" y="2363709"/>
            <a:ext cx="58578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4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4" y="0"/>
            <a:ext cx="6067425" cy="659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29" y="119062"/>
            <a:ext cx="58578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86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53125" cy="6896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1322136"/>
            <a:ext cx="62865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995362"/>
            <a:ext cx="58864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3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2" y="0"/>
            <a:ext cx="5157221" cy="61427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51" y="138914"/>
            <a:ext cx="4572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9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4083113" cy="2609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0" y="113263"/>
            <a:ext cx="5619750" cy="6305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25093"/>
            <a:ext cx="4160989" cy="18874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4798949"/>
            <a:ext cx="644842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27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43484" cy="658403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014" y="620586"/>
            <a:ext cx="5895975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143375" cy="24765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0" y="146034"/>
            <a:ext cx="5962650" cy="4067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6500"/>
            <a:ext cx="5101250" cy="42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9550" cy="1895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1992"/>
            <a:ext cx="4019550" cy="50740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122" y="1280263"/>
            <a:ext cx="566737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40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1" y="180361"/>
            <a:ext cx="5781675" cy="59721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700" y="180361"/>
            <a:ext cx="58293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5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PROGRAMMING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QUESTIONS</dc:title>
  <dc:creator>Microsoft account</dc:creator>
  <cp:lastModifiedBy>Microsoft account</cp:lastModifiedBy>
  <cp:revision>10</cp:revision>
  <dcterms:created xsi:type="dcterms:W3CDTF">2024-12-28T09:06:41Z</dcterms:created>
  <dcterms:modified xsi:type="dcterms:W3CDTF">2024-12-28T12:33:46Z</dcterms:modified>
</cp:coreProperties>
</file>