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1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6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0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46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6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61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52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1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9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20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02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AD9C-63A8-454B-997D-36DF90E3A69B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347C-7C75-49D5-82F9-A5E68C125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2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QUESTIONS ON TYPE SCRIPT AND JAVA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14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5" y="106095"/>
            <a:ext cx="5857875" cy="6543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599" y="106095"/>
            <a:ext cx="5348169" cy="63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1" y="328942"/>
            <a:ext cx="5962650" cy="563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86" y="162114"/>
            <a:ext cx="5227069" cy="65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3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3" y="357942"/>
            <a:ext cx="5810250" cy="5381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53" y="947089"/>
            <a:ext cx="5792189" cy="420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3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0" y="243265"/>
            <a:ext cx="6019800" cy="5991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277701"/>
            <a:ext cx="6048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9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62"/>
            <a:ext cx="6019800" cy="3533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46" y="262550"/>
            <a:ext cx="5618839" cy="3650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362" y="4329254"/>
            <a:ext cx="5810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3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05500" cy="4924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37" y="295889"/>
            <a:ext cx="5797265" cy="46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3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7" y="278960"/>
            <a:ext cx="6048375" cy="582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32" y="693722"/>
            <a:ext cx="5370610" cy="55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6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75"/>
            <a:ext cx="6067425" cy="5629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70" y="1584356"/>
            <a:ext cx="5466350" cy="31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4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5" y="163717"/>
            <a:ext cx="5876925" cy="609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439" y="398352"/>
            <a:ext cx="4528553" cy="54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5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" y="338562"/>
            <a:ext cx="5953125" cy="598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05" y="2169944"/>
            <a:ext cx="5220832" cy="29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29"/>
            <a:ext cx="5857875" cy="3981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73" y="273442"/>
            <a:ext cx="60674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9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8" y="223224"/>
            <a:ext cx="5857875" cy="588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73" y="1512118"/>
            <a:ext cx="5857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6" y="472605"/>
            <a:ext cx="5378277" cy="5948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67" y="-30729"/>
            <a:ext cx="3984054" cy="68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6" y="303495"/>
            <a:ext cx="5286375" cy="6285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11" y="303495"/>
            <a:ext cx="5143010" cy="6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539"/>
            <a:ext cx="6057900" cy="5400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20" y="353085"/>
            <a:ext cx="4930238" cy="59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4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5" y="319512"/>
            <a:ext cx="5829300" cy="601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19" y="183711"/>
            <a:ext cx="4529561" cy="65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3" y="348057"/>
            <a:ext cx="5664168" cy="6261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42" y="875970"/>
            <a:ext cx="57340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6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4" y="148014"/>
            <a:ext cx="5676900" cy="6181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318" y="316139"/>
            <a:ext cx="5267823" cy="58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1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1" y="97985"/>
            <a:ext cx="5695950" cy="436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171" y="308431"/>
            <a:ext cx="6200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72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5" y="158105"/>
            <a:ext cx="5972175" cy="467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77" y="281851"/>
            <a:ext cx="5727826" cy="44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9" y="189275"/>
            <a:ext cx="5915025" cy="542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395" y="389299"/>
            <a:ext cx="5170931" cy="60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510"/>
            <a:ext cx="6029325" cy="541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643880"/>
            <a:ext cx="57054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9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0" y="298056"/>
            <a:ext cx="5753100" cy="597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60" y="455360"/>
            <a:ext cx="58578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55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8" y="339599"/>
            <a:ext cx="6000750" cy="4476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7" y="168384"/>
            <a:ext cx="61150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09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7" y="162160"/>
            <a:ext cx="5934075" cy="5610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000266"/>
            <a:ext cx="6124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30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92"/>
            <a:ext cx="6172200" cy="3476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6" y="636854"/>
            <a:ext cx="5772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94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8" y="193329"/>
            <a:ext cx="5857875" cy="453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133" y="193329"/>
            <a:ext cx="59531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58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0" y="439800"/>
            <a:ext cx="5943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5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715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015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522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9" y="226337"/>
            <a:ext cx="5544398" cy="6289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527" y="0"/>
            <a:ext cx="5436264" cy="4496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382" y="4605290"/>
            <a:ext cx="48768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080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449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224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592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899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83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161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26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526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30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547"/>
            <a:ext cx="5762625" cy="5572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03" y="112838"/>
            <a:ext cx="46101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82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679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1491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474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318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251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952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6400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996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341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99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2" y="573716"/>
            <a:ext cx="5800725" cy="507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171" y="1003048"/>
            <a:ext cx="58578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07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67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637"/>
            <a:ext cx="5857875" cy="521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394" y="1254336"/>
            <a:ext cx="5713255" cy="33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" y="251940"/>
            <a:ext cx="5829300" cy="6372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16" y="2556989"/>
            <a:ext cx="43434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5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2" y="467997"/>
            <a:ext cx="5715000" cy="5324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22" y="1199159"/>
            <a:ext cx="58769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2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</Words>
  <Application>Microsoft Office PowerPoint</Application>
  <PresentationFormat>Widescreen</PresentationFormat>
  <Paragraphs>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INTERVIEW QUESTIONS ON TYPE SCRIPT AND JAVA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QUESTIONS ON TYPE SCRIPT AND JAVA SCRIPT</dc:title>
  <dc:creator>Microsoft account</dc:creator>
  <cp:lastModifiedBy>Microsoft account</cp:lastModifiedBy>
  <cp:revision>11</cp:revision>
  <dcterms:created xsi:type="dcterms:W3CDTF">2024-12-27T12:31:28Z</dcterms:created>
  <dcterms:modified xsi:type="dcterms:W3CDTF">2024-12-27T15:24:09Z</dcterms:modified>
</cp:coreProperties>
</file>