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AC91-8EAD-48B2-E298-21011A3B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5204-6C6F-626C-3767-F1F9B94A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C05C-C8AB-688F-CAB2-37724DF6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6911-DCF9-2A1A-5F9C-AF254831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538B-5679-B17F-4A7B-58D9B394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C7DF-32AD-E825-1FAE-26AFE700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0F5B7-DB5A-3FD8-A00F-2259EFF3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3AFC-8E19-CBA4-C5B1-05B2937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F81C-A8AD-D9B3-D05C-AD3A524B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2527-A2FA-06F2-FBAC-1DC90F6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3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96E10-AC46-89C2-4A0F-19F2E2090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63459-21DA-7E40-F253-72175275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52A4-C368-FC22-4D10-610421C9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9FED-2785-14B1-FB60-21D37014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5BDA-694B-F853-496E-DAE5BCAE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D515-A246-4ACC-127A-960941A0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7CFD-EF59-F231-1DFE-414330D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5049-97C7-F08A-5C68-2051C2F6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F984-DA1B-43FB-95DB-E4FB2EC0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5FD0-570D-0256-6AA4-E835E733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2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D2F2-EF36-1C6F-09C0-D8A50886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561D-5810-859C-E2B3-A449B581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C302-F97B-0FA3-35C6-3E38D763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3E0C-10D8-D9F5-D491-726BA3A6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5904-A08F-C091-36B5-0D14743A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4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33C8-85B4-1776-CB09-68F695B4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EFE1-DBD8-8E36-43A2-EAEEF3881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182C3-A3D2-7027-514A-91427A59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2CDF1-CBA4-E250-7DFF-64362F6A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4F9F-61C2-9918-29C0-E1901606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1A1F-8FCB-F7B5-1298-731E6E9E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BF26-E274-516F-31E3-FF74DDE8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CF5B5-CAC9-6C02-A145-3F406753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3B84-155C-AACA-E3BC-44934E5B1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EF044-D22D-D791-51F5-E50F8BF3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8F7A0-C48E-81E7-C165-2BBDA5DB0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9C5EC-003D-A10C-BD43-E244053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6786-DF54-0B2D-FE65-A19592A7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03719-E9F4-47AF-98CE-8201659D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39A6-1C87-183B-58D3-261740DB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8C45E-5079-22DE-9C1A-198BE0BE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7C7B1-C52F-0532-2855-DA41C6EA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FC8A6-4515-8F56-2259-C4D57773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7D4D3-E574-7B52-3799-08B64213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C01BA-E9DB-D8D8-B915-42AD36ED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77049-6BD2-A29A-607E-CFF5A8AA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1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67D0-5C0F-C355-C16C-6CACD94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1F31-A491-0FAC-B329-E210EA73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F659-42B4-C68B-D15D-3DAAB7403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C92B8-4B89-5514-D057-873CB390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6CD36-5A57-49EE-4A1B-A3CB7252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01E0-144D-3B0E-BE13-CBE029A8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AF1F-C5D7-C7BB-195A-91B6D11D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FC2D6-C968-E6C9-93E9-A9E4947F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C9BD-C979-4250-B2F3-DA8E11D8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9BA6A-0120-58A4-7661-4897DCB5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A87B-F8B0-4D8B-52E8-E694E25A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873ED-EAB8-16DE-D804-B1EF1AD9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C3C04-AC4E-C74A-DD72-6260E9EB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C25E-858B-05FB-E777-3BACB155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FEF4-6C4D-FAA0-0581-A3A5133E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05C1-0AFC-471F-BE29-10C652B384D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470-39A2-B3EF-CEB0-08455E64C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EB50-6606-63DC-1F1B-B47879964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B9EA-3F22-469B-956B-AB6371039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3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ADA1C0-7D4C-6386-2EC3-1956A318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A5CC9D-3EEE-EB2D-4DE0-2092973AABCC}"/>
              </a:ext>
            </a:extLst>
          </p:cNvPr>
          <p:cNvSpPr/>
          <p:nvPr/>
        </p:nvSpPr>
        <p:spPr>
          <a:xfrm>
            <a:off x="9705500" y="3208600"/>
            <a:ext cx="2257063" cy="784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UDAY</a:t>
            </a:r>
            <a:endParaRPr lang="en-IN" sz="4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FB35F-C381-884A-4D7F-843A1D69C56D}"/>
              </a:ext>
            </a:extLst>
          </p:cNvPr>
          <p:cNvSpPr/>
          <p:nvPr/>
        </p:nvSpPr>
        <p:spPr>
          <a:xfrm>
            <a:off x="10042581" y="3881025"/>
            <a:ext cx="2179899" cy="925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NIKAM</a:t>
            </a:r>
            <a:endParaRPr lang="en-IN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73F6F-B703-3BC0-A5B8-32052CEB53D0}"/>
              </a:ext>
            </a:extLst>
          </p:cNvPr>
          <p:cNvSpPr/>
          <p:nvPr/>
        </p:nvSpPr>
        <p:spPr>
          <a:xfrm>
            <a:off x="10012101" y="2282628"/>
            <a:ext cx="1909822" cy="2638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+91 8830452195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F3732-964B-3805-0CEC-0A60B2D45435}"/>
              </a:ext>
            </a:extLst>
          </p:cNvPr>
          <p:cNvSpPr/>
          <p:nvPr/>
        </p:nvSpPr>
        <p:spPr>
          <a:xfrm>
            <a:off x="9514390" y="2546430"/>
            <a:ext cx="2677610" cy="453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udaynikam201781@gmail.com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769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nikam</dc:creator>
  <cp:lastModifiedBy>uday nikam</cp:lastModifiedBy>
  <cp:revision>2</cp:revision>
  <dcterms:created xsi:type="dcterms:W3CDTF">2024-04-19T06:56:54Z</dcterms:created>
  <dcterms:modified xsi:type="dcterms:W3CDTF">2024-04-19T06:59:13Z</dcterms:modified>
</cp:coreProperties>
</file>