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72" r:id="rId11"/>
    <p:sldId id="263" r:id="rId12"/>
    <p:sldId id="265" r:id="rId13"/>
    <p:sldId id="270" r:id="rId14"/>
    <p:sldId id="271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A743A-1E0F-4D54-BEDB-229A632E337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9EC34F-F4F2-4A42-9F9F-71C803D0EF86}">
      <dgm:prSet/>
      <dgm:spPr/>
      <dgm:t>
        <a:bodyPr/>
        <a:lstStyle/>
        <a:p>
          <a:r>
            <a:rPr lang="en-US" b="1" dirty="0"/>
            <a:t>Challenges:</a:t>
          </a:r>
          <a:endParaRPr lang="en-US" dirty="0"/>
        </a:p>
      </dgm:t>
    </dgm:pt>
    <dgm:pt modelId="{891C813A-3002-4A67-9D9B-F311B8E451F2}" type="parTrans" cxnId="{A15A3040-1017-4273-956D-2C3840560813}">
      <dgm:prSet/>
      <dgm:spPr/>
      <dgm:t>
        <a:bodyPr/>
        <a:lstStyle/>
        <a:p>
          <a:endParaRPr lang="en-US"/>
        </a:p>
      </dgm:t>
    </dgm:pt>
    <dgm:pt modelId="{62BEA242-94FB-44F6-B637-A9824F6BC8A6}" type="sibTrans" cxnId="{A15A3040-1017-4273-956D-2C3840560813}">
      <dgm:prSet/>
      <dgm:spPr/>
      <dgm:t>
        <a:bodyPr/>
        <a:lstStyle/>
        <a:p>
          <a:endParaRPr lang="en-US"/>
        </a:p>
      </dgm:t>
    </dgm:pt>
    <dgm:pt modelId="{794D59D9-FF7C-4D25-A020-7D382C8B1CE6}">
      <dgm:prSet/>
      <dgm:spPr/>
      <dgm:t>
        <a:bodyPr/>
        <a:lstStyle/>
        <a:p>
          <a:r>
            <a:rPr lang="en-US"/>
            <a:t>Large volume of customer interactions, making manual analysis inefficient.</a:t>
          </a:r>
        </a:p>
      </dgm:t>
    </dgm:pt>
    <dgm:pt modelId="{2C8BC72C-9DFA-4BF7-8146-26A7364D019C}" type="parTrans" cxnId="{EE9F65E4-99BB-4609-9EAB-BC2A3F884B07}">
      <dgm:prSet/>
      <dgm:spPr/>
      <dgm:t>
        <a:bodyPr/>
        <a:lstStyle/>
        <a:p>
          <a:endParaRPr lang="en-US"/>
        </a:p>
      </dgm:t>
    </dgm:pt>
    <dgm:pt modelId="{B332D30F-481B-4E6B-920E-12C911D9CC82}" type="sibTrans" cxnId="{EE9F65E4-99BB-4609-9EAB-BC2A3F884B07}">
      <dgm:prSet/>
      <dgm:spPr/>
      <dgm:t>
        <a:bodyPr/>
        <a:lstStyle/>
        <a:p>
          <a:endParaRPr lang="en-US"/>
        </a:p>
      </dgm:t>
    </dgm:pt>
    <dgm:pt modelId="{FD58FC6D-E6F3-4CE5-B13D-6E58EBA10023}">
      <dgm:prSet/>
      <dgm:spPr/>
      <dgm:t>
        <a:bodyPr/>
        <a:lstStyle/>
        <a:p>
          <a:r>
            <a:rPr lang="en-US"/>
            <a:t>Need for automated sentiment detection to improve response handling.</a:t>
          </a:r>
        </a:p>
      </dgm:t>
    </dgm:pt>
    <dgm:pt modelId="{D300CDCB-2A7E-45E1-9BE4-71153417E01F}" type="parTrans" cxnId="{1795EF5F-E00A-4C6D-B6BE-99F432CF9684}">
      <dgm:prSet/>
      <dgm:spPr/>
      <dgm:t>
        <a:bodyPr/>
        <a:lstStyle/>
        <a:p>
          <a:endParaRPr lang="en-US"/>
        </a:p>
      </dgm:t>
    </dgm:pt>
    <dgm:pt modelId="{B1282F4A-4002-4AE9-8C0D-90329BF53892}" type="sibTrans" cxnId="{1795EF5F-E00A-4C6D-B6BE-99F432CF9684}">
      <dgm:prSet/>
      <dgm:spPr/>
      <dgm:t>
        <a:bodyPr/>
        <a:lstStyle/>
        <a:p>
          <a:endParaRPr lang="en-US"/>
        </a:p>
      </dgm:t>
    </dgm:pt>
    <dgm:pt modelId="{D15E755F-655A-40E1-9660-0FD3F83B0F64}">
      <dgm:prSet/>
      <dgm:spPr/>
      <dgm:t>
        <a:bodyPr/>
        <a:lstStyle/>
        <a:p>
          <a:r>
            <a:rPr lang="en-US" b="1"/>
            <a:t>Proposed Solution:</a:t>
          </a:r>
          <a:endParaRPr lang="en-US"/>
        </a:p>
      </dgm:t>
    </dgm:pt>
    <dgm:pt modelId="{C2FB6E83-7222-4E50-A952-241BB4ACAA26}" type="parTrans" cxnId="{152D9762-1562-4962-BCAD-0823E5CD9904}">
      <dgm:prSet/>
      <dgm:spPr/>
      <dgm:t>
        <a:bodyPr/>
        <a:lstStyle/>
        <a:p>
          <a:endParaRPr lang="en-US"/>
        </a:p>
      </dgm:t>
    </dgm:pt>
    <dgm:pt modelId="{14E03D97-1573-4216-BC96-ADDE9C77E447}" type="sibTrans" cxnId="{152D9762-1562-4962-BCAD-0823E5CD9904}">
      <dgm:prSet/>
      <dgm:spPr/>
      <dgm:t>
        <a:bodyPr/>
        <a:lstStyle/>
        <a:p>
          <a:endParaRPr lang="en-US"/>
        </a:p>
      </dgm:t>
    </dgm:pt>
    <dgm:pt modelId="{9EA250D5-CE4D-4322-A7C3-F3D04D5975AB}">
      <dgm:prSet/>
      <dgm:spPr/>
      <dgm:t>
        <a:bodyPr/>
        <a:lstStyle/>
        <a:p>
          <a:r>
            <a:rPr lang="en-US"/>
            <a:t>Develop a fine-tuned AI model for sentiment classification.</a:t>
          </a:r>
        </a:p>
      </dgm:t>
    </dgm:pt>
    <dgm:pt modelId="{052D1CB2-BBCC-4A71-A953-39BDA897D40E}" type="parTrans" cxnId="{80108B4A-9C98-499E-90B8-112207252D78}">
      <dgm:prSet/>
      <dgm:spPr/>
      <dgm:t>
        <a:bodyPr/>
        <a:lstStyle/>
        <a:p>
          <a:endParaRPr lang="en-US"/>
        </a:p>
      </dgm:t>
    </dgm:pt>
    <dgm:pt modelId="{B3F72D0B-08BF-44FB-82D0-9A9F2E55E685}" type="sibTrans" cxnId="{80108B4A-9C98-499E-90B8-112207252D78}">
      <dgm:prSet/>
      <dgm:spPr/>
      <dgm:t>
        <a:bodyPr/>
        <a:lstStyle/>
        <a:p>
          <a:endParaRPr lang="en-US"/>
        </a:p>
      </dgm:t>
    </dgm:pt>
    <dgm:pt modelId="{102251CB-10C1-4EE0-8AEA-F04CDEB560B5}">
      <dgm:prSet/>
      <dgm:spPr/>
      <dgm:t>
        <a:bodyPr/>
        <a:lstStyle/>
        <a:p>
          <a:r>
            <a:rPr lang="en-US"/>
            <a:t>Extract insights from customer complaints and call outcomes.</a:t>
          </a:r>
        </a:p>
      </dgm:t>
    </dgm:pt>
    <dgm:pt modelId="{0FE350EA-3084-4741-A8B3-DBDF06FD8B18}" type="parTrans" cxnId="{0BEA6027-CE3C-4B48-A2C9-FADC489E4AD1}">
      <dgm:prSet/>
      <dgm:spPr/>
      <dgm:t>
        <a:bodyPr/>
        <a:lstStyle/>
        <a:p>
          <a:endParaRPr lang="en-US"/>
        </a:p>
      </dgm:t>
    </dgm:pt>
    <dgm:pt modelId="{84751350-0C4B-4255-A140-D556B1A2E440}" type="sibTrans" cxnId="{0BEA6027-CE3C-4B48-A2C9-FADC489E4AD1}">
      <dgm:prSet/>
      <dgm:spPr/>
      <dgm:t>
        <a:bodyPr/>
        <a:lstStyle/>
        <a:p>
          <a:endParaRPr lang="en-US"/>
        </a:p>
      </dgm:t>
    </dgm:pt>
    <dgm:pt modelId="{087CCE36-4D5A-4D91-A0A7-82E7A00EA845}" type="pres">
      <dgm:prSet presAssocID="{6FBA743A-1E0F-4D54-BEDB-229A632E3373}" presName="Name0" presStyleCnt="0">
        <dgm:presLayoutVars>
          <dgm:dir/>
          <dgm:resizeHandles val="exact"/>
        </dgm:presLayoutVars>
      </dgm:prSet>
      <dgm:spPr/>
    </dgm:pt>
    <dgm:pt modelId="{94B99776-E560-4449-8650-F9E4F8615494}" type="pres">
      <dgm:prSet presAssocID="{5F9EC34F-F4F2-4A42-9F9F-71C803D0EF86}" presName="node" presStyleLbl="node1" presStyleIdx="0" presStyleCnt="6">
        <dgm:presLayoutVars>
          <dgm:bulletEnabled val="1"/>
        </dgm:presLayoutVars>
      </dgm:prSet>
      <dgm:spPr/>
    </dgm:pt>
    <dgm:pt modelId="{529ACD35-3829-4C89-869C-05485FF7796F}" type="pres">
      <dgm:prSet presAssocID="{62BEA242-94FB-44F6-B637-A9824F6BC8A6}" presName="sibTrans" presStyleLbl="sibTrans1D1" presStyleIdx="0" presStyleCnt="5"/>
      <dgm:spPr/>
    </dgm:pt>
    <dgm:pt modelId="{BCF6C01F-BFE2-414C-A519-99DDA36C8119}" type="pres">
      <dgm:prSet presAssocID="{62BEA242-94FB-44F6-B637-A9824F6BC8A6}" presName="connectorText" presStyleLbl="sibTrans1D1" presStyleIdx="0" presStyleCnt="5"/>
      <dgm:spPr/>
    </dgm:pt>
    <dgm:pt modelId="{9C3E3406-C94F-420A-B7A4-928EFD34A7E8}" type="pres">
      <dgm:prSet presAssocID="{794D59D9-FF7C-4D25-A020-7D382C8B1CE6}" presName="node" presStyleLbl="node1" presStyleIdx="1" presStyleCnt="6">
        <dgm:presLayoutVars>
          <dgm:bulletEnabled val="1"/>
        </dgm:presLayoutVars>
      </dgm:prSet>
      <dgm:spPr/>
    </dgm:pt>
    <dgm:pt modelId="{FC302233-DC5D-4808-9B22-4628809A15D7}" type="pres">
      <dgm:prSet presAssocID="{B332D30F-481B-4E6B-920E-12C911D9CC82}" presName="sibTrans" presStyleLbl="sibTrans1D1" presStyleIdx="1" presStyleCnt="5"/>
      <dgm:spPr/>
    </dgm:pt>
    <dgm:pt modelId="{FEE31994-7751-4CCB-A450-43E5CE949E14}" type="pres">
      <dgm:prSet presAssocID="{B332D30F-481B-4E6B-920E-12C911D9CC82}" presName="connectorText" presStyleLbl="sibTrans1D1" presStyleIdx="1" presStyleCnt="5"/>
      <dgm:spPr/>
    </dgm:pt>
    <dgm:pt modelId="{791D0A69-ED27-46F8-BE46-1272DC07B224}" type="pres">
      <dgm:prSet presAssocID="{FD58FC6D-E6F3-4CE5-B13D-6E58EBA10023}" presName="node" presStyleLbl="node1" presStyleIdx="2" presStyleCnt="6">
        <dgm:presLayoutVars>
          <dgm:bulletEnabled val="1"/>
        </dgm:presLayoutVars>
      </dgm:prSet>
      <dgm:spPr/>
    </dgm:pt>
    <dgm:pt modelId="{A7C673CF-2836-4015-897D-52E5C0E24FC7}" type="pres">
      <dgm:prSet presAssocID="{B1282F4A-4002-4AE9-8C0D-90329BF53892}" presName="sibTrans" presStyleLbl="sibTrans1D1" presStyleIdx="2" presStyleCnt="5"/>
      <dgm:spPr/>
    </dgm:pt>
    <dgm:pt modelId="{B7144A2D-70A1-41A6-BF9F-D47273AAF051}" type="pres">
      <dgm:prSet presAssocID="{B1282F4A-4002-4AE9-8C0D-90329BF53892}" presName="connectorText" presStyleLbl="sibTrans1D1" presStyleIdx="2" presStyleCnt="5"/>
      <dgm:spPr/>
    </dgm:pt>
    <dgm:pt modelId="{0784C2FD-2E14-4E1B-8C85-E5EDEDD5FFF7}" type="pres">
      <dgm:prSet presAssocID="{D15E755F-655A-40E1-9660-0FD3F83B0F64}" presName="node" presStyleLbl="node1" presStyleIdx="3" presStyleCnt="6">
        <dgm:presLayoutVars>
          <dgm:bulletEnabled val="1"/>
        </dgm:presLayoutVars>
      </dgm:prSet>
      <dgm:spPr/>
    </dgm:pt>
    <dgm:pt modelId="{C4AE11B9-3A99-4BB4-B32B-9C5080DB9B1C}" type="pres">
      <dgm:prSet presAssocID="{14E03D97-1573-4216-BC96-ADDE9C77E447}" presName="sibTrans" presStyleLbl="sibTrans1D1" presStyleIdx="3" presStyleCnt="5"/>
      <dgm:spPr/>
    </dgm:pt>
    <dgm:pt modelId="{706E06A0-A325-4365-B826-7ED0ADD5DBD6}" type="pres">
      <dgm:prSet presAssocID="{14E03D97-1573-4216-BC96-ADDE9C77E447}" presName="connectorText" presStyleLbl="sibTrans1D1" presStyleIdx="3" presStyleCnt="5"/>
      <dgm:spPr/>
    </dgm:pt>
    <dgm:pt modelId="{C81E934B-22D5-4E55-8FBD-3D257222FF82}" type="pres">
      <dgm:prSet presAssocID="{9EA250D5-CE4D-4322-A7C3-F3D04D5975AB}" presName="node" presStyleLbl="node1" presStyleIdx="4" presStyleCnt="6">
        <dgm:presLayoutVars>
          <dgm:bulletEnabled val="1"/>
        </dgm:presLayoutVars>
      </dgm:prSet>
      <dgm:spPr/>
    </dgm:pt>
    <dgm:pt modelId="{440370A3-D8B6-46A7-916C-8F09DA8027DD}" type="pres">
      <dgm:prSet presAssocID="{B3F72D0B-08BF-44FB-82D0-9A9F2E55E685}" presName="sibTrans" presStyleLbl="sibTrans1D1" presStyleIdx="4" presStyleCnt="5"/>
      <dgm:spPr/>
    </dgm:pt>
    <dgm:pt modelId="{76FFADB8-C7CF-42DF-82D8-FCA45F105F9D}" type="pres">
      <dgm:prSet presAssocID="{B3F72D0B-08BF-44FB-82D0-9A9F2E55E685}" presName="connectorText" presStyleLbl="sibTrans1D1" presStyleIdx="4" presStyleCnt="5"/>
      <dgm:spPr/>
    </dgm:pt>
    <dgm:pt modelId="{426B6EF3-797A-4C63-AB2E-EBB42AF2CF00}" type="pres">
      <dgm:prSet presAssocID="{102251CB-10C1-4EE0-8AEA-F04CDEB560B5}" presName="node" presStyleLbl="node1" presStyleIdx="5" presStyleCnt="6">
        <dgm:presLayoutVars>
          <dgm:bulletEnabled val="1"/>
        </dgm:presLayoutVars>
      </dgm:prSet>
      <dgm:spPr/>
    </dgm:pt>
  </dgm:ptLst>
  <dgm:cxnLst>
    <dgm:cxn modelId="{3191800B-5482-4C43-8368-B1DD96D85ABD}" type="presOf" srcId="{B332D30F-481B-4E6B-920E-12C911D9CC82}" destId="{FEE31994-7751-4CCB-A450-43E5CE949E14}" srcOrd="1" destOrd="0" presId="urn:microsoft.com/office/officeart/2016/7/layout/RepeatingBendingProcessNew"/>
    <dgm:cxn modelId="{0AEB7E0C-8C74-4F6C-831F-65D2138017BF}" type="presOf" srcId="{102251CB-10C1-4EE0-8AEA-F04CDEB560B5}" destId="{426B6EF3-797A-4C63-AB2E-EBB42AF2CF00}" srcOrd="0" destOrd="0" presId="urn:microsoft.com/office/officeart/2016/7/layout/RepeatingBendingProcessNew"/>
    <dgm:cxn modelId="{0BEA6027-CE3C-4B48-A2C9-FADC489E4AD1}" srcId="{6FBA743A-1E0F-4D54-BEDB-229A632E3373}" destId="{102251CB-10C1-4EE0-8AEA-F04CDEB560B5}" srcOrd="5" destOrd="0" parTransId="{0FE350EA-3084-4741-A8B3-DBDF06FD8B18}" sibTransId="{84751350-0C4B-4255-A140-D556B1A2E440}"/>
    <dgm:cxn modelId="{130C082B-0047-40C6-B986-22662B70E034}" type="presOf" srcId="{9EA250D5-CE4D-4322-A7C3-F3D04D5975AB}" destId="{C81E934B-22D5-4E55-8FBD-3D257222FF82}" srcOrd="0" destOrd="0" presId="urn:microsoft.com/office/officeart/2016/7/layout/RepeatingBendingProcessNew"/>
    <dgm:cxn modelId="{1D31082F-76AC-4F1E-AF21-65AD736483EC}" type="presOf" srcId="{794D59D9-FF7C-4D25-A020-7D382C8B1CE6}" destId="{9C3E3406-C94F-420A-B7A4-928EFD34A7E8}" srcOrd="0" destOrd="0" presId="urn:microsoft.com/office/officeart/2016/7/layout/RepeatingBendingProcessNew"/>
    <dgm:cxn modelId="{A15A3040-1017-4273-956D-2C3840560813}" srcId="{6FBA743A-1E0F-4D54-BEDB-229A632E3373}" destId="{5F9EC34F-F4F2-4A42-9F9F-71C803D0EF86}" srcOrd="0" destOrd="0" parTransId="{891C813A-3002-4A67-9D9B-F311B8E451F2}" sibTransId="{62BEA242-94FB-44F6-B637-A9824F6BC8A6}"/>
    <dgm:cxn modelId="{28857A5B-638B-428F-9A17-05DC8EAA7D96}" type="presOf" srcId="{6FBA743A-1E0F-4D54-BEDB-229A632E3373}" destId="{087CCE36-4D5A-4D91-A0A7-82E7A00EA845}" srcOrd="0" destOrd="0" presId="urn:microsoft.com/office/officeart/2016/7/layout/RepeatingBendingProcessNew"/>
    <dgm:cxn modelId="{945BED5B-29EB-496B-B5EB-71ED586B446F}" type="presOf" srcId="{B332D30F-481B-4E6B-920E-12C911D9CC82}" destId="{FC302233-DC5D-4808-9B22-4628809A15D7}" srcOrd="0" destOrd="0" presId="urn:microsoft.com/office/officeart/2016/7/layout/RepeatingBendingProcessNew"/>
    <dgm:cxn modelId="{1795EF5F-E00A-4C6D-B6BE-99F432CF9684}" srcId="{6FBA743A-1E0F-4D54-BEDB-229A632E3373}" destId="{FD58FC6D-E6F3-4CE5-B13D-6E58EBA10023}" srcOrd="2" destOrd="0" parTransId="{D300CDCB-2A7E-45E1-9BE4-71153417E01F}" sibTransId="{B1282F4A-4002-4AE9-8C0D-90329BF53892}"/>
    <dgm:cxn modelId="{152D9762-1562-4962-BCAD-0823E5CD9904}" srcId="{6FBA743A-1E0F-4D54-BEDB-229A632E3373}" destId="{D15E755F-655A-40E1-9660-0FD3F83B0F64}" srcOrd="3" destOrd="0" parTransId="{C2FB6E83-7222-4E50-A952-241BB4ACAA26}" sibTransId="{14E03D97-1573-4216-BC96-ADDE9C77E447}"/>
    <dgm:cxn modelId="{84758468-1C1B-454B-B0B0-E41AC343A4A2}" type="presOf" srcId="{B3F72D0B-08BF-44FB-82D0-9A9F2E55E685}" destId="{440370A3-D8B6-46A7-916C-8F09DA8027DD}" srcOrd="0" destOrd="0" presId="urn:microsoft.com/office/officeart/2016/7/layout/RepeatingBendingProcessNew"/>
    <dgm:cxn modelId="{80108B4A-9C98-499E-90B8-112207252D78}" srcId="{6FBA743A-1E0F-4D54-BEDB-229A632E3373}" destId="{9EA250D5-CE4D-4322-A7C3-F3D04D5975AB}" srcOrd="4" destOrd="0" parTransId="{052D1CB2-BBCC-4A71-A953-39BDA897D40E}" sibTransId="{B3F72D0B-08BF-44FB-82D0-9A9F2E55E685}"/>
    <dgm:cxn modelId="{E987CD70-2427-43BB-B3CE-12F47B01773F}" type="presOf" srcId="{B1282F4A-4002-4AE9-8C0D-90329BF53892}" destId="{A7C673CF-2836-4015-897D-52E5C0E24FC7}" srcOrd="0" destOrd="0" presId="urn:microsoft.com/office/officeart/2016/7/layout/RepeatingBendingProcessNew"/>
    <dgm:cxn modelId="{95EA4855-70F5-43AC-9680-8DF064ABBAE6}" type="presOf" srcId="{5F9EC34F-F4F2-4A42-9F9F-71C803D0EF86}" destId="{94B99776-E560-4449-8650-F9E4F8615494}" srcOrd="0" destOrd="0" presId="urn:microsoft.com/office/officeart/2016/7/layout/RepeatingBendingProcessNew"/>
    <dgm:cxn modelId="{DA096983-07AD-4190-A11E-9396ECDA2C71}" type="presOf" srcId="{FD58FC6D-E6F3-4CE5-B13D-6E58EBA10023}" destId="{791D0A69-ED27-46F8-BE46-1272DC07B224}" srcOrd="0" destOrd="0" presId="urn:microsoft.com/office/officeart/2016/7/layout/RepeatingBendingProcessNew"/>
    <dgm:cxn modelId="{CF4C1998-6704-400A-A335-295DC200E716}" type="presOf" srcId="{62BEA242-94FB-44F6-B637-A9824F6BC8A6}" destId="{529ACD35-3829-4C89-869C-05485FF7796F}" srcOrd="0" destOrd="0" presId="urn:microsoft.com/office/officeart/2016/7/layout/RepeatingBendingProcessNew"/>
    <dgm:cxn modelId="{B452FBA1-27FF-4E01-B203-551614B98E7C}" type="presOf" srcId="{B3F72D0B-08BF-44FB-82D0-9A9F2E55E685}" destId="{76FFADB8-C7CF-42DF-82D8-FCA45F105F9D}" srcOrd="1" destOrd="0" presId="urn:microsoft.com/office/officeart/2016/7/layout/RepeatingBendingProcessNew"/>
    <dgm:cxn modelId="{0B126CA4-2247-46E3-8BDE-6A57343C339D}" type="presOf" srcId="{14E03D97-1573-4216-BC96-ADDE9C77E447}" destId="{C4AE11B9-3A99-4BB4-B32B-9C5080DB9B1C}" srcOrd="0" destOrd="0" presId="urn:microsoft.com/office/officeart/2016/7/layout/RepeatingBendingProcessNew"/>
    <dgm:cxn modelId="{74BB62B8-FFE1-47AD-BC07-1F17491F5F68}" type="presOf" srcId="{14E03D97-1573-4216-BC96-ADDE9C77E447}" destId="{706E06A0-A325-4365-B826-7ED0ADD5DBD6}" srcOrd="1" destOrd="0" presId="urn:microsoft.com/office/officeart/2016/7/layout/RepeatingBendingProcessNew"/>
    <dgm:cxn modelId="{6D56C9CC-9558-4F12-8325-06C1C0E9C1F0}" type="presOf" srcId="{B1282F4A-4002-4AE9-8C0D-90329BF53892}" destId="{B7144A2D-70A1-41A6-BF9F-D47273AAF051}" srcOrd="1" destOrd="0" presId="urn:microsoft.com/office/officeart/2016/7/layout/RepeatingBendingProcessNew"/>
    <dgm:cxn modelId="{5DC720D0-14BD-4FED-B6C0-52AED44634A5}" type="presOf" srcId="{62BEA242-94FB-44F6-B637-A9824F6BC8A6}" destId="{BCF6C01F-BFE2-414C-A519-99DDA36C8119}" srcOrd="1" destOrd="0" presId="urn:microsoft.com/office/officeart/2016/7/layout/RepeatingBendingProcessNew"/>
    <dgm:cxn modelId="{EE9F65E4-99BB-4609-9EAB-BC2A3F884B07}" srcId="{6FBA743A-1E0F-4D54-BEDB-229A632E3373}" destId="{794D59D9-FF7C-4D25-A020-7D382C8B1CE6}" srcOrd="1" destOrd="0" parTransId="{2C8BC72C-9DFA-4BF7-8146-26A7364D019C}" sibTransId="{B332D30F-481B-4E6B-920E-12C911D9CC82}"/>
    <dgm:cxn modelId="{170E3FFC-57F8-48A4-9905-C8602005AF0B}" type="presOf" srcId="{D15E755F-655A-40E1-9660-0FD3F83B0F64}" destId="{0784C2FD-2E14-4E1B-8C85-E5EDEDD5FFF7}" srcOrd="0" destOrd="0" presId="urn:microsoft.com/office/officeart/2016/7/layout/RepeatingBendingProcessNew"/>
    <dgm:cxn modelId="{1F6A4F71-C8A2-464A-8A51-E8A64E049710}" type="presParOf" srcId="{087CCE36-4D5A-4D91-A0A7-82E7A00EA845}" destId="{94B99776-E560-4449-8650-F9E4F8615494}" srcOrd="0" destOrd="0" presId="urn:microsoft.com/office/officeart/2016/7/layout/RepeatingBendingProcessNew"/>
    <dgm:cxn modelId="{2FB8CC3A-C2CE-4B5F-BB89-BA482B4F237E}" type="presParOf" srcId="{087CCE36-4D5A-4D91-A0A7-82E7A00EA845}" destId="{529ACD35-3829-4C89-869C-05485FF7796F}" srcOrd="1" destOrd="0" presId="urn:microsoft.com/office/officeart/2016/7/layout/RepeatingBendingProcessNew"/>
    <dgm:cxn modelId="{265679E8-A070-41B6-92BD-B675D44B46C4}" type="presParOf" srcId="{529ACD35-3829-4C89-869C-05485FF7796F}" destId="{BCF6C01F-BFE2-414C-A519-99DDA36C8119}" srcOrd="0" destOrd="0" presId="urn:microsoft.com/office/officeart/2016/7/layout/RepeatingBendingProcessNew"/>
    <dgm:cxn modelId="{D5B79B7E-B82F-476E-9ADA-45AA2A9215C1}" type="presParOf" srcId="{087CCE36-4D5A-4D91-A0A7-82E7A00EA845}" destId="{9C3E3406-C94F-420A-B7A4-928EFD34A7E8}" srcOrd="2" destOrd="0" presId="urn:microsoft.com/office/officeart/2016/7/layout/RepeatingBendingProcessNew"/>
    <dgm:cxn modelId="{D0D44838-8147-4107-BA29-97EFD38B9DB2}" type="presParOf" srcId="{087CCE36-4D5A-4D91-A0A7-82E7A00EA845}" destId="{FC302233-DC5D-4808-9B22-4628809A15D7}" srcOrd="3" destOrd="0" presId="urn:microsoft.com/office/officeart/2016/7/layout/RepeatingBendingProcessNew"/>
    <dgm:cxn modelId="{50124F9C-5C69-41B9-BD39-FDE2D4A61323}" type="presParOf" srcId="{FC302233-DC5D-4808-9B22-4628809A15D7}" destId="{FEE31994-7751-4CCB-A450-43E5CE949E14}" srcOrd="0" destOrd="0" presId="urn:microsoft.com/office/officeart/2016/7/layout/RepeatingBendingProcessNew"/>
    <dgm:cxn modelId="{6CB8C684-C213-4E2E-A60E-F9E6541E6720}" type="presParOf" srcId="{087CCE36-4D5A-4D91-A0A7-82E7A00EA845}" destId="{791D0A69-ED27-46F8-BE46-1272DC07B224}" srcOrd="4" destOrd="0" presId="urn:microsoft.com/office/officeart/2016/7/layout/RepeatingBendingProcessNew"/>
    <dgm:cxn modelId="{CC12CB3D-0585-45D5-AADF-62D196B1C603}" type="presParOf" srcId="{087CCE36-4D5A-4D91-A0A7-82E7A00EA845}" destId="{A7C673CF-2836-4015-897D-52E5C0E24FC7}" srcOrd="5" destOrd="0" presId="urn:microsoft.com/office/officeart/2016/7/layout/RepeatingBendingProcessNew"/>
    <dgm:cxn modelId="{75320FC1-3678-4EBE-80AE-847FB925A6D7}" type="presParOf" srcId="{A7C673CF-2836-4015-897D-52E5C0E24FC7}" destId="{B7144A2D-70A1-41A6-BF9F-D47273AAF051}" srcOrd="0" destOrd="0" presId="urn:microsoft.com/office/officeart/2016/7/layout/RepeatingBendingProcessNew"/>
    <dgm:cxn modelId="{6CA49E89-CC02-485A-BAF4-B486594430C4}" type="presParOf" srcId="{087CCE36-4D5A-4D91-A0A7-82E7A00EA845}" destId="{0784C2FD-2E14-4E1B-8C85-E5EDEDD5FFF7}" srcOrd="6" destOrd="0" presId="urn:microsoft.com/office/officeart/2016/7/layout/RepeatingBendingProcessNew"/>
    <dgm:cxn modelId="{CE1A7543-28AA-498C-9809-2D0807F5B055}" type="presParOf" srcId="{087CCE36-4D5A-4D91-A0A7-82E7A00EA845}" destId="{C4AE11B9-3A99-4BB4-B32B-9C5080DB9B1C}" srcOrd="7" destOrd="0" presId="urn:microsoft.com/office/officeart/2016/7/layout/RepeatingBendingProcessNew"/>
    <dgm:cxn modelId="{0B87B15C-EB54-4592-A0FC-48FB8E8493A7}" type="presParOf" srcId="{C4AE11B9-3A99-4BB4-B32B-9C5080DB9B1C}" destId="{706E06A0-A325-4365-B826-7ED0ADD5DBD6}" srcOrd="0" destOrd="0" presId="urn:microsoft.com/office/officeart/2016/7/layout/RepeatingBendingProcessNew"/>
    <dgm:cxn modelId="{919F0BAC-0045-4068-9C60-17DA4D0AB5B5}" type="presParOf" srcId="{087CCE36-4D5A-4D91-A0A7-82E7A00EA845}" destId="{C81E934B-22D5-4E55-8FBD-3D257222FF82}" srcOrd="8" destOrd="0" presId="urn:microsoft.com/office/officeart/2016/7/layout/RepeatingBendingProcessNew"/>
    <dgm:cxn modelId="{6B9E72DA-69ED-4405-8CF7-DE04C5A9F056}" type="presParOf" srcId="{087CCE36-4D5A-4D91-A0A7-82E7A00EA845}" destId="{440370A3-D8B6-46A7-916C-8F09DA8027DD}" srcOrd="9" destOrd="0" presId="urn:microsoft.com/office/officeart/2016/7/layout/RepeatingBendingProcessNew"/>
    <dgm:cxn modelId="{E6942278-1EB6-437C-A53B-6FD2C1740721}" type="presParOf" srcId="{440370A3-D8B6-46A7-916C-8F09DA8027DD}" destId="{76FFADB8-C7CF-42DF-82D8-FCA45F105F9D}" srcOrd="0" destOrd="0" presId="urn:microsoft.com/office/officeart/2016/7/layout/RepeatingBendingProcessNew"/>
    <dgm:cxn modelId="{7A6F1027-7CD4-414C-BBE4-CB6AF2B81C99}" type="presParOf" srcId="{087CCE36-4D5A-4D91-A0A7-82E7A00EA845}" destId="{426B6EF3-797A-4C63-AB2E-EBB42AF2CF0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3617CC-8663-4B35-9267-4435132800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D348958-8795-420B-90C2-2866AD9DB0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Source</a:t>
          </a:r>
          <a:endParaRPr lang="en-US"/>
        </a:p>
      </dgm:t>
    </dgm:pt>
    <dgm:pt modelId="{9501F3AE-9EE0-4D8F-9A76-638DE63CC1B0}" type="parTrans" cxnId="{C01F8190-8F05-41D3-98B5-38623519452B}">
      <dgm:prSet/>
      <dgm:spPr/>
      <dgm:t>
        <a:bodyPr/>
        <a:lstStyle/>
        <a:p>
          <a:endParaRPr lang="en-US"/>
        </a:p>
      </dgm:t>
    </dgm:pt>
    <dgm:pt modelId="{80DB3ED8-56E2-43C0-B86C-150AD660DB2A}" type="sibTrans" cxnId="{C01F8190-8F05-41D3-98B5-38623519452B}">
      <dgm:prSet/>
      <dgm:spPr/>
      <dgm:t>
        <a:bodyPr/>
        <a:lstStyle/>
        <a:p>
          <a:endParaRPr lang="en-US"/>
        </a:p>
      </dgm:t>
    </dgm:pt>
    <dgm:pt modelId="{D3F5E3FD-A915-4CAD-8828-DFA0C1A0F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 call transcripts (Text data)</a:t>
          </a:r>
        </a:p>
      </dgm:t>
    </dgm:pt>
    <dgm:pt modelId="{86C6176D-8569-492E-B8CA-364309EC7535}" type="parTrans" cxnId="{ECA83A5A-5F86-41CE-9D55-D3A13735A0D1}">
      <dgm:prSet/>
      <dgm:spPr/>
      <dgm:t>
        <a:bodyPr/>
        <a:lstStyle/>
        <a:p>
          <a:endParaRPr lang="en-US"/>
        </a:p>
      </dgm:t>
    </dgm:pt>
    <dgm:pt modelId="{9056DF5D-0514-4FCA-A3F7-EE5A67F82A74}" type="sibTrans" cxnId="{ECA83A5A-5F86-41CE-9D55-D3A13735A0D1}">
      <dgm:prSet/>
      <dgm:spPr/>
      <dgm:t>
        <a:bodyPr/>
        <a:lstStyle/>
        <a:p>
          <a:endParaRPr lang="en-US"/>
        </a:p>
      </dgm:t>
    </dgm:pt>
    <dgm:pt modelId="{577C49BB-7F3D-4173-9F8D-18E2ED86E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Labeled sentiments from AI mode</a:t>
          </a:r>
        </a:p>
      </dgm:t>
    </dgm:pt>
    <dgm:pt modelId="{A096ED77-5A0A-42FE-A3D0-2F0DAD03B2A7}" type="parTrans" cxnId="{DA49E65D-D5E2-42F8-AEE0-DB82C8C290E1}">
      <dgm:prSet/>
      <dgm:spPr/>
      <dgm:t>
        <a:bodyPr/>
        <a:lstStyle/>
        <a:p>
          <a:endParaRPr lang="en-US"/>
        </a:p>
      </dgm:t>
    </dgm:pt>
    <dgm:pt modelId="{A511A61F-6D98-4CD8-A9C2-6DBFDC2C6DE0}" type="sibTrans" cxnId="{DA49E65D-D5E2-42F8-AEE0-DB82C8C290E1}">
      <dgm:prSet/>
      <dgm:spPr/>
      <dgm:t>
        <a:bodyPr/>
        <a:lstStyle/>
        <a:p>
          <a:endParaRPr lang="en-US"/>
        </a:p>
      </dgm:t>
    </dgm:pt>
    <dgm:pt modelId="{3EB2FC9C-6663-4BF2-A89B-2AD52F807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Cleaning:</a:t>
          </a:r>
          <a:endParaRPr lang="en-US"/>
        </a:p>
      </dgm:t>
    </dgm:pt>
    <dgm:pt modelId="{A9C53B46-0147-4230-9A8F-38FDFBB607BB}" type="parTrans" cxnId="{14BA57BD-A15E-491C-BDF4-DA886C743AEA}">
      <dgm:prSet/>
      <dgm:spPr/>
      <dgm:t>
        <a:bodyPr/>
        <a:lstStyle/>
        <a:p>
          <a:endParaRPr lang="en-US"/>
        </a:p>
      </dgm:t>
    </dgm:pt>
    <dgm:pt modelId="{89CC550C-554C-40B4-8AF2-228DAB5EE293}" type="sibTrans" cxnId="{14BA57BD-A15E-491C-BDF4-DA886C743AEA}">
      <dgm:prSet/>
      <dgm:spPr/>
      <dgm:t>
        <a:bodyPr/>
        <a:lstStyle/>
        <a:p>
          <a:endParaRPr lang="en-US"/>
        </a:p>
      </dgm:t>
    </dgm:pt>
    <dgm:pt modelId="{ACDE798C-AF19-40A4-A9BB-605291F3F7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Removing noise, stop words, and tokenizing text.</a:t>
          </a:r>
          <a:endParaRPr lang="en-US"/>
        </a:p>
      </dgm:t>
    </dgm:pt>
    <dgm:pt modelId="{4BABA1B6-3B85-4B9C-9318-738616560607}" type="parTrans" cxnId="{2846F7AB-E580-4655-B268-D346F0717A28}">
      <dgm:prSet/>
      <dgm:spPr/>
      <dgm:t>
        <a:bodyPr/>
        <a:lstStyle/>
        <a:p>
          <a:endParaRPr lang="en-US"/>
        </a:p>
      </dgm:t>
    </dgm:pt>
    <dgm:pt modelId="{A2E986E2-1036-4924-9872-6134135D1CBB}" type="sibTrans" cxnId="{2846F7AB-E580-4655-B268-D346F0717A28}">
      <dgm:prSet/>
      <dgm:spPr/>
      <dgm:t>
        <a:bodyPr/>
        <a:lstStyle/>
        <a:p>
          <a:endParaRPr lang="en-US"/>
        </a:p>
      </dgm:t>
    </dgm:pt>
    <dgm:pt modelId="{67C2F029-60AB-467A-A374-5744C214BD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/>
            <a:t>Balancing dataset to ensure fair training.</a:t>
          </a:r>
          <a:endParaRPr lang="en-US"/>
        </a:p>
      </dgm:t>
    </dgm:pt>
    <dgm:pt modelId="{0EF317E2-5436-4D0D-9791-DDA24945FE64}" type="parTrans" cxnId="{60B4EDF3-2F35-4358-9661-17BA9B5D9E01}">
      <dgm:prSet/>
      <dgm:spPr/>
      <dgm:t>
        <a:bodyPr/>
        <a:lstStyle/>
        <a:p>
          <a:endParaRPr lang="en-US"/>
        </a:p>
      </dgm:t>
    </dgm:pt>
    <dgm:pt modelId="{2BE159E9-62BA-4598-9FA3-D14794C777FE}" type="sibTrans" cxnId="{60B4EDF3-2F35-4358-9661-17BA9B5D9E01}">
      <dgm:prSet/>
      <dgm:spPr/>
      <dgm:t>
        <a:bodyPr/>
        <a:lstStyle/>
        <a:p>
          <a:endParaRPr lang="en-US"/>
        </a:p>
      </dgm:t>
    </dgm:pt>
    <dgm:pt modelId="{6A44E824-C935-441D-97FE-F909BD18EC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Pre-trained sentiment model</a:t>
          </a:r>
          <a:endParaRPr lang="en-US"/>
        </a:p>
      </dgm:t>
    </dgm:pt>
    <dgm:pt modelId="{C10C9F3A-8D80-4733-AD23-9094A4C88BD3}" type="parTrans" cxnId="{25ECBF23-C076-46AE-8044-F38EDAEC9759}">
      <dgm:prSet/>
      <dgm:spPr/>
      <dgm:t>
        <a:bodyPr/>
        <a:lstStyle/>
        <a:p>
          <a:endParaRPr lang="en-US"/>
        </a:p>
      </dgm:t>
    </dgm:pt>
    <dgm:pt modelId="{429CFDE4-02DB-447E-92C9-99150B6871A1}" type="sibTrans" cxnId="{25ECBF23-C076-46AE-8044-F38EDAEC9759}">
      <dgm:prSet/>
      <dgm:spPr/>
      <dgm:t>
        <a:bodyPr/>
        <a:lstStyle/>
        <a:p>
          <a:endParaRPr lang="en-US"/>
        </a:p>
      </dgm:t>
    </dgm:pt>
    <dgm:pt modelId="{7F23EA56-4281-443A-9649-3F10C7066C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</a:t>
          </a:r>
          <a:r>
            <a:rPr lang="en-US" b="0"/>
            <a:t>cardiffnlp/twitter-roberta-base-sentiment-latest</a:t>
          </a:r>
          <a:r>
            <a:rPr lang="en-US"/>
            <a:t> </a:t>
          </a:r>
          <a:r>
            <a:rPr lang="en-US" i="0"/>
            <a:t>classified the Positive, Neutral, or Negative based on model.</a:t>
          </a:r>
          <a:endParaRPr lang="en-US"/>
        </a:p>
      </dgm:t>
    </dgm:pt>
    <dgm:pt modelId="{D09A844D-47FB-4BC4-8B66-2B685C03FC1B}" type="parTrans" cxnId="{787D94E7-C581-4971-9ED9-727E774648C3}">
      <dgm:prSet/>
      <dgm:spPr/>
      <dgm:t>
        <a:bodyPr/>
        <a:lstStyle/>
        <a:p>
          <a:endParaRPr lang="en-US"/>
        </a:p>
      </dgm:t>
    </dgm:pt>
    <dgm:pt modelId="{5E4F810C-1317-4224-9D59-CA4C95083D3C}" type="sibTrans" cxnId="{787D94E7-C581-4971-9ED9-727E774648C3}">
      <dgm:prSet/>
      <dgm:spPr/>
      <dgm:t>
        <a:bodyPr/>
        <a:lstStyle/>
        <a:p>
          <a:endParaRPr lang="en-US"/>
        </a:p>
      </dgm:t>
    </dgm:pt>
    <dgm:pt modelId="{E1BB3676-A589-45B1-82E5-A67C41167A13}" type="pres">
      <dgm:prSet presAssocID="{2F3617CC-8663-4B35-9267-44351328000D}" presName="root" presStyleCnt="0">
        <dgm:presLayoutVars>
          <dgm:dir/>
          <dgm:resizeHandles val="exact"/>
        </dgm:presLayoutVars>
      </dgm:prSet>
      <dgm:spPr/>
    </dgm:pt>
    <dgm:pt modelId="{44EB7F6E-3782-446C-89D8-129946C34436}" type="pres">
      <dgm:prSet presAssocID="{4D348958-8795-420B-90C2-2866AD9DB04C}" presName="compNode" presStyleCnt="0"/>
      <dgm:spPr/>
    </dgm:pt>
    <dgm:pt modelId="{42A5915B-5E04-48FB-A0DB-3B438966C163}" type="pres">
      <dgm:prSet presAssocID="{4D348958-8795-420B-90C2-2866AD9DB04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8F87A3F-D25B-4BCF-B8AE-3E24A2D3442E}" type="pres">
      <dgm:prSet presAssocID="{4D348958-8795-420B-90C2-2866AD9DB04C}" presName="spaceRect" presStyleCnt="0"/>
      <dgm:spPr/>
    </dgm:pt>
    <dgm:pt modelId="{CD744A70-E498-483B-9346-FD67C4629028}" type="pres">
      <dgm:prSet presAssocID="{4D348958-8795-420B-90C2-2866AD9DB04C}" presName="textRect" presStyleLbl="revTx" presStyleIdx="0" presStyleCnt="8">
        <dgm:presLayoutVars>
          <dgm:chMax val="1"/>
          <dgm:chPref val="1"/>
        </dgm:presLayoutVars>
      </dgm:prSet>
      <dgm:spPr/>
    </dgm:pt>
    <dgm:pt modelId="{10741931-B5B1-4C8F-BB83-D66EBB1A0D01}" type="pres">
      <dgm:prSet presAssocID="{80DB3ED8-56E2-43C0-B86C-150AD660DB2A}" presName="sibTrans" presStyleCnt="0"/>
      <dgm:spPr/>
    </dgm:pt>
    <dgm:pt modelId="{B000987B-C237-4ADF-8ACA-81E4A5D2B952}" type="pres">
      <dgm:prSet presAssocID="{D3F5E3FD-A915-4CAD-8828-DFA0C1A0F26D}" presName="compNode" presStyleCnt="0"/>
      <dgm:spPr/>
    </dgm:pt>
    <dgm:pt modelId="{2BB218ED-E323-4FFF-8DAE-5DC27EBE43BA}" type="pres">
      <dgm:prSet presAssocID="{D3F5E3FD-A915-4CAD-8828-DFA0C1A0F26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353EC47-0085-4D55-A7D3-718BC97D4C6C}" type="pres">
      <dgm:prSet presAssocID="{D3F5E3FD-A915-4CAD-8828-DFA0C1A0F26D}" presName="spaceRect" presStyleCnt="0"/>
      <dgm:spPr/>
    </dgm:pt>
    <dgm:pt modelId="{5452C4AF-A421-4D3A-9C89-2B2F179B1BA3}" type="pres">
      <dgm:prSet presAssocID="{D3F5E3FD-A915-4CAD-8828-DFA0C1A0F26D}" presName="textRect" presStyleLbl="revTx" presStyleIdx="1" presStyleCnt="8">
        <dgm:presLayoutVars>
          <dgm:chMax val="1"/>
          <dgm:chPref val="1"/>
        </dgm:presLayoutVars>
      </dgm:prSet>
      <dgm:spPr/>
    </dgm:pt>
    <dgm:pt modelId="{5C5FF93A-F074-4C4F-AB01-15D56AE33E86}" type="pres">
      <dgm:prSet presAssocID="{9056DF5D-0514-4FCA-A3F7-EE5A67F82A74}" presName="sibTrans" presStyleCnt="0"/>
      <dgm:spPr/>
    </dgm:pt>
    <dgm:pt modelId="{4375BD3F-4307-4815-96F6-3A34B00CAB36}" type="pres">
      <dgm:prSet presAssocID="{577C49BB-7F3D-4173-9F8D-18E2ED86E64F}" presName="compNode" presStyleCnt="0"/>
      <dgm:spPr/>
    </dgm:pt>
    <dgm:pt modelId="{AF1E9B35-06C6-4A21-BB2E-1DE29E38C532}" type="pres">
      <dgm:prSet presAssocID="{577C49BB-7F3D-4173-9F8D-18E2ED86E64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402C116-E27B-418C-BB46-7E180F776BD2}" type="pres">
      <dgm:prSet presAssocID="{577C49BB-7F3D-4173-9F8D-18E2ED86E64F}" presName="spaceRect" presStyleCnt="0"/>
      <dgm:spPr/>
    </dgm:pt>
    <dgm:pt modelId="{51289546-25BA-42B4-B9B1-67F0F7484C25}" type="pres">
      <dgm:prSet presAssocID="{577C49BB-7F3D-4173-9F8D-18E2ED86E64F}" presName="textRect" presStyleLbl="revTx" presStyleIdx="2" presStyleCnt="8">
        <dgm:presLayoutVars>
          <dgm:chMax val="1"/>
          <dgm:chPref val="1"/>
        </dgm:presLayoutVars>
      </dgm:prSet>
      <dgm:spPr/>
    </dgm:pt>
    <dgm:pt modelId="{96CB7FB8-55B3-401E-97DE-2A92F2555992}" type="pres">
      <dgm:prSet presAssocID="{A511A61F-6D98-4CD8-A9C2-6DBFDC2C6DE0}" presName="sibTrans" presStyleCnt="0"/>
      <dgm:spPr/>
    </dgm:pt>
    <dgm:pt modelId="{1273CFC7-F50C-4EAB-8732-3C031FB92D03}" type="pres">
      <dgm:prSet presAssocID="{3EB2FC9C-6663-4BF2-A89B-2AD52F80778C}" presName="compNode" presStyleCnt="0"/>
      <dgm:spPr/>
    </dgm:pt>
    <dgm:pt modelId="{91F3B161-8DFB-448B-BD92-6A6D517BE249}" type="pres">
      <dgm:prSet presAssocID="{3EB2FC9C-6663-4BF2-A89B-2AD52F80778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22CF2D8-AA22-4F9D-BA29-A3E0CB647E9A}" type="pres">
      <dgm:prSet presAssocID="{3EB2FC9C-6663-4BF2-A89B-2AD52F80778C}" presName="spaceRect" presStyleCnt="0"/>
      <dgm:spPr/>
    </dgm:pt>
    <dgm:pt modelId="{A9328A99-8C5E-40ED-983D-92B6C3B05A0A}" type="pres">
      <dgm:prSet presAssocID="{3EB2FC9C-6663-4BF2-A89B-2AD52F80778C}" presName="textRect" presStyleLbl="revTx" presStyleIdx="3" presStyleCnt="8">
        <dgm:presLayoutVars>
          <dgm:chMax val="1"/>
          <dgm:chPref val="1"/>
        </dgm:presLayoutVars>
      </dgm:prSet>
      <dgm:spPr/>
    </dgm:pt>
    <dgm:pt modelId="{F5073A24-B6F7-43AB-9535-05C5AD73B569}" type="pres">
      <dgm:prSet presAssocID="{89CC550C-554C-40B4-8AF2-228DAB5EE293}" presName="sibTrans" presStyleCnt="0"/>
      <dgm:spPr/>
    </dgm:pt>
    <dgm:pt modelId="{44549C25-E1C7-44D3-8E05-D5AA6DB6F1E4}" type="pres">
      <dgm:prSet presAssocID="{ACDE798C-AF19-40A4-A9BB-605291F3F75B}" presName="compNode" presStyleCnt="0"/>
      <dgm:spPr/>
    </dgm:pt>
    <dgm:pt modelId="{27FD3DAE-A212-49F1-A661-A3C10607BBF3}" type="pres">
      <dgm:prSet presAssocID="{ACDE798C-AF19-40A4-A9BB-605291F3F75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92B4F4DE-928F-4878-9A84-C469708512C8}" type="pres">
      <dgm:prSet presAssocID="{ACDE798C-AF19-40A4-A9BB-605291F3F75B}" presName="spaceRect" presStyleCnt="0"/>
      <dgm:spPr/>
    </dgm:pt>
    <dgm:pt modelId="{48CE4407-BCA8-42DF-AFEE-A8709C922D35}" type="pres">
      <dgm:prSet presAssocID="{ACDE798C-AF19-40A4-A9BB-605291F3F75B}" presName="textRect" presStyleLbl="revTx" presStyleIdx="4" presStyleCnt="8">
        <dgm:presLayoutVars>
          <dgm:chMax val="1"/>
          <dgm:chPref val="1"/>
        </dgm:presLayoutVars>
      </dgm:prSet>
      <dgm:spPr/>
    </dgm:pt>
    <dgm:pt modelId="{30D7E230-0024-4D8A-87C6-CD57A07A45F0}" type="pres">
      <dgm:prSet presAssocID="{A2E986E2-1036-4924-9872-6134135D1CBB}" presName="sibTrans" presStyleCnt="0"/>
      <dgm:spPr/>
    </dgm:pt>
    <dgm:pt modelId="{5C472B4D-0EA2-4C4B-B09E-348FB3AD0AEC}" type="pres">
      <dgm:prSet presAssocID="{67C2F029-60AB-467A-A374-5744C214BD3C}" presName="compNode" presStyleCnt="0"/>
      <dgm:spPr/>
    </dgm:pt>
    <dgm:pt modelId="{7620A991-45E4-45A4-AB99-8A536ACA442A}" type="pres">
      <dgm:prSet presAssocID="{67C2F029-60AB-467A-A374-5744C214BD3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6991F86-D17F-47A6-8231-4552532811CD}" type="pres">
      <dgm:prSet presAssocID="{67C2F029-60AB-467A-A374-5744C214BD3C}" presName="spaceRect" presStyleCnt="0"/>
      <dgm:spPr/>
    </dgm:pt>
    <dgm:pt modelId="{DAF5DB2B-C47A-4E4F-A1E3-44D351A4BD97}" type="pres">
      <dgm:prSet presAssocID="{67C2F029-60AB-467A-A374-5744C214BD3C}" presName="textRect" presStyleLbl="revTx" presStyleIdx="5" presStyleCnt="8">
        <dgm:presLayoutVars>
          <dgm:chMax val="1"/>
          <dgm:chPref val="1"/>
        </dgm:presLayoutVars>
      </dgm:prSet>
      <dgm:spPr/>
    </dgm:pt>
    <dgm:pt modelId="{0A0E03AA-0719-4265-A7EF-4006E66F226F}" type="pres">
      <dgm:prSet presAssocID="{2BE159E9-62BA-4598-9FA3-D14794C777FE}" presName="sibTrans" presStyleCnt="0"/>
      <dgm:spPr/>
    </dgm:pt>
    <dgm:pt modelId="{0F7D64A6-1CF8-4B02-993D-496A5A53415B}" type="pres">
      <dgm:prSet presAssocID="{6A44E824-C935-441D-97FE-F909BD18EC02}" presName="compNode" presStyleCnt="0"/>
      <dgm:spPr/>
    </dgm:pt>
    <dgm:pt modelId="{B6962C33-94F5-44AA-8B17-860757363142}" type="pres">
      <dgm:prSet presAssocID="{6A44E824-C935-441D-97FE-F909BD18EC0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78563AF-2947-4140-9B19-9848222C261B}" type="pres">
      <dgm:prSet presAssocID="{6A44E824-C935-441D-97FE-F909BD18EC02}" presName="spaceRect" presStyleCnt="0"/>
      <dgm:spPr/>
    </dgm:pt>
    <dgm:pt modelId="{324D43BB-EB18-44F7-8753-1AA2E9F7AB32}" type="pres">
      <dgm:prSet presAssocID="{6A44E824-C935-441D-97FE-F909BD18EC02}" presName="textRect" presStyleLbl="revTx" presStyleIdx="6" presStyleCnt="8">
        <dgm:presLayoutVars>
          <dgm:chMax val="1"/>
          <dgm:chPref val="1"/>
        </dgm:presLayoutVars>
      </dgm:prSet>
      <dgm:spPr/>
    </dgm:pt>
    <dgm:pt modelId="{884A5F8E-7031-438C-BF7B-F0B4DFA5F9C6}" type="pres">
      <dgm:prSet presAssocID="{429CFDE4-02DB-447E-92C9-99150B6871A1}" presName="sibTrans" presStyleCnt="0"/>
      <dgm:spPr/>
    </dgm:pt>
    <dgm:pt modelId="{92B49099-4C07-42E1-AB89-6AE56CD48E55}" type="pres">
      <dgm:prSet presAssocID="{7F23EA56-4281-443A-9649-3F10C7066CE6}" presName="compNode" presStyleCnt="0"/>
      <dgm:spPr/>
    </dgm:pt>
    <dgm:pt modelId="{28DCF76E-843C-499A-9182-70972ACF35E0}" type="pres">
      <dgm:prSet presAssocID="{7F23EA56-4281-443A-9649-3F10C7066CE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E3B25743-F004-4E7C-8234-A75E8F58D225}" type="pres">
      <dgm:prSet presAssocID="{7F23EA56-4281-443A-9649-3F10C7066CE6}" presName="spaceRect" presStyleCnt="0"/>
      <dgm:spPr/>
    </dgm:pt>
    <dgm:pt modelId="{367801C5-7F32-40DF-B625-A7ED7996C556}" type="pres">
      <dgm:prSet presAssocID="{7F23EA56-4281-443A-9649-3F10C7066CE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D550D214-E3B4-45C7-B775-433EE7EC7FF3}" type="presOf" srcId="{D3F5E3FD-A915-4CAD-8828-DFA0C1A0F26D}" destId="{5452C4AF-A421-4D3A-9C89-2B2F179B1BA3}" srcOrd="0" destOrd="0" presId="urn:microsoft.com/office/officeart/2018/2/layout/IconLabelList"/>
    <dgm:cxn modelId="{25ECBF23-C076-46AE-8044-F38EDAEC9759}" srcId="{2F3617CC-8663-4B35-9267-44351328000D}" destId="{6A44E824-C935-441D-97FE-F909BD18EC02}" srcOrd="6" destOrd="0" parTransId="{C10C9F3A-8D80-4733-AD23-9094A4C88BD3}" sibTransId="{429CFDE4-02DB-447E-92C9-99150B6871A1}"/>
    <dgm:cxn modelId="{1CC0DB2A-5AB2-4004-A2F7-9ED385CDE00C}" type="presOf" srcId="{3EB2FC9C-6663-4BF2-A89B-2AD52F80778C}" destId="{A9328A99-8C5E-40ED-983D-92B6C3B05A0A}" srcOrd="0" destOrd="0" presId="urn:microsoft.com/office/officeart/2018/2/layout/IconLabelList"/>
    <dgm:cxn modelId="{1CD5612D-3EF2-434D-B05A-B042530613D8}" type="presOf" srcId="{7F23EA56-4281-443A-9649-3F10C7066CE6}" destId="{367801C5-7F32-40DF-B625-A7ED7996C556}" srcOrd="0" destOrd="0" presId="urn:microsoft.com/office/officeart/2018/2/layout/IconLabelList"/>
    <dgm:cxn modelId="{DA49E65D-D5E2-42F8-AEE0-DB82C8C290E1}" srcId="{2F3617CC-8663-4B35-9267-44351328000D}" destId="{577C49BB-7F3D-4173-9F8D-18E2ED86E64F}" srcOrd="2" destOrd="0" parTransId="{A096ED77-5A0A-42FE-A3D0-2F0DAD03B2A7}" sibTransId="{A511A61F-6D98-4CD8-A9C2-6DBFDC2C6DE0}"/>
    <dgm:cxn modelId="{482C6A6D-BFCD-4D47-BC0B-52AA4BD19600}" type="presOf" srcId="{67C2F029-60AB-467A-A374-5744C214BD3C}" destId="{DAF5DB2B-C47A-4E4F-A1E3-44D351A4BD97}" srcOrd="0" destOrd="0" presId="urn:microsoft.com/office/officeart/2018/2/layout/IconLabelList"/>
    <dgm:cxn modelId="{ECA83A5A-5F86-41CE-9D55-D3A13735A0D1}" srcId="{2F3617CC-8663-4B35-9267-44351328000D}" destId="{D3F5E3FD-A915-4CAD-8828-DFA0C1A0F26D}" srcOrd="1" destOrd="0" parTransId="{86C6176D-8569-492E-B8CA-364309EC7535}" sibTransId="{9056DF5D-0514-4FCA-A3F7-EE5A67F82A74}"/>
    <dgm:cxn modelId="{C01F8190-8F05-41D3-98B5-38623519452B}" srcId="{2F3617CC-8663-4B35-9267-44351328000D}" destId="{4D348958-8795-420B-90C2-2866AD9DB04C}" srcOrd="0" destOrd="0" parTransId="{9501F3AE-9EE0-4D8F-9A76-638DE63CC1B0}" sibTransId="{80DB3ED8-56E2-43C0-B86C-150AD660DB2A}"/>
    <dgm:cxn modelId="{06FC279E-EA1E-44B7-AA78-8D17D3905CA9}" type="presOf" srcId="{4D348958-8795-420B-90C2-2866AD9DB04C}" destId="{CD744A70-E498-483B-9346-FD67C4629028}" srcOrd="0" destOrd="0" presId="urn:microsoft.com/office/officeart/2018/2/layout/IconLabelList"/>
    <dgm:cxn modelId="{8BE1E69E-BAF1-4567-A6E8-3712504E256A}" type="presOf" srcId="{6A44E824-C935-441D-97FE-F909BD18EC02}" destId="{324D43BB-EB18-44F7-8753-1AA2E9F7AB32}" srcOrd="0" destOrd="0" presId="urn:microsoft.com/office/officeart/2018/2/layout/IconLabelList"/>
    <dgm:cxn modelId="{2846F7AB-E580-4655-B268-D346F0717A28}" srcId="{2F3617CC-8663-4B35-9267-44351328000D}" destId="{ACDE798C-AF19-40A4-A9BB-605291F3F75B}" srcOrd="4" destOrd="0" parTransId="{4BABA1B6-3B85-4B9C-9318-738616560607}" sibTransId="{A2E986E2-1036-4924-9872-6134135D1CBB}"/>
    <dgm:cxn modelId="{14BA57BD-A15E-491C-BDF4-DA886C743AEA}" srcId="{2F3617CC-8663-4B35-9267-44351328000D}" destId="{3EB2FC9C-6663-4BF2-A89B-2AD52F80778C}" srcOrd="3" destOrd="0" parTransId="{A9C53B46-0147-4230-9A8F-38FDFBB607BB}" sibTransId="{89CC550C-554C-40B4-8AF2-228DAB5EE293}"/>
    <dgm:cxn modelId="{34FEA7E2-437B-464D-9B5F-4A6036AFEC01}" type="presOf" srcId="{ACDE798C-AF19-40A4-A9BB-605291F3F75B}" destId="{48CE4407-BCA8-42DF-AFEE-A8709C922D35}" srcOrd="0" destOrd="0" presId="urn:microsoft.com/office/officeart/2018/2/layout/IconLabelList"/>
    <dgm:cxn modelId="{6484D5E6-F6EB-4BE6-8ECC-5A27AFBB5E70}" type="presOf" srcId="{2F3617CC-8663-4B35-9267-44351328000D}" destId="{E1BB3676-A589-45B1-82E5-A67C41167A13}" srcOrd="0" destOrd="0" presId="urn:microsoft.com/office/officeart/2018/2/layout/IconLabelList"/>
    <dgm:cxn modelId="{787D94E7-C581-4971-9ED9-727E774648C3}" srcId="{2F3617CC-8663-4B35-9267-44351328000D}" destId="{7F23EA56-4281-443A-9649-3F10C7066CE6}" srcOrd="7" destOrd="0" parTransId="{D09A844D-47FB-4BC4-8B66-2B685C03FC1B}" sibTransId="{5E4F810C-1317-4224-9D59-CA4C95083D3C}"/>
    <dgm:cxn modelId="{5C9044ED-D392-459A-AAE2-83D2D0C4049B}" type="presOf" srcId="{577C49BB-7F3D-4173-9F8D-18E2ED86E64F}" destId="{51289546-25BA-42B4-B9B1-67F0F7484C25}" srcOrd="0" destOrd="0" presId="urn:microsoft.com/office/officeart/2018/2/layout/IconLabelList"/>
    <dgm:cxn modelId="{60B4EDF3-2F35-4358-9661-17BA9B5D9E01}" srcId="{2F3617CC-8663-4B35-9267-44351328000D}" destId="{67C2F029-60AB-467A-A374-5744C214BD3C}" srcOrd="5" destOrd="0" parTransId="{0EF317E2-5436-4D0D-9791-DDA24945FE64}" sibTransId="{2BE159E9-62BA-4598-9FA3-D14794C777FE}"/>
    <dgm:cxn modelId="{747AA718-A42B-4CE1-9572-3D07BA96C571}" type="presParOf" srcId="{E1BB3676-A589-45B1-82E5-A67C41167A13}" destId="{44EB7F6E-3782-446C-89D8-129946C34436}" srcOrd="0" destOrd="0" presId="urn:microsoft.com/office/officeart/2018/2/layout/IconLabelList"/>
    <dgm:cxn modelId="{2D3CD75E-B636-4818-8BFA-EA9B81D974C1}" type="presParOf" srcId="{44EB7F6E-3782-446C-89D8-129946C34436}" destId="{42A5915B-5E04-48FB-A0DB-3B438966C163}" srcOrd="0" destOrd="0" presId="urn:microsoft.com/office/officeart/2018/2/layout/IconLabelList"/>
    <dgm:cxn modelId="{12DA5E0D-68DA-417E-B51C-D2ABDD86FB5B}" type="presParOf" srcId="{44EB7F6E-3782-446C-89D8-129946C34436}" destId="{A8F87A3F-D25B-4BCF-B8AE-3E24A2D3442E}" srcOrd="1" destOrd="0" presId="urn:microsoft.com/office/officeart/2018/2/layout/IconLabelList"/>
    <dgm:cxn modelId="{12FB90F8-25B1-4CC0-A1BA-E38F27B1645C}" type="presParOf" srcId="{44EB7F6E-3782-446C-89D8-129946C34436}" destId="{CD744A70-E498-483B-9346-FD67C4629028}" srcOrd="2" destOrd="0" presId="urn:microsoft.com/office/officeart/2018/2/layout/IconLabelList"/>
    <dgm:cxn modelId="{AE7E1351-CA31-4C29-A98A-9AD7533C205A}" type="presParOf" srcId="{E1BB3676-A589-45B1-82E5-A67C41167A13}" destId="{10741931-B5B1-4C8F-BB83-D66EBB1A0D01}" srcOrd="1" destOrd="0" presId="urn:microsoft.com/office/officeart/2018/2/layout/IconLabelList"/>
    <dgm:cxn modelId="{16C9D7EA-1A92-4ECA-AB7D-6074888E85AF}" type="presParOf" srcId="{E1BB3676-A589-45B1-82E5-A67C41167A13}" destId="{B000987B-C237-4ADF-8ACA-81E4A5D2B952}" srcOrd="2" destOrd="0" presId="urn:microsoft.com/office/officeart/2018/2/layout/IconLabelList"/>
    <dgm:cxn modelId="{E895808C-9A08-479E-91DB-4984E75E599B}" type="presParOf" srcId="{B000987B-C237-4ADF-8ACA-81E4A5D2B952}" destId="{2BB218ED-E323-4FFF-8DAE-5DC27EBE43BA}" srcOrd="0" destOrd="0" presId="urn:microsoft.com/office/officeart/2018/2/layout/IconLabelList"/>
    <dgm:cxn modelId="{80EAAF43-074D-469D-9077-874FE61FE440}" type="presParOf" srcId="{B000987B-C237-4ADF-8ACA-81E4A5D2B952}" destId="{4353EC47-0085-4D55-A7D3-718BC97D4C6C}" srcOrd="1" destOrd="0" presId="urn:microsoft.com/office/officeart/2018/2/layout/IconLabelList"/>
    <dgm:cxn modelId="{2BEE08F4-D2CE-4A6E-A2FA-6347D4B4AF5A}" type="presParOf" srcId="{B000987B-C237-4ADF-8ACA-81E4A5D2B952}" destId="{5452C4AF-A421-4D3A-9C89-2B2F179B1BA3}" srcOrd="2" destOrd="0" presId="urn:microsoft.com/office/officeart/2018/2/layout/IconLabelList"/>
    <dgm:cxn modelId="{BDC8CEAB-D918-4DD5-966C-C67A5FF5BE83}" type="presParOf" srcId="{E1BB3676-A589-45B1-82E5-A67C41167A13}" destId="{5C5FF93A-F074-4C4F-AB01-15D56AE33E86}" srcOrd="3" destOrd="0" presId="urn:microsoft.com/office/officeart/2018/2/layout/IconLabelList"/>
    <dgm:cxn modelId="{E1C038D7-424D-4537-AE92-5814790A5146}" type="presParOf" srcId="{E1BB3676-A589-45B1-82E5-A67C41167A13}" destId="{4375BD3F-4307-4815-96F6-3A34B00CAB36}" srcOrd="4" destOrd="0" presId="urn:microsoft.com/office/officeart/2018/2/layout/IconLabelList"/>
    <dgm:cxn modelId="{19614F03-3345-4AFE-8C61-2803021F1587}" type="presParOf" srcId="{4375BD3F-4307-4815-96F6-3A34B00CAB36}" destId="{AF1E9B35-06C6-4A21-BB2E-1DE29E38C532}" srcOrd="0" destOrd="0" presId="urn:microsoft.com/office/officeart/2018/2/layout/IconLabelList"/>
    <dgm:cxn modelId="{1F715B5C-D7AF-4F04-AE08-CA7818307DFC}" type="presParOf" srcId="{4375BD3F-4307-4815-96F6-3A34B00CAB36}" destId="{5402C116-E27B-418C-BB46-7E180F776BD2}" srcOrd="1" destOrd="0" presId="urn:microsoft.com/office/officeart/2018/2/layout/IconLabelList"/>
    <dgm:cxn modelId="{B120DA82-838D-4708-B517-BC157D042E49}" type="presParOf" srcId="{4375BD3F-4307-4815-96F6-3A34B00CAB36}" destId="{51289546-25BA-42B4-B9B1-67F0F7484C25}" srcOrd="2" destOrd="0" presId="urn:microsoft.com/office/officeart/2018/2/layout/IconLabelList"/>
    <dgm:cxn modelId="{010A25E5-E8F2-4702-8AB7-9E1B4B5DE7CF}" type="presParOf" srcId="{E1BB3676-A589-45B1-82E5-A67C41167A13}" destId="{96CB7FB8-55B3-401E-97DE-2A92F2555992}" srcOrd="5" destOrd="0" presId="urn:microsoft.com/office/officeart/2018/2/layout/IconLabelList"/>
    <dgm:cxn modelId="{567BFE7C-2D2F-4042-A966-16D503C2CC72}" type="presParOf" srcId="{E1BB3676-A589-45B1-82E5-A67C41167A13}" destId="{1273CFC7-F50C-4EAB-8732-3C031FB92D03}" srcOrd="6" destOrd="0" presId="urn:microsoft.com/office/officeart/2018/2/layout/IconLabelList"/>
    <dgm:cxn modelId="{76DD7EF6-3711-48A9-AFF7-BC506CB74DE9}" type="presParOf" srcId="{1273CFC7-F50C-4EAB-8732-3C031FB92D03}" destId="{91F3B161-8DFB-448B-BD92-6A6D517BE249}" srcOrd="0" destOrd="0" presId="urn:microsoft.com/office/officeart/2018/2/layout/IconLabelList"/>
    <dgm:cxn modelId="{4020D54F-EA70-429D-AA30-8F23925E88F7}" type="presParOf" srcId="{1273CFC7-F50C-4EAB-8732-3C031FB92D03}" destId="{722CF2D8-AA22-4F9D-BA29-A3E0CB647E9A}" srcOrd="1" destOrd="0" presId="urn:microsoft.com/office/officeart/2018/2/layout/IconLabelList"/>
    <dgm:cxn modelId="{63E89848-8BCC-418F-95E0-203B18D7A12E}" type="presParOf" srcId="{1273CFC7-F50C-4EAB-8732-3C031FB92D03}" destId="{A9328A99-8C5E-40ED-983D-92B6C3B05A0A}" srcOrd="2" destOrd="0" presId="urn:microsoft.com/office/officeart/2018/2/layout/IconLabelList"/>
    <dgm:cxn modelId="{6CC26A2B-03EB-460F-BBE2-F255000AA312}" type="presParOf" srcId="{E1BB3676-A589-45B1-82E5-A67C41167A13}" destId="{F5073A24-B6F7-43AB-9535-05C5AD73B569}" srcOrd="7" destOrd="0" presId="urn:microsoft.com/office/officeart/2018/2/layout/IconLabelList"/>
    <dgm:cxn modelId="{1E66C065-0210-4BAC-AD0F-90A015246C02}" type="presParOf" srcId="{E1BB3676-A589-45B1-82E5-A67C41167A13}" destId="{44549C25-E1C7-44D3-8E05-D5AA6DB6F1E4}" srcOrd="8" destOrd="0" presId="urn:microsoft.com/office/officeart/2018/2/layout/IconLabelList"/>
    <dgm:cxn modelId="{116E6E08-0B35-42ED-A746-8349090D2247}" type="presParOf" srcId="{44549C25-E1C7-44D3-8E05-D5AA6DB6F1E4}" destId="{27FD3DAE-A212-49F1-A661-A3C10607BBF3}" srcOrd="0" destOrd="0" presId="urn:microsoft.com/office/officeart/2018/2/layout/IconLabelList"/>
    <dgm:cxn modelId="{A9DDA411-DA2E-46AA-8A24-6128A1642F00}" type="presParOf" srcId="{44549C25-E1C7-44D3-8E05-D5AA6DB6F1E4}" destId="{92B4F4DE-928F-4878-9A84-C469708512C8}" srcOrd="1" destOrd="0" presId="urn:microsoft.com/office/officeart/2018/2/layout/IconLabelList"/>
    <dgm:cxn modelId="{538041C5-98CB-4889-BF9D-AE2959DF15E0}" type="presParOf" srcId="{44549C25-E1C7-44D3-8E05-D5AA6DB6F1E4}" destId="{48CE4407-BCA8-42DF-AFEE-A8709C922D35}" srcOrd="2" destOrd="0" presId="urn:microsoft.com/office/officeart/2018/2/layout/IconLabelList"/>
    <dgm:cxn modelId="{90842C63-DF6A-427B-ACB7-BD08BA87CE24}" type="presParOf" srcId="{E1BB3676-A589-45B1-82E5-A67C41167A13}" destId="{30D7E230-0024-4D8A-87C6-CD57A07A45F0}" srcOrd="9" destOrd="0" presId="urn:microsoft.com/office/officeart/2018/2/layout/IconLabelList"/>
    <dgm:cxn modelId="{581CF99C-4E28-47EC-9C18-DFB83D5FAB78}" type="presParOf" srcId="{E1BB3676-A589-45B1-82E5-A67C41167A13}" destId="{5C472B4D-0EA2-4C4B-B09E-348FB3AD0AEC}" srcOrd="10" destOrd="0" presId="urn:microsoft.com/office/officeart/2018/2/layout/IconLabelList"/>
    <dgm:cxn modelId="{B0BE3F39-E1CB-4D3C-ACE7-532047C6F2EE}" type="presParOf" srcId="{5C472B4D-0EA2-4C4B-B09E-348FB3AD0AEC}" destId="{7620A991-45E4-45A4-AB99-8A536ACA442A}" srcOrd="0" destOrd="0" presId="urn:microsoft.com/office/officeart/2018/2/layout/IconLabelList"/>
    <dgm:cxn modelId="{C1A0EC39-5699-4005-9A97-5BFF40EFEFD4}" type="presParOf" srcId="{5C472B4D-0EA2-4C4B-B09E-348FB3AD0AEC}" destId="{96991F86-D17F-47A6-8231-4552532811CD}" srcOrd="1" destOrd="0" presId="urn:microsoft.com/office/officeart/2018/2/layout/IconLabelList"/>
    <dgm:cxn modelId="{D228DEF6-B805-4815-88CD-1457945740BD}" type="presParOf" srcId="{5C472B4D-0EA2-4C4B-B09E-348FB3AD0AEC}" destId="{DAF5DB2B-C47A-4E4F-A1E3-44D351A4BD97}" srcOrd="2" destOrd="0" presId="urn:microsoft.com/office/officeart/2018/2/layout/IconLabelList"/>
    <dgm:cxn modelId="{F883308E-96C1-42A0-B6AC-F8AF05521132}" type="presParOf" srcId="{E1BB3676-A589-45B1-82E5-A67C41167A13}" destId="{0A0E03AA-0719-4265-A7EF-4006E66F226F}" srcOrd="11" destOrd="0" presId="urn:microsoft.com/office/officeart/2018/2/layout/IconLabelList"/>
    <dgm:cxn modelId="{268A20BF-54BC-49BB-958E-93D4A80D2F1C}" type="presParOf" srcId="{E1BB3676-A589-45B1-82E5-A67C41167A13}" destId="{0F7D64A6-1CF8-4B02-993D-496A5A53415B}" srcOrd="12" destOrd="0" presId="urn:microsoft.com/office/officeart/2018/2/layout/IconLabelList"/>
    <dgm:cxn modelId="{D3E8B1C2-CFB9-4924-8464-7719DDE21F9A}" type="presParOf" srcId="{0F7D64A6-1CF8-4B02-993D-496A5A53415B}" destId="{B6962C33-94F5-44AA-8B17-860757363142}" srcOrd="0" destOrd="0" presId="urn:microsoft.com/office/officeart/2018/2/layout/IconLabelList"/>
    <dgm:cxn modelId="{24C82D60-A6F9-4B65-BB74-E6F3C45982E3}" type="presParOf" srcId="{0F7D64A6-1CF8-4B02-993D-496A5A53415B}" destId="{B78563AF-2947-4140-9B19-9848222C261B}" srcOrd="1" destOrd="0" presId="urn:microsoft.com/office/officeart/2018/2/layout/IconLabelList"/>
    <dgm:cxn modelId="{2A791344-D3CE-4709-9DE3-9FB87712997F}" type="presParOf" srcId="{0F7D64A6-1CF8-4B02-993D-496A5A53415B}" destId="{324D43BB-EB18-44F7-8753-1AA2E9F7AB32}" srcOrd="2" destOrd="0" presId="urn:microsoft.com/office/officeart/2018/2/layout/IconLabelList"/>
    <dgm:cxn modelId="{B0DF59C3-E6A8-4F4E-BAAE-D3084841E857}" type="presParOf" srcId="{E1BB3676-A589-45B1-82E5-A67C41167A13}" destId="{884A5F8E-7031-438C-BF7B-F0B4DFA5F9C6}" srcOrd="13" destOrd="0" presId="urn:microsoft.com/office/officeart/2018/2/layout/IconLabelList"/>
    <dgm:cxn modelId="{B331FDEE-E506-47A6-BE09-AB6A2263FF7F}" type="presParOf" srcId="{E1BB3676-A589-45B1-82E5-A67C41167A13}" destId="{92B49099-4C07-42E1-AB89-6AE56CD48E55}" srcOrd="14" destOrd="0" presId="urn:microsoft.com/office/officeart/2018/2/layout/IconLabelList"/>
    <dgm:cxn modelId="{F812DEA9-E0A0-405B-B3B3-720068D9582B}" type="presParOf" srcId="{92B49099-4C07-42E1-AB89-6AE56CD48E55}" destId="{28DCF76E-843C-499A-9182-70972ACF35E0}" srcOrd="0" destOrd="0" presId="urn:microsoft.com/office/officeart/2018/2/layout/IconLabelList"/>
    <dgm:cxn modelId="{FC516242-0140-48FB-B553-C75BBDE0BB24}" type="presParOf" srcId="{92B49099-4C07-42E1-AB89-6AE56CD48E55}" destId="{E3B25743-F004-4E7C-8234-A75E8F58D225}" srcOrd="1" destOrd="0" presId="urn:microsoft.com/office/officeart/2018/2/layout/IconLabelList"/>
    <dgm:cxn modelId="{A50B9E18-182E-4060-867F-402D66D04B08}" type="presParOf" srcId="{92B49099-4C07-42E1-AB89-6AE56CD48E55}" destId="{367801C5-7F32-40DF-B625-A7ED7996C5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A1831F-3505-468D-93F4-B018BE9C04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98AC61-5AC6-4DDE-BAD5-E5774659E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Used</a:t>
          </a:r>
          <a:r>
            <a:rPr lang="en-US"/>
            <a:t>: distilbert-base-uncased.</a:t>
          </a:r>
        </a:p>
      </dgm:t>
    </dgm:pt>
    <dgm:pt modelId="{788CEC34-36A7-4201-BD64-8A13C5BF4DA1}" type="parTrans" cxnId="{5848B9F8-2EEC-43D5-BB43-75AC09EB9C51}">
      <dgm:prSet/>
      <dgm:spPr/>
      <dgm:t>
        <a:bodyPr/>
        <a:lstStyle/>
        <a:p>
          <a:endParaRPr lang="en-US"/>
        </a:p>
      </dgm:t>
    </dgm:pt>
    <dgm:pt modelId="{9CFDD992-BBE9-44FA-8989-9FCD7B4015A3}" type="sibTrans" cxnId="{5848B9F8-2EEC-43D5-BB43-75AC09EB9C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B18FEA-7079-4AD6-8094-802AC53BED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Training Process:</a:t>
          </a:r>
          <a:endParaRPr lang="en-US"/>
        </a:p>
      </dgm:t>
    </dgm:pt>
    <dgm:pt modelId="{17E8B57C-867E-49B2-86E2-5624ED8BF484}" type="parTrans" cxnId="{5ECCF555-C9C4-4C36-9146-5643C7DD77F2}">
      <dgm:prSet/>
      <dgm:spPr/>
      <dgm:t>
        <a:bodyPr/>
        <a:lstStyle/>
        <a:p>
          <a:endParaRPr lang="en-US"/>
        </a:p>
      </dgm:t>
    </dgm:pt>
    <dgm:pt modelId="{80082E07-DAEF-46F0-A69E-910770850733}" type="sibTrans" cxnId="{5ECCF555-C9C4-4C36-9146-5643C7DD77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2108D0-8117-44BA-AD4C-F8582F459C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Preprocessed balanced dataset (Positive, Neutral, Negative)</a:t>
          </a:r>
        </a:p>
      </dgm:t>
    </dgm:pt>
    <dgm:pt modelId="{20E3A2B7-98FA-4FF6-9D44-2033537C2A23}" type="parTrans" cxnId="{B3FCA4A4-3B03-4B78-B03E-EF0DA7E94DEF}">
      <dgm:prSet/>
      <dgm:spPr/>
      <dgm:t>
        <a:bodyPr/>
        <a:lstStyle/>
        <a:p>
          <a:endParaRPr lang="en-US"/>
        </a:p>
      </dgm:t>
    </dgm:pt>
    <dgm:pt modelId="{C66C0B3E-95F2-4439-B301-13BCCD583DC1}" type="sibTrans" cxnId="{B3FCA4A4-3B03-4B78-B03E-EF0DA7E94D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4C82F3-D7C7-4C67-BF7B-31FF997133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Fine-tuning on 12 epochs with batch size 32</a:t>
          </a:r>
        </a:p>
      </dgm:t>
    </dgm:pt>
    <dgm:pt modelId="{5507EDCF-2841-414F-96AC-10A93AFB3428}" type="parTrans" cxnId="{201649A6-268D-451B-9322-11483C745BA7}">
      <dgm:prSet/>
      <dgm:spPr/>
      <dgm:t>
        <a:bodyPr/>
        <a:lstStyle/>
        <a:p>
          <a:endParaRPr lang="en-US"/>
        </a:p>
      </dgm:t>
    </dgm:pt>
    <dgm:pt modelId="{CFA0567E-94A7-4653-8A54-C47F6EFCC140}" type="sibTrans" cxnId="{201649A6-268D-451B-9322-11483C745B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16CE9A-5D61-45E8-B511-27618EED33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Optimization Techniques:</a:t>
          </a:r>
          <a:endParaRPr lang="en-US"/>
        </a:p>
      </dgm:t>
    </dgm:pt>
    <dgm:pt modelId="{3F990B34-15D0-4A8D-8CDF-EE075145457B}" type="parTrans" cxnId="{71F04ED0-98D1-46E5-80CA-7CD2C515904B}">
      <dgm:prSet/>
      <dgm:spPr/>
      <dgm:t>
        <a:bodyPr/>
        <a:lstStyle/>
        <a:p>
          <a:endParaRPr lang="en-US"/>
        </a:p>
      </dgm:t>
    </dgm:pt>
    <dgm:pt modelId="{71B645B8-DEFF-44C7-BA5D-4F5EAECC883F}" type="sibTrans" cxnId="{71F04ED0-98D1-46E5-80CA-7CD2C51590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498DFC-5BA1-4999-B64F-CD4930BD52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rate tuning</a:t>
          </a:r>
        </a:p>
      </dgm:t>
    </dgm:pt>
    <dgm:pt modelId="{FDD163B9-4F82-460F-A8FD-6422730822DB}" type="parTrans" cxnId="{E115F843-675B-4DDF-82C1-C0B1504A3511}">
      <dgm:prSet/>
      <dgm:spPr/>
      <dgm:t>
        <a:bodyPr/>
        <a:lstStyle/>
        <a:p>
          <a:endParaRPr lang="en-US"/>
        </a:p>
      </dgm:t>
    </dgm:pt>
    <dgm:pt modelId="{B9CABDA8-D2AE-45AC-86FA-1C752BD264D9}" type="sibTrans" cxnId="{E115F843-675B-4DDF-82C1-C0B1504A35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0F4A58-1F47-4AD8-9D6F-3219A69ED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Weight decay regularization</a:t>
          </a:r>
        </a:p>
      </dgm:t>
    </dgm:pt>
    <dgm:pt modelId="{EB49AC5D-5BA9-48CE-A8A8-A666780F3F49}" type="parTrans" cxnId="{F2CEFC1F-271E-4478-A9CD-0F7BA18927E5}">
      <dgm:prSet/>
      <dgm:spPr/>
      <dgm:t>
        <a:bodyPr/>
        <a:lstStyle/>
        <a:p>
          <a:endParaRPr lang="en-US"/>
        </a:p>
      </dgm:t>
    </dgm:pt>
    <dgm:pt modelId="{9FDE6D7E-95CE-43FA-B953-C1462B837053}" type="sibTrans" cxnId="{F2CEFC1F-271E-4478-A9CD-0F7BA18927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21A041-A2CB-4754-93F4-F3C9E60129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Handling class imbalance</a:t>
          </a:r>
        </a:p>
      </dgm:t>
    </dgm:pt>
    <dgm:pt modelId="{0E3C0B28-C8B5-49DB-9F4D-EDA7255D1140}" type="parTrans" cxnId="{7F0D81FA-032A-4ABC-B3DA-9E1728A28EE0}">
      <dgm:prSet/>
      <dgm:spPr/>
      <dgm:t>
        <a:bodyPr/>
        <a:lstStyle/>
        <a:p>
          <a:endParaRPr lang="en-US"/>
        </a:p>
      </dgm:t>
    </dgm:pt>
    <dgm:pt modelId="{51AD929F-B7A7-48DB-97EA-1D0FAA7BD2D1}" type="sibTrans" cxnId="{7F0D81FA-032A-4ABC-B3DA-9E1728A28EE0}">
      <dgm:prSet/>
      <dgm:spPr/>
      <dgm:t>
        <a:bodyPr/>
        <a:lstStyle/>
        <a:p>
          <a:endParaRPr lang="en-US"/>
        </a:p>
      </dgm:t>
    </dgm:pt>
    <dgm:pt modelId="{89757444-6165-4DF4-B4A1-E46A491E3EFA}" type="pres">
      <dgm:prSet presAssocID="{89A1831F-3505-468D-93F4-B018BE9C04CD}" presName="root" presStyleCnt="0">
        <dgm:presLayoutVars>
          <dgm:dir/>
          <dgm:resizeHandles val="exact"/>
        </dgm:presLayoutVars>
      </dgm:prSet>
      <dgm:spPr/>
    </dgm:pt>
    <dgm:pt modelId="{F197C385-AD97-4AD4-929D-38D21EB15E67}" type="pres">
      <dgm:prSet presAssocID="{9698AC61-5AC6-4DDE-BAD5-E5774659E0FC}" presName="compNode" presStyleCnt="0"/>
      <dgm:spPr/>
    </dgm:pt>
    <dgm:pt modelId="{638E7BEB-0352-41F9-999D-7ADF07C68D07}" type="pres">
      <dgm:prSet presAssocID="{9698AC61-5AC6-4DDE-BAD5-E5774659E0FC}" presName="bgRect" presStyleLbl="bgShp" presStyleIdx="0" presStyleCnt="8"/>
      <dgm:spPr/>
    </dgm:pt>
    <dgm:pt modelId="{EF4F1401-9F17-4EE5-AA10-669B7B2894CD}" type="pres">
      <dgm:prSet presAssocID="{9698AC61-5AC6-4DDE-BAD5-E5774659E0F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A3BF9F4-4532-4BFE-A0AC-8E0CC736F14C}" type="pres">
      <dgm:prSet presAssocID="{9698AC61-5AC6-4DDE-BAD5-E5774659E0FC}" presName="spaceRect" presStyleCnt="0"/>
      <dgm:spPr/>
    </dgm:pt>
    <dgm:pt modelId="{D51967F9-A791-4E7E-96E6-B5CD9F729F77}" type="pres">
      <dgm:prSet presAssocID="{9698AC61-5AC6-4DDE-BAD5-E5774659E0FC}" presName="parTx" presStyleLbl="revTx" presStyleIdx="0" presStyleCnt="8">
        <dgm:presLayoutVars>
          <dgm:chMax val="0"/>
          <dgm:chPref val="0"/>
        </dgm:presLayoutVars>
      </dgm:prSet>
      <dgm:spPr/>
    </dgm:pt>
    <dgm:pt modelId="{3045B29F-E514-49CB-845B-2B56D0335F3A}" type="pres">
      <dgm:prSet presAssocID="{9CFDD992-BBE9-44FA-8989-9FCD7B4015A3}" presName="sibTrans" presStyleCnt="0"/>
      <dgm:spPr/>
    </dgm:pt>
    <dgm:pt modelId="{A2A98B7C-4F5C-4B40-8DBC-7BB812ED7E8A}" type="pres">
      <dgm:prSet presAssocID="{24B18FEA-7079-4AD6-8094-802AC53BED0C}" presName="compNode" presStyleCnt="0"/>
      <dgm:spPr/>
    </dgm:pt>
    <dgm:pt modelId="{69042ABC-0516-4C4A-A6C8-15E411DA7F0C}" type="pres">
      <dgm:prSet presAssocID="{24B18FEA-7079-4AD6-8094-802AC53BED0C}" presName="bgRect" presStyleLbl="bgShp" presStyleIdx="1" presStyleCnt="8"/>
      <dgm:spPr/>
    </dgm:pt>
    <dgm:pt modelId="{16A13E4F-9213-4A8A-9F0E-587EE652B6A7}" type="pres">
      <dgm:prSet presAssocID="{24B18FEA-7079-4AD6-8094-802AC53BED0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8795EBD-190F-47A5-840F-BB3F9FA3078B}" type="pres">
      <dgm:prSet presAssocID="{24B18FEA-7079-4AD6-8094-802AC53BED0C}" presName="spaceRect" presStyleCnt="0"/>
      <dgm:spPr/>
    </dgm:pt>
    <dgm:pt modelId="{51AF6C1F-F406-4B5C-94AC-AFA8EBA828B6}" type="pres">
      <dgm:prSet presAssocID="{24B18FEA-7079-4AD6-8094-802AC53BED0C}" presName="parTx" presStyleLbl="revTx" presStyleIdx="1" presStyleCnt="8">
        <dgm:presLayoutVars>
          <dgm:chMax val="0"/>
          <dgm:chPref val="0"/>
        </dgm:presLayoutVars>
      </dgm:prSet>
      <dgm:spPr/>
    </dgm:pt>
    <dgm:pt modelId="{7B71D32B-0D8C-492F-966D-9EBEE2F88354}" type="pres">
      <dgm:prSet presAssocID="{80082E07-DAEF-46F0-A69E-910770850733}" presName="sibTrans" presStyleCnt="0"/>
      <dgm:spPr/>
    </dgm:pt>
    <dgm:pt modelId="{BF93B9E0-12FC-4736-BBC0-DC045B0D0C66}" type="pres">
      <dgm:prSet presAssocID="{502108D0-8117-44BA-AD4C-F8582F459C53}" presName="compNode" presStyleCnt="0"/>
      <dgm:spPr/>
    </dgm:pt>
    <dgm:pt modelId="{C7F3A356-C63B-4C83-8CC3-3085F6C6C3E9}" type="pres">
      <dgm:prSet presAssocID="{502108D0-8117-44BA-AD4C-F8582F459C53}" presName="bgRect" presStyleLbl="bgShp" presStyleIdx="2" presStyleCnt="8"/>
      <dgm:spPr/>
    </dgm:pt>
    <dgm:pt modelId="{64F88614-3ADA-45B0-BF44-034AD4B45407}" type="pres">
      <dgm:prSet presAssocID="{502108D0-8117-44BA-AD4C-F8582F459C5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A13141B-6455-4ECC-810A-29AEE8FBE9E8}" type="pres">
      <dgm:prSet presAssocID="{502108D0-8117-44BA-AD4C-F8582F459C53}" presName="spaceRect" presStyleCnt="0"/>
      <dgm:spPr/>
    </dgm:pt>
    <dgm:pt modelId="{E0AAACF7-2E12-4DFC-A0AA-C2DADA12F2B7}" type="pres">
      <dgm:prSet presAssocID="{502108D0-8117-44BA-AD4C-F8582F459C53}" presName="parTx" presStyleLbl="revTx" presStyleIdx="2" presStyleCnt="8">
        <dgm:presLayoutVars>
          <dgm:chMax val="0"/>
          <dgm:chPref val="0"/>
        </dgm:presLayoutVars>
      </dgm:prSet>
      <dgm:spPr/>
    </dgm:pt>
    <dgm:pt modelId="{58E1C06E-E70E-4C91-A9CF-6DD3BA0EDFC2}" type="pres">
      <dgm:prSet presAssocID="{C66C0B3E-95F2-4439-B301-13BCCD583DC1}" presName="sibTrans" presStyleCnt="0"/>
      <dgm:spPr/>
    </dgm:pt>
    <dgm:pt modelId="{6ED4E855-D13C-4289-B9AC-600B3C0B94EA}" type="pres">
      <dgm:prSet presAssocID="{764C82F3-D7C7-4C67-BF7B-31FF997133E4}" presName="compNode" presStyleCnt="0"/>
      <dgm:spPr/>
    </dgm:pt>
    <dgm:pt modelId="{D5B5EB87-4718-4BF1-9EED-091256AC9DFA}" type="pres">
      <dgm:prSet presAssocID="{764C82F3-D7C7-4C67-BF7B-31FF997133E4}" presName="bgRect" presStyleLbl="bgShp" presStyleIdx="3" presStyleCnt="8"/>
      <dgm:spPr/>
    </dgm:pt>
    <dgm:pt modelId="{218FB8CA-785C-4737-AC62-EF96BDB31ACF}" type="pres">
      <dgm:prSet presAssocID="{764C82F3-D7C7-4C67-BF7B-31FF997133E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7AB5F521-CAE1-407D-B7B1-7BC966C0B9DA}" type="pres">
      <dgm:prSet presAssocID="{764C82F3-D7C7-4C67-BF7B-31FF997133E4}" presName="spaceRect" presStyleCnt="0"/>
      <dgm:spPr/>
    </dgm:pt>
    <dgm:pt modelId="{AD076DAF-6F00-41B4-AFF4-0F198F85B76E}" type="pres">
      <dgm:prSet presAssocID="{764C82F3-D7C7-4C67-BF7B-31FF997133E4}" presName="parTx" presStyleLbl="revTx" presStyleIdx="3" presStyleCnt="8">
        <dgm:presLayoutVars>
          <dgm:chMax val="0"/>
          <dgm:chPref val="0"/>
        </dgm:presLayoutVars>
      </dgm:prSet>
      <dgm:spPr/>
    </dgm:pt>
    <dgm:pt modelId="{CEAA0A02-66F0-484A-B1F1-4073F1656047}" type="pres">
      <dgm:prSet presAssocID="{CFA0567E-94A7-4653-8A54-C47F6EFCC140}" presName="sibTrans" presStyleCnt="0"/>
      <dgm:spPr/>
    </dgm:pt>
    <dgm:pt modelId="{641D11CA-494F-4DD5-85B2-56602C4FFABF}" type="pres">
      <dgm:prSet presAssocID="{F216CE9A-5D61-45E8-B511-27618EED33D6}" presName="compNode" presStyleCnt="0"/>
      <dgm:spPr/>
    </dgm:pt>
    <dgm:pt modelId="{7D5D72E1-B912-4D26-8BEB-982E540CD596}" type="pres">
      <dgm:prSet presAssocID="{F216CE9A-5D61-45E8-B511-27618EED33D6}" presName="bgRect" presStyleLbl="bgShp" presStyleIdx="4" presStyleCnt="8"/>
      <dgm:spPr/>
    </dgm:pt>
    <dgm:pt modelId="{D5EA125C-5150-4370-946C-42C7F32EAD20}" type="pres">
      <dgm:prSet presAssocID="{F216CE9A-5D61-45E8-B511-27618EED33D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CC1BF3-2E63-4452-AF87-B5DCB89638A2}" type="pres">
      <dgm:prSet presAssocID="{F216CE9A-5D61-45E8-B511-27618EED33D6}" presName="spaceRect" presStyleCnt="0"/>
      <dgm:spPr/>
    </dgm:pt>
    <dgm:pt modelId="{0BD7F84A-CCF3-4993-A0F0-361068ADFB30}" type="pres">
      <dgm:prSet presAssocID="{F216CE9A-5D61-45E8-B511-27618EED33D6}" presName="parTx" presStyleLbl="revTx" presStyleIdx="4" presStyleCnt="8">
        <dgm:presLayoutVars>
          <dgm:chMax val="0"/>
          <dgm:chPref val="0"/>
        </dgm:presLayoutVars>
      </dgm:prSet>
      <dgm:spPr/>
    </dgm:pt>
    <dgm:pt modelId="{2C369580-8878-4679-A299-52222AEAA7DB}" type="pres">
      <dgm:prSet presAssocID="{71B645B8-DEFF-44C7-BA5D-4F5EAECC883F}" presName="sibTrans" presStyleCnt="0"/>
      <dgm:spPr/>
    </dgm:pt>
    <dgm:pt modelId="{96171D42-6FB8-4545-B952-FD6C23DD48D5}" type="pres">
      <dgm:prSet presAssocID="{17498DFC-5BA1-4999-B64F-CD4930BD5292}" presName="compNode" presStyleCnt="0"/>
      <dgm:spPr/>
    </dgm:pt>
    <dgm:pt modelId="{32C25FD9-8979-4626-9C56-70989E7A95DA}" type="pres">
      <dgm:prSet presAssocID="{17498DFC-5BA1-4999-B64F-CD4930BD5292}" presName="bgRect" presStyleLbl="bgShp" presStyleIdx="5" presStyleCnt="8"/>
      <dgm:spPr/>
    </dgm:pt>
    <dgm:pt modelId="{F028F405-B420-4C26-80C6-5E6C9F08AB04}" type="pres">
      <dgm:prSet presAssocID="{17498DFC-5BA1-4999-B64F-CD4930BD529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E6BBFD-E61C-4071-9FDA-1C509F486A72}" type="pres">
      <dgm:prSet presAssocID="{17498DFC-5BA1-4999-B64F-CD4930BD5292}" presName="spaceRect" presStyleCnt="0"/>
      <dgm:spPr/>
    </dgm:pt>
    <dgm:pt modelId="{AABB478B-83EF-4DE1-9B53-A595D7BA3C9B}" type="pres">
      <dgm:prSet presAssocID="{17498DFC-5BA1-4999-B64F-CD4930BD5292}" presName="parTx" presStyleLbl="revTx" presStyleIdx="5" presStyleCnt="8">
        <dgm:presLayoutVars>
          <dgm:chMax val="0"/>
          <dgm:chPref val="0"/>
        </dgm:presLayoutVars>
      </dgm:prSet>
      <dgm:spPr/>
    </dgm:pt>
    <dgm:pt modelId="{7E6E8659-B34A-4AB3-BB01-806488C73A61}" type="pres">
      <dgm:prSet presAssocID="{B9CABDA8-D2AE-45AC-86FA-1C752BD264D9}" presName="sibTrans" presStyleCnt="0"/>
      <dgm:spPr/>
    </dgm:pt>
    <dgm:pt modelId="{A61D383E-2A06-43E2-A53B-D25E3E895556}" type="pres">
      <dgm:prSet presAssocID="{330F4A58-1F47-4AD8-9D6F-3219A69ED290}" presName="compNode" presStyleCnt="0"/>
      <dgm:spPr/>
    </dgm:pt>
    <dgm:pt modelId="{7B3D973C-47BC-419A-BCEB-3F99026658AC}" type="pres">
      <dgm:prSet presAssocID="{330F4A58-1F47-4AD8-9D6F-3219A69ED290}" presName="bgRect" presStyleLbl="bgShp" presStyleIdx="6" presStyleCnt="8"/>
      <dgm:spPr/>
    </dgm:pt>
    <dgm:pt modelId="{AF9CAE61-E257-462C-AE41-0EFB2FE33122}" type="pres">
      <dgm:prSet presAssocID="{330F4A58-1F47-4AD8-9D6F-3219A69ED29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73A11A4-A136-451A-9DFF-7EA5E54D0D4D}" type="pres">
      <dgm:prSet presAssocID="{330F4A58-1F47-4AD8-9D6F-3219A69ED290}" presName="spaceRect" presStyleCnt="0"/>
      <dgm:spPr/>
    </dgm:pt>
    <dgm:pt modelId="{D5A767AC-1A78-476A-930D-7DC12A4CDD09}" type="pres">
      <dgm:prSet presAssocID="{330F4A58-1F47-4AD8-9D6F-3219A69ED290}" presName="parTx" presStyleLbl="revTx" presStyleIdx="6" presStyleCnt="8">
        <dgm:presLayoutVars>
          <dgm:chMax val="0"/>
          <dgm:chPref val="0"/>
        </dgm:presLayoutVars>
      </dgm:prSet>
      <dgm:spPr/>
    </dgm:pt>
    <dgm:pt modelId="{3235142A-D9E0-4591-A5FB-D712A8C1F337}" type="pres">
      <dgm:prSet presAssocID="{9FDE6D7E-95CE-43FA-B953-C1462B837053}" presName="sibTrans" presStyleCnt="0"/>
      <dgm:spPr/>
    </dgm:pt>
    <dgm:pt modelId="{789ADECC-263F-4236-BB21-689956257E94}" type="pres">
      <dgm:prSet presAssocID="{2A21A041-A2CB-4754-93F4-F3C9E60129D4}" presName="compNode" presStyleCnt="0"/>
      <dgm:spPr/>
    </dgm:pt>
    <dgm:pt modelId="{F7D97F9F-E1D4-424C-97C4-E2EAA0DEF657}" type="pres">
      <dgm:prSet presAssocID="{2A21A041-A2CB-4754-93F4-F3C9E60129D4}" presName="bgRect" presStyleLbl="bgShp" presStyleIdx="7" presStyleCnt="8"/>
      <dgm:spPr/>
    </dgm:pt>
    <dgm:pt modelId="{F40F3104-96AC-4AD7-8EC8-B1E6BDEAFF9B}" type="pres">
      <dgm:prSet presAssocID="{2A21A041-A2CB-4754-93F4-F3C9E60129D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E867332-FA00-4F8C-AB38-AEFA05710B49}" type="pres">
      <dgm:prSet presAssocID="{2A21A041-A2CB-4754-93F4-F3C9E60129D4}" presName="spaceRect" presStyleCnt="0"/>
      <dgm:spPr/>
    </dgm:pt>
    <dgm:pt modelId="{11A72D0A-FE3F-45DC-BB32-DB834B907B68}" type="pres">
      <dgm:prSet presAssocID="{2A21A041-A2CB-4754-93F4-F3C9E60129D4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3940C02-1317-4DEB-A81A-56CE7CAFBD22}" type="presOf" srcId="{9698AC61-5AC6-4DDE-BAD5-E5774659E0FC}" destId="{D51967F9-A791-4E7E-96E6-B5CD9F729F77}" srcOrd="0" destOrd="0" presId="urn:microsoft.com/office/officeart/2018/2/layout/IconVerticalSolidList"/>
    <dgm:cxn modelId="{7520601E-667C-4EF0-8712-8D9A4A3626AA}" type="presOf" srcId="{24B18FEA-7079-4AD6-8094-802AC53BED0C}" destId="{51AF6C1F-F406-4B5C-94AC-AFA8EBA828B6}" srcOrd="0" destOrd="0" presId="urn:microsoft.com/office/officeart/2018/2/layout/IconVerticalSolidList"/>
    <dgm:cxn modelId="{F2CEFC1F-271E-4478-A9CD-0F7BA18927E5}" srcId="{89A1831F-3505-468D-93F4-B018BE9C04CD}" destId="{330F4A58-1F47-4AD8-9D6F-3219A69ED290}" srcOrd="6" destOrd="0" parTransId="{EB49AC5D-5BA9-48CE-A8A8-A666780F3F49}" sibTransId="{9FDE6D7E-95CE-43FA-B953-C1462B837053}"/>
    <dgm:cxn modelId="{85F77C30-3B13-4D0B-9C8F-C20EAC7F14CE}" type="presOf" srcId="{17498DFC-5BA1-4999-B64F-CD4930BD5292}" destId="{AABB478B-83EF-4DE1-9B53-A595D7BA3C9B}" srcOrd="0" destOrd="0" presId="urn:microsoft.com/office/officeart/2018/2/layout/IconVerticalSolidList"/>
    <dgm:cxn modelId="{FD36C640-76D7-464E-9E82-6A85A2B21C9C}" type="presOf" srcId="{764C82F3-D7C7-4C67-BF7B-31FF997133E4}" destId="{AD076DAF-6F00-41B4-AFF4-0F198F85B76E}" srcOrd="0" destOrd="0" presId="urn:microsoft.com/office/officeart/2018/2/layout/IconVerticalSolidList"/>
    <dgm:cxn modelId="{E115F843-675B-4DDF-82C1-C0B1504A3511}" srcId="{89A1831F-3505-468D-93F4-B018BE9C04CD}" destId="{17498DFC-5BA1-4999-B64F-CD4930BD5292}" srcOrd="5" destOrd="0" parTransId="{FDD163B9-4F82-460F-A8FD-6422730822DB}" sibTransId="{B9CABDA8-D2AE-45AC-86FA-1C752BD264D9}"/>
    <dgm:cxn modelId="{DA68B34A-EFC6-4C5B-94C0-957A99EF49AB}" type="presOf" srcId="{89A1831F-3505-468D-93F4-B018BE9C04CD}" destId="{89757444-6165-4DF4-B4A1-E46A491E3EFA}" srcOrd="0" destOrd="0" presId="urn:microsoft.com/office/officeart/2018/2/layout/IconVerticalSolidList"/>
    <dgm:cxn modelId="{5ECCF555-C9C4-4C36-9146-5643C7DD77F2}" srcId="{89A1831F-3505-468D-93F4-B018BE9C04CD}" destId="{24B18FEA-7079-4AD6-8094-802AC53BED0C}" srcOrd="1" destOrd="0" parTransId="{17E8B57C-867E-49B2-86E2-5624ED8BF484}" sibTransId="{80082E07-DAEF-46F0-A69E-910770850733}"/>
    <dgm:cxn modelId="{27CAE658-1F1B-4F15-A63D-DF9056F3B716}" type="presOf" srcId="{F216CE9A-5D61-45E8-B511-27618EED33D6}" destId="{0BD7F84A-CCF3-4993-A0F0-361068ADFB30}" srcOrd="0" destOrd="0" presId="urn:microsoft.com/office/officeart/2018/2/layout/IconVerticalSolidList"/>
    <dgm:cxn modelId="{4057F858-E2AB-4E6F-9A47-7A56DD44DB62}" type="presOf" srcId="{502108D0-8117-44BA-AD4C-F8582F459C53}" destId="{E0AAACF7-2E12-4DFC-A0AA-C2DADA12F2B7}" srcOrd="0" destOrd="0" presId="urn:microsoft.com/office/officeart/2018/2/layout/IconVerticalSolidList"/>
    <dgm:cxn modelId="{B3FCA4A4-3B03-4B78-B03E-EF0DA7E94DEF}" srcId="{89A1831F-3505-468D-93F4-B018BE9C04CD}" destId="{502108D0-8117-44BA-AD4C-F8582F459C53}" srcOrd="2" destOrd="0" parTransId="{20E3A2B7-98FA-4FF6-9D44-2033537C2A23}" sibTransId="{C66C0B3E-95F2-4439-B301-13BCCD583DC1}"/>
    <dgm:cxn modelId="{201649A6-268D-451B-9322-11483C745BA7}" srcId="{89A1831F-3505-468D-93F4-B018BE9C04CD}" destId="{764C82F3-D7C7-4C67-BF7B-31FF997133E4}" srcOrd="3" destOrd="0" parTransId="{5507EDCF-2841-414F-96AC-10A93AFB3428}" sibTransId="{CFA0567E-94A7-4653-8A54-C47F6EFCC140}"/>
    <dgm:cxn modelId="{2A59E1C2-DD13-4D30-87F2-1D9338E50D4F}" type="presOf" srcId="{2A21A041-A2CB-4754-93F4-F3C9E60129D4}" destId="{11A72D0A-FE3F-45DC-BB32-DB834B907B68}" srcOrd="0" destOrd="0" presId="urn:microsoft.com/office/officeart/2018/2/layout/IconVerticalSolidList"/>
    <dgm:cxn modelId="{9D3FD2C6-55F2-42D2-9C67-3A9A585D1364}" type="presOf" srcId="{330F4A58-1F47-4AD8-9D6F-3219A69ED290}" destId="{D5A767AC-1A78-476A-930D-7DC12A4CDD09}" srcOrd="0" destOrd="0" presId="urn:microsoft.com/office/officeart/2018/2/layout/IconVerticalSolidList"/>
    <dgm:cxn modelId="{71F04ED0-98D1-46E5-80CA-7CD2C515904B}" srcId="{89A1831F-3505-468D-93F4-B018BE9C04CD}" destId="{F216CE9A-5D61-45E8-B511-27618EED33D6}" srcOrd="4" destOrd="0" parTransId="{3F990B34-15D0-4A8D-8CDF-EE075145457B}" sibTransId="{71B645B8-DEFF-44C7-BA5D-4F5EAECC883F}"/>
    <dgm:cxn modelId="{5848B9F8-2EEC-43D5-BB43-75AC09EB9C51}" srcId="{89A1831F-3505-468D-93F4-B018BE9C04CD}" destId="{9698AC61-5AC6-4DDE-BAD5-E5774659E0FC}" srcOrd="0" destOrd="0" parTransId="{788CEC34-36A7-4201-BD64-8A13C5BF4DA1}" sibTransId="{9CFDD992-BBE9-44FA-8989-9FCD7B4015A3}"/>
    <dgm:cxn modelId="{7F0D81FA-032A-4ABC-B3DA-9E1728A28EE0}" srcId="{89A1831F-3505-468D-93F4-B018BE9C04CD}" destId="{2A21A041-A2CB-4754-93F4-F3C9E60129D4}" srcOrd="7" destOrd="0" parTransId="{0E3C0B28-C8B5-49DB-9F4D-EDA7255D1140}" sibTransId="{51AD929F-B7A7-48DB-97EA-1D0FAA7BD2D1}"/>
    <dgm:cxn modelId="{29F92DD6-A3C2-4125-82DC-C76B87541B6C}" type="presParOf" srcId="{89757444-6165-4DF4-B4A1-E46A491E3EFA}" destId="{F197C385-AD97-4AD4-929D-38D21EB15E67}" srcOrd="0" destOrd="0" presId="urn:microsoft.com/office/officeart/2018/2/layout/IconVerticalSolidList"/>
    <dgm:cxn modelId="{A620807A-4201-447D-839B-70DC595AAF37}" type="presParOf" srcId="{F197C385-AD97-4AD4-929D-38D21EB15E67}" destId="{638E7BEB-0352-41F9-999D-7ADF07C68D07}" srcOrd="0" destOrd="0" presId="urn:microsoft.com/office/officeart/2018/2/layout/IconVerticalSolidList"/>
    <dgm:cxn modelId="{9F087E95-6927-4DA8-BBD8-0D4B0838103D}" type="presParOf" srcId="{F197C385-AD97-4AD4-929D-38D21EB15E67}" destId="{EF4F1401-9F17-4EE5-AA10-669B7B2894CD}" srcOrd="1" destOrd="0" presId="urn:microsoft.com/office/officeart/2018/2/layout/IconVerticalSolidList"/>
    <dgm:cxn modelId="{36D4C583-7ADD-493D-A0C4-D6A8DC56E6BD}" type="presParOf" srcId="{F197C385-AD97-4AD4-929D-38D21EB15E67}" destId="{9A3BF9F4-4532-4BFE-A0AC-8E0CC736F14C}" srcOrd="2" destOrd="0" presId="urn:microsoft.com/office/officeart/2018/2/layout/IconVerticalSolidList"/>
    <dgm:cxn modelId="{335CB818-6D81-4C08-A9F7-C5436FF7CFC5}" type="presParOf" srcId="{F197C385-AD97-4AD4-929D-38D21EB15E67}" destId="{D51967F9-A791-4E7E-96E6-B5CD9F729F77}" srcOrd="3" destOrd="0" presId="urn:microsoft.com/office/officeart/2018/2/layout/IconVerticalSolidList"/>
    <dgm:cxn modelId="{A8A716C8-10F7-45B9-8D75-AA17671D4BDE}" type="presParOf" srcId="{89757444-6165-4DF4-B4A1-E46A491E3EFA}" destId="{3045B29F-E514-49CB-845B-2B56D0335F3A}" srcOrd="1" destOrd="0" presId="urn:microsoft.com/office/officeart/2018/2/layout/IconVerticalSolidList"/>
    <dgm:cxn modelId="{576B2C2C-808E-4BBA-95B1-B21901B09A1D}" type="presParOf" srcId="{89757444-6165-4DF4-B4A1-E46A491E3EFA}" destId="{A2A98B7C-4F5C-4B40-8DBC-7BB812ED7E8A}" srcOrd="2" destOrd="0" presId="urn:microsoft.com/office/officeart/2018/2/layout/IconVerticalSolidList"/>
    <dgm:cxn modelId="{0133AA69-463C-4F8E-B688-6020CB8FB296}" type="presParOf" srcId="{A2A98B7C-4F5C-4B40-8DBC-7BB812ED7E8A}" destId="{69042ABC-0516-4C4A-A6C8-15E411DA7F0C}" srcOrd="0" destOrd="0" presId="urn:microsoft.com/office/officeart/2018/2/layout/IconVerticalSolidList"/>
    <dgm:cxn modelId="{AE70EC28-0209-47FE-A693-8DD552BFF688}" type="presParOf" srcId="{A2A98B7C-4F5C-4B40-8DBC-7BB812ED7E8A}" destId="{16A13E4F-9213-4A8A-9F0E-587EE652B6A7}" srcOrd="1" destOrd="0" presId="urn:microsoft.com/office/officeart/2018/2/layout/IconVerticalSolidList"/>
    <dgm:cxn modelId="{FF844795-FE42-4058-A592-54EF5A9EEF0D}" type="presParOf" srcId="{A2A98B7C-4F5C-4B40-8DBC-7BB812ED7E8A}" destId="{F8795EBD-190F-47A5-840F-BB3F9FA3078B}" srcOrd="2" destOrd="0" presId="urn:microsoft.com/office/officeart/2018/2/layout/IconVerticalSolidList"/>
    <dgm:cxn modelId="{479678C7-E7F1-48C1-A532-BE841E9721D1}" type="presParOf" srcId="{A2A98B7C-4F5C-4B40-8DBC-7BB812ED7E8A}" destId="{51AF6C1F-F406-4B5C-94AC-AFA8EBA828B6}" srcOrd="3" destOrd="0" presId="urn:microsoft.com/office/officeart/2018/2/layout/IconVerticalSolidList"/>
    <dgm:cxn modelId="{D4087B54-1304-4208-96F9-1C6E71098B22}" type="presParOf" srcId="{89757444-6165-4DF4-B4A1-E46A491E3EFA}" destId="{7B71D32B-0D8C-492F-966D-9EBEE2F88354}" srcOrd="3" destOrd="0" presId="urn:microsoft.com/office/officeart/2018/2/layout/IconVerticalSolidList"/>
    <dgm:cxn modelId="{7E5DF3B0-BD49-42A3-A80A-24BBC4585AF5}" type="presParOf" srcId="{89757444-6165-4DF4-B4A1-E46A491E3EFA}" destId="{BF93B9E0-12FC-4736-BBC0-DC045B0D0C66}" srcOrd="4" destOrd="0" presId="urn:microsoft.com/office/officeart/2018/2/layout/IconVerticalSolidList"/>
    <dgm:cxn modelId="{3969DCB0-0ED5-4DA6-8A4B-4E7E70D3C087}" type="presParOf" srcId="{BF93B9E0-12FC-4736-BBC0-DC045B0D0C66}" destId="{C7F3A356-C63B-4C83-8CC3-3085F6C6C3E9}" srcOrd="0" destOrd="0" presId="urn:microsoft.com/office/officeart/2018/2/layout/IconVerticalSolidList"/>
    <dgm:cxn modelId="{364C04BA-3F39-4377-AF1F-112D9C35CC40}" type="presParOf" srcId="{BF93B9E0-12FC-4736-BBC0-DC045B0D0C66}" destId="{64F88614-3ADA-45B0-BF44-034AD4B45407}" srcOrd="1" destOrd="0" presId="urn:microsoft.com/office/officeart/2018/2/layout/IconVerticalSolidList"/>
    <dgm:cxn modelId="{FD6AF7A2-F390-48B1-BDAD-67C789E8B06D}" type="presParOf" srcId="{BF93B9E0-12FC-4736-BBC0-DC045B0D0C66}" destId="{6A13141B-6455-4ECC-810A-29AEE8FBE9E8}" srcOrd="2" destOrd="0" presId="urn:microsoft.com/office/officeart/2018/2/layout/IconVerticalSolidList"/>
    <dgm:cxn modelId="{02305255-224E-4814-88F9-69C927BBD0BA}" type="presParOf" srcId="{BF93B9E0-12FC-4736-BBC0-DC045B0D0C66}" destId="{E0AAACF7-2E12-4DFC-A0AA-C2DADA12F2B7}" srcOrd="3" destOrd="0" presId="urn:microsoft.com/office/officeart/2018/2/layout/IconVerticalSolidList"/>
    <dgm:cxn modelId="{56D7750B-2AEA-4F03-B016-E73D25FFE9D3}" type="presParOf" srcId="{89757444-6165-4DF4-B4A1-E46A491E3EFA}" destId="{58E1C06E-E70E-4C91-A9CF-6DD3BA0EDFC2}" srcOrd="5" destOrd="0" presId="urn:microsoft.com/office/officeart/2018/2/layout/IconVerticalSolidList"/>
    <dgm:cxn modelId="{AD54DC71-58BE-4F1F-A1A0-00978F4AE797}" type="presParOf" srcId="{89757444-6165-4DF4-B4A1-E46A491E3EFA}" destId="{6ED4E855-D13C-4289-B9AC-600B3C0B94EA}" srcOrd="6" destOrd="0" presId="urn:microsoft.com/office/officeart/2018/2/layout/IconVerticalSolidList"/>
    <dgm:cxn modelId="{68F5A5D9-7096-457E-931F-2E09D6B809AC}" type="presParOf" srcId="{6ED4E855-D13C-4289-B9AC-600B3C0B94EA}" destId="{D5B5EB87-4718-4BF1-9EED-091256AC9DFA}" srcOrd="0" destOrd="0" presId="urn:microsoft.com/office/officeart/2018/2/layout/IconVerticalSolidList"/>
    <dgm:cxn modelId="{924C58A0-400D-4579-81CA-AE881B62BA33}" type="presParOf" srcId="{6ED4E855-D13C-4289-B9AC-600B3C0B94EA}" destId="{218FB8CA-785C-4737-AC62-EF96BDB31ACF}" srcOrd="1" destOrd="0" presId="urn:microsoft.com/office/officeart/2018/2/layout/IconVerticalSolidList"/>
    <dgm:cxn modelId="{E7995972-B1F3-45EA-9AD4-E6C7E6CEF10C}" type="presParOf" srcId="{6ED4E855-D13C-4289-B9AC-600B3C0B94EA}" destId="{7AB5F521-CAE1-407D-B7B1-7BC966C0B9DA}" srcOrd="2" destOrd="0" presId="urn:microsoft.com/office/officeart/2018/2/layout/IconVerticalSolidList"/>
    <dgm:cxn modelId="{4E885A08-6129-49DD-9BA1-4EFD480DA8CE}" type="presParOf" srcId="{6ED4E855-D13C-4289-B9AC-600B3C0B94EA}" destId="{AD076DAF-6F00-41B4-AFF4-0F198F85B76E}" srcOrd="3" destOrd="0" presId="urn:microsoft.com/office/officeart/2018/2/layout/IconVerticalSolidList"/>
    <dgm:cxn modelId="{5ACA65F3-F3A5-464F-A263-E88038BB5907}" type="presParOf" srcId="{89757444-6165-4DF4-B4A1-E46A491E3EFA}" destId="{CEAA0A02-66F0-484A-B1F1-4073F1656047}" srcOrd="7" destOrd="0" presId="urn:microsoft.com/office/officeart/2018/2/layout/IconVerticalSolidList"/>
    <dgm:cxn modelId="{51E8EA83-560B-4360-AAEF-E4172A4C1780}" type="presParOf" srcId="{89757444-6165-4DF4-B4A1-E46A491E3EFA}" destId="{641D11CA-494F-4DD5-85B2-56602C4FFABF}" srcOrd="8" destOrd="0" presId="urn:microsoft.com/office/officeart/2018/2/layout/IconVerticalSolidList"/>
    <dgm:cxn modelId="{1E6C76E6-E19A-4211-8CD8-1C50583061AB}" type="presParOf" srcId="{641D11CA-494F-4DD5-85B2-56602C4FFABF}" destId="{7D5D72E1-B912-4D26-8BEB-982E540CD596}" srcOrd="0" destOrd="0" presId="urn:microsoft.com/office/officeart/2018/2/layout/IconVerticalSolidList"/>
    <dgm:cxn modelId="{F045D9E7-169E-40F3-95BE-014460EDFB6A}" type="presParOf" srcId="{641D11CA-494F-4DD5-85B2-56602C4FFABF}" destId="{D5EA125C-5150-4370-946C-42C7F32EAD20}" srcOrd="1" destOrd="0" presId="urn:microsoft.com/office/officeart/2018/2/layout/IconVerticalSolidList"/>
    <dgm:cxn modelId="{6DE0175B-65B9-4769-86EF-BC627FCC311C}" type="presParOf" srcId="{641D11CA-494F-4DD5-85B2-56602C4FFABF}" destId="{79CC1BF3-2E63-4452-AF87-B5DCB89638A2}" srcOrd="2" destOrd="0" presId="urn:microsoft.com/office/officeart/2018/2/layout/IconVerticalSolidList"/>
    <dgm:cxn modelId="{70965980-A8E0-4DB8-B16C-8BD952E7C270}" type="presParOf" srcId="{641D11CA-494F-4DD5-85B2-56602C4FFABF}" destId="{0BD7F84A-CCF3-4993-A0F0-361068ADFB30}" srcOrd="3" destOrd="0" presId="urn:microsoft.com/office/officeart/2018/2/layout/IconVerticalSolidList"/>
    <dgm:cxn modelId="{59AEAB88-EEF2-49DB-A9BC-D42476147D06}" type="presParOf" srcId="{89757444-6165-4DF4-B4A1-E46A491E3EFA}" destId="{2C369580-8878-4679-A299-52222AEAA7DB}" srcOrd="9" destOrd="0" presId="urn:microsoft.com/office/officeart/2018/2/layout/IconVerticalSolidList"/>
    <dgm:cxn modelId="{0E81E6C0-AE9E-4258-B335-388CBF56E67C}" type="presParOf" srcId="{89757444-6165-4DF4-B4A1-E46A491E3EFA}" destId="{96171D42-6FB8-4545-B952-FD6C23DD48D5}" srcOrd="10" destOrd="0" presId="urn:microsoft.com/office/officeart/2018/2/layout/IconVerticalSolidList"/>
    <dgm:cxn modelId="{82871473-8A7E-4BC1-AE85-F08962411E86}" type="presParOf" srcId="{96171D42-6FB8-4545-B952-FD6C23DD48D5}" destId="{32C25FD9-8979-4626-9C56-70989E7A95DA}" srcOrd="0" destOrd="0" presId="urn:microsoft.com/office/officeart/2018/2/layout/IconVerticalSolidList"/>
    <dgm:cxn modelId="{ABA9B429-EE75-4C20-B297-9662430408E7}" type="presParOf" srcId="{96171D42-6FB8-4545-B952-FD6C23DD48D5}" destId="{F028F405-B420-4C26-80C6-5E6C9F08AB04}" srcOrd="1" destOrd="0" presId="urn:microsoft.com/office/officeart/2018/2/layout/IconVerticalSolidList"/>
    <dgm:cxn modelId="{BCAAB45A-2268-4A45-8F08-4D79FD9C3763}" type="presParOf" srcId="{96171D42-6FB8-4545-B952-FD6C23DD48D5}" destId="{8FE6BBFD-E61C-4071-9FDA-1C509F486A72}" srcOrd="2" destOrd="0" presId="urn:microsoft.com/office/officeart/2018/2/layout/IconVerticalSolidList"/>
    <dgm:cxn modelId="{DEC1058B-0A7C-46AA-BF99-9899CE924732}" type="presParOf" srcId="{96171D42-6FB8-4545-B952-FD6C23DD48D5}" destId="{AABB478B-83EF-4DE1-9B53-A595D7BA3C9B}" srcOrd="3" destOrd="0" presId="urn:microsoft.com/office/officeart/2018/2/layout/IconVerticalSolidList"/>
    <dgm:cxn modelId="{D0B8D373-6BD7-4849-96E9-08876B2DD477}" type="presParOf" srcId="{89757444-6165-4DF4-B4A1-E46A491E3EFA}" destId="{7E6E8659-B34A-4AB3-BB01-806488C73A61}" srcOrd="11" destOrd="0" presId="urn:microsoft.com/office/officeart/2018/2/layout/IconVerticalSolidList"/>
    <dgm:cxn modelId="{98FEE954-BCDE-4084-A591-50C76EF54046}" type="presParOf" srcId="{89757444-6165-4DF4-B4A1-E46A491E3EFA}" destId="{A61D383E-2A06-43E2-A53B-D25E3E895556}" srcOrd="12" destOrd="0" presId="urn:microsoft.com/office/officeart/2018/2/layout/IconVerticalSolidList"/>
    <dgm:cxn modelId="{DA173E3F-CA3B-43D9-8138-3DCA44142599}" type="presParOf" srcId="{A61D383E-2A06-43E2-A53B-D25E3E895556}" destId="{7B3D973C-47BC-419A-BCEB-3F99026658AC}" srcOrd="0" destOrd="0" presId="urn:microsoft.com/office/officeart/2018/2/layout/IconVerticalSolidList"/>
    <dgm:cxn modelId="{8A06E699-E101-4785-BE0A-D6AC4AC06A5A}" type="presParOf" srcId="{A61D383E-2A06-43E2-A53B-D25E3E895556}" destId="{AF9CAE61-E257-462C-AE41-0EFB2FE33122}" srcOrd="1" destOrd="0" presId="urn:microsoft.com/office/officeart/2018/2/layout/IconVerticalSolidList"/>
    <dgm:cxn modelId="{3E2399EE-BE22-488F-AE3A-94BD36B4275A}" type="presParOf" srcId="{A61D383E-2A06-43E2-A53B-D25E3E895556}" destId="{673A11A4-A136-451A-9DFF-7EA5E54D0D4D}" srcOrd="2" destOrd="0" presId="urn:microsoft.com/office/officeart/2018/2/layout/IconVerticalSolidList"/>
    <dgm:cxn modelId="{8A2E60FE-36FC-4110-A8A2-4C98F2E157A1}" type="presParOf" srcId="{A61D383E-2A06-43E2-A53B-D25E3E895556}" destId="{D5A767AC-1A78-476A-930D-7DC12A4CDD09}" srcOrd="3" destOrd="0" presId="urn:microsoft.com/office/officeart/2018/2/layout/IconVerticalSolidList"/>
    <dgm:cxn modelId="{0BB07917-BF79-4CF6-B1C4-77307C158835}" type="presParOf" srcId="{89757444-6165-4DF4-B4A1-E46A491E3EFA}" destId="{3235142A-D9E0-4591-A5FB-D712A8C1F337}" srcOrd="13" destOrd="0" presId="urn:microsoft.com/office/officeart/2018/2/layout/IconVerticalSolidList"/>
    <dgm:cxn modelId="{BC027DBF-CC46-4145-83BA-15A4B1D3BCCA}" type="presParOf" srcId="{89757444-6165-4DF4-B4A1-E46A491E3EFA}" destId="{789ADECC-263F-4236-BB21-689956257E94}" srcOrd="14" destOrd="0" presId="urn:microsoft.com/office/officeart/2018/2/layout/IconVerticalSolidList"/>
    <dgm:cxn modelId="{7B9B5F20-42E5-4F48-A22B-47A6FE09103F}" type="presParOf" srcId="{789ADECC-263F-4236-BB21-689956257E94}" destId="{F7D97F9F-E1D4-424C-97C4-E2EAA0DEF657}" srcOrd="0" destOrd="0" presId="urn:microsoft.com/office/officeart/2018/2/layout/IconVerticalSolidList"/>
    <dgm:cxn modelId="{1F06D5F7-6054-4EA7-9F9A-1AB0B6A4ECB2}" type="presParOf" srcId="{789ADECC-263F-4236-BB21-689956257E94}" destId="{F40F3104-96AC-4AD7-8EC8-B1E6BDEAFF9B}" srcOrd="1" destOrd="0" presId="urn:microsoft.com/office/officeart/2018/2/layout/IconVerticalSolidList"/>
    <dgm:cxn modelId="{C55C4796-3AFE-436C-8CA0-458976B4999E}" type="presParOf" srcId="{789ADECC-263F-4236-BB21-689956257E94}" destId="{9E867332-FA00-4F8C-AB38-AEFA05710B49}" srcOrd="2" destOrd="0" presId="urn:microsoft.com/office/officeart/2018/2/layout/IconVerticalSolidList"/>
    <dgm:cxn modelId="{88CE11CF-B595-4F18-AA97-5D438565FF39}" type="presParOf" srcId="{789ADECC-263F-4236-BB21-689956257E94}" destId="{11A72D0A-FE3F-45DC-BB32-DB834B907B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01DCDA-0979-471B-8383-C08B69894C10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1792751-F352-4950-A514-542551625040}">
      <dgm:prSet/>
      <dgm:spPr/>
      <dgm:t>
        <a:bodyPr/>
        <a:lstStyle/>
        <a:p>
          <a:r>
            <a:rPr lang="en-US" b="1"/>
            <a:t>Evaluation Metrics:</a:t>
          </a:r>
          <a:endParaRPr lang="en-US"/>
        </a:p>
      </dgm:t>
    </dgm:pt>
    <dgm:pt modelId="{BC3E8ECE-F140-4852-8F4D-BC0C4EBAD421}" type="parTrans" cxnId="{A003DBAF-6EEC-4F88-A21F-938F759A06E1}">
      <dgm:prSet/>
      <dgm:spPr/>
      <dgm:t>
        <a:bodyPr/>
        <a:lstStyle/>
        <a:p>
          <a:endParaRPr lang="en-US"/>
        </a:p>
      </dgm:t>
    </dgm:pt>
    <dgm:pt modelId="{FE8D9D09-6167-4581-A475-DDFCD03E2024}" type="sibTrans" cxnId="{A003DBAF-6EEC-4F88-A21F-938F759A06E1}">
      <dgm:prSet/>
      <dgm:spPr/>
      <dgm:t>
        <a:bodyPr/>
        <a:lstStyle/>
        <a:p>
          <a:endParaRPr lang="en-US"/>
        </a:p>
      </dgm:t>
    </dgm:pt>
    <dgm:pt modelId="{7D9436D0-733B-4084-B2A6-E5CBC8298817}">
      <dgm:prSet/>
      <dgm:spPr/>
      <dgm:t>
        <a:bodyPr/>
        <a:lstStyle/>
        <a:p>
          <a:r>
            <a:rPr lang="en-US" b="1"/>
            <a:t>Accuracy</a:t>
          </a:r>
          <a:r>
            <a:rPr lang="en-US"/>
            <a:t>: 45.4%</a:t>
          </a:r>
        </a:p>
      </dgm:t>
    </dgm:pt>
    <dgm:pt modelId="{95767CA9-7B78-4F6D-8C55-BAD995D72843}" type="parTrans" cxnId="{CD21D2B5-C080-4CDC-B368-8C473C077EF7}">
      <dgm:prSet/>
      <dgm:spPr/>
      <dgm:t>
        <a:bodyPr/>
        <a:lstStyle/>
        <a:p>
          <a:endParaRPr lang="en-US"/>
        </a:p>
      </dgm:t>
    </dgm:pt>
    <dgm:pt modelId="{817F55DD-2D2C-4309-95DA-8C889D858B8D}" type="sibTrans" cxnId="{CD21D2B5-C080-4CDC-B368-8C473C077EF7}">
      <dgm:prSet/>
      <dgm:spPr/>
      <dgm:t>
        <a:bodyPr/>
        <a:lstStyle/>
        <a:p>
          <a:endParaRPr lang="en-US"/>
        </a:p>
      </dgm:t>
    </dgm:pt>
    <dgm:pt modelId="{B0CBDC37-05E6-4053-834B-A891E1FB878B}">
      <dgm:prSet/>
      <dgm:spPr/>
      <dgm:t>
        <a:bodyPr/>
        <a:lstStyle/>
        <a:p>
          <a:r>
            <a:rPr lang="en-US" b="1"/>
            <a:t>Precision</a:t>
          </a:r>
          <a:r>
            <a:rPr lang="en-US"/>
            <a:t>: 50.97%</a:t>
          </a:r>
        </a:p>
      </dgm:t>
    </dgm:pt>
    <dgm:pt modelId="{49DEC5C2-6527-4D1D-8CC7-79B0E9CD713C}" type="parTrans" cxnId="{5035DD2E-55A4-4643-9807-59B6B7A9A7AF}">
      <dgm:prSet/>
      <dgm:spPr/>
      <dgm:t>
        <a:bodyPr/>
        <a:lstStyle/>
        <a:p>
          <a:endParaRPr lang="en-US"/>
        </a:p>
      </dgm:t>
    </dgm:pt>
    <dgm:pt modelId="{77D06581-33A7-48C9-B4ED-75910122F32C}" type="sibTrans" cxnId="{5035DD2E-55A4-4643-9807-59B6B7A9A7AF}">
      <dgm:prSet/>
      <dgm:spPr/>
      <dgm:t>
        <a:bodyPr/>
        <a:lstStyle/>
        <a:p>
          <a:endParaRPr lang="en-US"/>
        </a:p>
      </dgm:t>
    </dgm:pt>
    <dgm:pt modelId="{B126F3DA-1D6F-4C60-BA07-B64B9CC91172}">
      <dgm:prSet/>
      <dgm:spPr/>
      <dgm:t>
        <a:bodyPr/>
        <a:lstStyle/>
        <a:p>
          <a:r>
            <a:rPr lang="en-US" b="1"/>
            <a:t>Recall</a:t>
          </a:r>
          <a:r>
            <a:rPr lang="en-US"/>
            <a:t>: 45.4%</a:t>
          </a:r>
        </a:p>
      </dgm:t>
    </dgm:pt>
    <dgm:pt modelId="{4102E9CC-4E9A-4D1D-9ED4-B2C3458AF001}" type="parTrans" cxnId="{0D45182F-8387-4A45-AF62-9D2E41E42F50}">
      <dgm:prSet/>
      <dgm:spPr/>
      <dgm:t>
        <a:bodyPr/>
        <a:lstStyle/>
        <a:p>
          <a:endParaRPr lang="en-US"/>
        </a:p>
      </dgm:t>
    </dgm:pt>
    <dgm:pt modelId="{D2B81469-ECBB-439C-BC71-75D0B5FB9F48}" type="sibTrans" cxnId="{0D45182F-8387-4A45-AF62-9D2E41E42F50}">
      <dgm:prSet/>
      <dgm:spPr/>
      <dgm:t>
        <a:bodyPr/>
        <a:lstStyle/>
        <a:p>
          <a:endParaRPr lang="en-US"/>
        </a:p>
      </dgm:t>
    </dgm:pt>
    <dgm:pt modelId="{438D0836-6B39-4805-A96C-7B676229BABB}">
      <dgm:prSet/>
      <dgm:spPr/>
      <dgm:t>
        <a:bodyPr/>
        <a:lstStyle/>
        <a:p>
          <a:r>
            <a:rPr lang="en-US" b="1"/>
            <a:t>F1 Score</a:t>
          </a:r>
          <a:r>
            <a:rPr lang="en-US"/>
            <a:t>: 47.8%</a:t>
          </a:r>
        </a:p>
      </dgm:t>
    </dgm:pt>
    <dgm:pt modelId="{E96EF301-2F68-4C21-A480-02AD18333D49}" type="parTrans" cxnId="{A82A64BE-2E99-4821-B725-5D1E2E2EB525}">
      <dgm:prSet/>
      <dgm:spPr/>
      <dgm:t>
        <a:bodyPr/>
        <a:lstStyle/>
        <a:p>
          <a:endParaRPr lang="en-US"/>
        </a:p>
      </dgm:t>
    </dgm:pt>
    <dgm:pt modelId="{9E7E940E-994F-4E89-B421-D7A5C6E140F6}" type="sibTrans" cxnId="{A82A64BE-2E99-4821-B725-5D1E2E2EB525}">
      <dgm:prSet/>
      <dgm:spPr/>
      <dgm:t>
        <a:bodyPr/>
        <a:lstStyle/>
        <a:p>
          <a:endParaRPr lang="en-US"/>
        </a:p>
      </dgm:t>
    </dgm:pt>
    <dgm:pt modelId="{24D61C1D-D2E2-4612-884E-4129DEE8927F}">
      <dgm:prSet/>
      <dgm:spPr/>
      <dgm:t>
        <a:bodyPr/>
        <a:lstStyle/>
        <a:p>
          <a:r>
            <a:rPr lang="en-US" b="1"/>
            <a:t>Confusion Matrix: </a:t>
          </a:r>
          <a:r>
            <a:rPr lang="en-US"/>
            <a:t>Highlights misclassification trends, especially for Neural &amp; Negative sentiments.</a:t>
          </a:r>
        </a:p>
      </dgm:t>
    </dgm:pt>
    <dgm:pt modelId="{F53E766A-255B-4289-A63E-EFE3D2AE6CD0}" type="parTrans" cxnId="{52CCE933-36F9-4CA3-9A3E-4078D5ACD738}">
      <dgm:prSet/>
      <dgm:spPr/>
      <dgm:t>
        <a:bodyPr/>
        <a:lstStyle/>
        <a:p>
          <a:endParaRPr lang="en-US"/>
        </a:p>
      </dgm:t>
    </dgm:pt>
    <dgm:pt modelId="{CD397CB9-EA1E-4FA5-9AC6-2BA85A408892}" type="sibTrans" cxnId="{52CCE933-36F9-4CA3-9A3E-4078D5ACD738}">
      <dgm:prSet/>
      <dgm:spPr/>
      <dgm:t>
        <a:bodyPr/>
        <a:lstStyle/>
        <a:p>
          <a:endParaRPr lang="en-US"/>
        </a:p>
      </dgm:t>
    </dgm:pt>
    <dgm:pt modelId="{3E962A78-C5D8-44E0-8867-F31D89738833}" type="pres">
      <dgm:prSet presAssocID="{7C01DCDA-0979-471B-8383-C08B69894C10}" presName="linear" presStyleCnt="0">
        <dgm:presLayoutVars>
          <dgm:animLvl val="lvl"/>
          <dgm:resizeHandles val="exact"/>
        </dgm:presLayoutVars>
      </dgm:prSet>
      <dgm:spPr/>
    </dgm:pt>
    <dgm:pt modelId="{F48C6E8B-A22B-41EA-9F27-9569D4A1D4BF}" type="pres">
      <dgm:prSet presAssocID="{21792751-F352-4950-A514-54255162504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C1EB520-32EB-424B-AD62-D7CE93524213}" type="pres">
      <dgm:prSet presAssocID="{FE8D9D09-6167-4581-A475-DDFCD03E2024}" presName="spacer" presStyleCnt="0"/>
      <dgm:spPr/>
    </dgm:pt>
    <dgm:pt modelId="{5F03B9FF-1AA4-4F32-A4AC-782D2EBC642F}" type="pres">
      <dgm:prSet presAssocID="{7D9436D0-733B-4084-B2A6-E5CBC829881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353588E-3B4B-41A0-8E9C-8F1A78DB7738}" type="pres">
      <dgm:prSet presAssocID="{817F55DD-2D2C-4309-95DA-8C889D858B8D}" presName="spacer" presStyleCnt="0"/>
      <dgm:spPr/>
    </dgm:pt>
    <dgm:pt modelId="{05986813-9828-47CA-8376-D247C361307A}" type="pres">
      <dgm:prSet presAssocID="{B0CBDC37-05E6-4053-834B-A891E1FB878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66AA2C-4171-41AA-A793-E22115F047A6}" type="pres">
      <dgm:prSet presAssocID="{77D06581-33A7-48C9-B4ED-75910122F32C}" presName="spacer" presStyleCnt="0"/>
      <dgm:spPr/>
    </dgm:pt>
    <dgm:pt modelId="{2B2D3096-7B59-4CCB-8F92-D5B1C6C25A34}" type="pres">
      <dgm:prSet presAssocID="{B126F3DA-1D6F-4C60-BA07-B64B9CC9117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CC4BF7B-0063-48C8-8381-9A5F82DD29B7}" type="pres">
      <dgm:prSet presAssocID="{D2B81469-ECBB-439C-BC71-75D0B5FB9F48}" presName="spacer" presStyleCnt="0"/>
      <dgm:spPr/>
    </dgm:pt>
    <dgm:pt modelId="{40D75001-6333-435A-883D-19A52619A62E}" type="pres">
      <dgm:prSet presAssocID="{438D0836-6B39-4805-A96C-7B676229BAB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DD2F73D-62F4-401A-A2AE-557687F6AE26}" type="pres">
      <dgm:prSet presAssocID="{9E7E940E-994F-4E89-B421-D7A5C6E140F6}" presName="spacer" presStyleCnt="0"/>
      <dgm:spPr/>
    </dgm:pt>
    <dgm:pt modelId="{A8A68F79-C334-4D5C-A3A7-4D3768311536}" type="pres">
      <dgm:prSet presAssocID="{24D61C1D-D2E2-4612-884E-4129DEE8927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035DD2E-55A4-4643-9807-59B6B7A9A7AF}" srcId="{7C01DCDA-0979-471B-8383-C08B69894C10}" destId="{B0CBDC37-05E6-4053-834B-A891E1FB878B}" srcOrd="2" destOrd="0" parTransId="{49DEC5C2-6527-4D1D-8CC7-79B0E9CD713C}" sibTransId="{77D06581-33A7-48C9-B4ED-75910122F32C}"/>
    <dgm:cxn modelId="{0D45182F-8387-4A45-AF62-9D2E41E42F50}" srcId="{7C01DCDA-0979-471B-8383-C08B69894C10}" destId="{B126F3DA-1D6F-4C60-BA07-B64B9CC91172}" srcOrd="3" destOrd="0" parTransId="{4102E9CC-4E9A-4D1D-9ED4-B2C3458AF001}" sibTransId="{D2B81469-ECBB-439C-BC71-75D0B5FB9F48}"/>
    <dgm:cxn modelId="{52CCE933-36F9-4CA3-9A3E-4078D5ACD738}" srcId="{7C01DCDA-0979-471B-8383-C08B69894C10}" destId="{24D61C1D-D2E2-4612-884E-4129DEE8927F}" srcOrd="5" destOrd="0" parTransId="{F53E766A-255B-4289-A63E-EFE3D2AE6CD0}" sibTransId="{CD397CB9-EA1E-4FA5-9AC6-2BA85A408892}"/>
    <dgm:cxn modelId="{C119EC3C-4E4A-4737-BF24-5734711BD842}" type="presOf" srcId="{24D61C1D-D2E2-4612-884E-4129DEE8927F}" destId="{A8A68F79-C334-4D5C-A3A7-4D3768311536}" srcOrd="0" destOrd="0" presId="urn:microsoft.com/office/officeart/2005/8/layout/vList2"/>
    <dgm:cxn modelId="{EAC53C4A-FADC-423D-B557-D8F5ED840395}" type="presOf" srcId="{438D0836-6B39-4805-A96C-7B676229BABB}" destId="{40D75001-6333-435A-883D-19A52619A62E}" srcOrd="0" destOrd="0" presId="urn:microsoft.com/office/officeart/2005/8/layout/vList2"/>
    <dgm:cxn modelId="{7F84494C-3613-43CE-B98F-9CE6DAB96C58}" type="presOf" srcId="{7D9436D0-733B-4084-B2A6-E5CBC8298817}" destId="{5F03B9FF-1AA4-4F32-A4AC-782D2EBC642F}" srcOrd="0" destOrd="0" presId="urn:microsoft.com/office/officeart/2005/8/layout/vList2"/>
    <dgm:cxn modelId="{1C5FB46E-501B-49FC-A0AD-9657DF84444D}" type="presOf" srcId="{21792751-F352-4950-A514-542551625040}" destId="{F48C6E8B-A22B-41EA-9F27-9569D4A1D4BF}" srcOrd="0" destOrd="0" presId="urn:microsoft.com/office/officeart/2005/8/layout/vList2"/>
    <dgm:cxn modelId="{FB70E05A-044C-46DD-96AD-C32C089759ED}" type="presOf" srcId="{7C01DCDA-0979-471B-8383-C08B69894C10}" destId="{3E962A78-C5D8-44E0-8867-F31D89738833}" srcOrd="0" destOrd="0" presId="urn:microsoft.com/office/officeart/2005/8/layout/vList2"/>
    <dgm:cxn modelId="{60B73084-C344-44A3-9120-D11137D6E5F5}" type="presOf" srcId="{B126F3DA-1D6F-4C60-BA07-B64B9CC91172}" destId="{2B2D3096-7B59-4CCB-8F92-D5B1C6C25A34}" srcOrd="0" destOrd="0" presId="urn:microsoft.com/office/officeart/2005/8/layout/vList2"/>
    <dgm:cxn modelId="{5FC09C88-3A96-4EB3-A8F8-81CB4AADA8DE}" type="presOf" srcId="{B0CBDC37-05E6-4053-834B-A891E1FB878B}" destId="{05986813-9828-47CA-8376-D247C361307A}" srcOrd="0" destOrd="0" presId="urn:microsoft.com/office/officeart/2005/8/layout/vList2"/>
    <dgm:cxn modelId="{A003DBAF-6EEC-4F88-A21F-938F759A06E1}" srcId="{7C01DCDA-0979-471B-8383-C08B69894C10}" destId="{21792751-F352-4950-A514-542551625040}" srcOrd="0" destOrd="0" parTransId="{BC3E8ECE-F140-4852-8F4D-BC0C4EBAD421}" sibTransId="{FE8D9D09-6167-4581-A475-DDFCD03E2024}"/>
    <dgm:cxn modelId="{CD21D2B5-C080-4CDC-B368-8C473C077EF7}" srcId="{7C01DCDA-0979-471B-8383-C08B69894C10}" destId="{7D9436D0-733B-4084-B2A6-E5CBC8298817}" srcOrd="1" destOrd="0" parTransId="{95767CA9-7B78-4F6D-8C55-BAD995D72843}" sibTransId="{817F55DD-2D2C-4309-95DA-8C889D858B8D}"/>
    <dgm:cxn modelId="{A82A64BE-2E99-4821-B725-5D1E2E2EB525}" srcId="{7C01DCDA-0979-471B-8383-C08B69894C10}" destId="{438D0836-6B39-4805-A96C-7B676229BABB}" srcOrd="4" destOrd="0" parTransId="{E96EF301-2F68-4C21-A480-02AD18333D49}" sibTransId="{9E7E940E-994F-4E89-B421-D7A5C6E140F6}"/>
    <dgm:cxn modelId="{54046CD9-4979-4BC9-910A-4E12EF513384}" type="presParOf" srcId="{3E962A78-C5D8-44E0-8867-F31D89738833}" destId="{F48C6E8B-A22B-41EA-9F27-9569D4A1D4BF}" srcOrd="0" destOrd="0" presId="urn:microsoft.com/office/officeart/2005/8/layout/vList2"/>
    <dgm:cxn modelId="{AADF35EC-6DEB-4F78-A999-959B636FA269}" type="presParOf" srcId="{3E962A78-C5D8-44E0-8867-F31D89738833}" destId="{9C1EB520-32EB-424B-AD62-D7CE93524213}" srcOrd="1" destOrd="0" presId="urn:microsoft.com/office/officeart/2005/8/layout/vList2"/>
    <dgm:cxn modelId="{E9D043BB-A002-4153-AA5D-719147606D34}" type="presParOf" srcId="{3E962A78-C5D8-44E0-8867-F31D89738833}" destId="{5F03B9FF-1AA4-4F32-A4AC-782D2EBC642F}" srcOrd="2" destOrd="0" presId="urn:microsoft.com/office/officeart/2005/8/layout/vList2"/>
    <dgm:cxn modelId="{A994A427-5A08-4184-A5D1-E750CC586A80}" type="presParOf" srcId="{3E962A78-C5D8-44E0-8867-F31D89738833}" destId="{2353588E-3B4B-41A0-8E9C-8F1A78DB7738}" srcOrd="3" destOrd="0" presId="urn:microsoft.com/office/officeart/2005/8/layout/vList2"/>
    <dgm:cxn modelId="{4F5784D7-8F73-417C-B1A0-8C4A949923AD}" type="presParOf" srcId="{3E962A78-C5D8-44E0-8867-F31D89738833}" destId="{05986813-9828-47CA-8376-D247C361307A}" srcOrd="4" destOrd="0" presId="urn:microsoft.com/office/officeart/2005/8/layout/vList2"/>
    <dgm:cxn modelId="{B3B2A09E-DDAA-4E8C-8AE0-1634E1BA98CB}" type="presParOf" srcId="{3E962A78-C5D8-44E0-8867-F31D89738833}" destId="{8C66AA2C-4171-41AA-A793-E22115F047A6}" srcOrd="5" destOrd="0" presId="urn:microsoft.com/office/officeart/2005/8/layout/vList2"/>
    <dgm:cxn modelId="{4D69A29B-F026-4913-9D29-6DF258978233}" type="presParOf" srcId="{3E962A78-C5D8-44E0-8867-F31D89738833}" destId="{2B2D3096-7B59-4CCB-8F92-D5B1C6C25A34}" srcOrd="6" destOrd="0" presId="urn:microsoft.com/office/officeart/2005/8/layout/vList2"/>
    <dgm:cxn modelId="{60C517F5-C8CA-4350-A462-B1B589E7FCFE}" type="presParOf" srcId="{3E962A78-C5D8-44E0-8867-F31D89738833}" destId="{CCC4BF7B-0063-48C8-8381-9A5F82DD29B7}" srcOrd="7" destOrd="0" presId="urn:microsoft.com/office/officeart/2005/8/layout/vList2"/>
    <dgm:cxn modelId="{2D0A0192-392F-41F6-9A39-572F08F97FB2}" type="presParOf" srcId="{3E962A78-C5D8-44E0-8867-F31D89738833}" destId="{40D75001-6333-435A-883D-19A52619A62E}" srcOrd="8" destOrd="0" presId="urn:microsoft.com/office/officeart/2005/8/layout/vList2"/>
    <dgm:cxn modelId="{F86DB0F7-B990-4EBE-ACF8-69BBE59B90F5}" type="presParOf" srcId="{3E962A78-C5D8-44E0-8867-F31D89738833}" destId="{3DD2F73D-62F4-401A-A2AE-557687F6AE26}" srcOrd="9" destOrd="0" presId="urn:microsoft.com/office/officeart/2005/8/layout/vList2"/>
    <dgm:cxn modelId="{69F96072-4C25-43CC-8D22-8323547C7559}" type="presParOf" srcId="{3E962A78-C5D8-44E0-8867-F31D89738833}" destId="{A8A68F79-C334-4D5C-A3A7-4D376831153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DEBC9-12A3-4F58-950B-4AD9F289F2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8D6907-4C08-426B-8414-9F6D6898378B}">
      <dgm:prSet/>
      <dgm:spPr/>
      <dgm:t>
        <a:bodyPr/>
        <a:lstStyle/>
        <a:p>
          <a:r>
            <a:rPr lang="en-US" b="1"/>
            <a:t>Operational Benefits:</a:t>
          </a:r>
          <a:endParaRPr lang="en-US"/>
        </a:p>
      </dgm:t>
    </dgm:pt>
    <dgm:pt modelId="{4812BA3B-2541-4F1C-8F77-38F0ED472C1A}" type="parTrans" cxnId="{A3CEEB4D-C30C-4634-84A2-B4476C4D28C8}">
      <dgm:prSet/>
      <dgm:spPr/>
      <dgm:t>
        <a:bodyPr/>
        <a:lstStyle/>
        <a:p>
          <a:endParaRPr lang="en-US"/>
        </a:p>
      </dgm:t>
    </dgm:pt>
    <dgm:pt modelId="{111515CC-32BC-4388-ACC4-5C1A837BAEF8}" type="sibTrans" cxnId="{A3CEEB4D-C30C-4634-84A2-B4476C4D28C8}">
      <dgm:prSet/>
      <dgm:spPr/>
      <dgm:t>
        <a:bodyPr/>
        <a:lstStyle/>
        <a:p>
          <a:endParaRPr lang="en-US"/>
        </a:p>
      </dgm:t>
    </dgm:pt>
    <dgm:pt modelId="{EFD72979-BCFC-4493-AFC6-B7FAF23C2C4C}">
      <dgm:prSet/>
      <dgm:spPr/>
      <dgm:t>
        <a:bodyPr/>
        <a:lstStyle/>
        <a:p>
          <a:r>
            <a:rPr lang="en-US"/>
            <a:t>Reduce follow-up calls, saving time &amp; resources.</a:t>
          </a:r>
        </a:p>
      </dgm:t>
    </dgm:pt>
    <dgm:pt modelId="{A12B20EA-01D8-45CD-8405-E162A1B9E649}" type="parTrans" cxnId="{47167198-EBFB-429E-A56C-04E1E0BB08D5}">
      <dgm:prSet/>
      <dgm:spPr/>
      <dgm:t>
        <a:bodyPr/>
        <a:lstStyle/>
        <a:p>
          <a:endParaRPr lang="en-US"/>
        </a:p>
      </dgm:t>
    </dgm:pt>
    <dgm:pt modelId="{D6F8A7A7-392F-41AC-B4E5-1A6D3FA5AA20}" type="sibTrans" cxnId="{47167198-EBFB-429E-A56C-04E1E0BB08D5}">
      <dgm:prSet/>
      <dgm:spPr/>
      <dgm:t>
        <a:bodyPr/>
        <a:lstStyle/>
        <a:p>
          <a:endParaRPr lang="en-US"/>
        </a:p>
      </dgm:t>
    </dgm:pt>
    <dgm:pt modelId="{FE904E58-2150-4276-8CCE-9AFE9CD83259}">
      <dgm:prSet/>
      <dgm:spPr/>
      <dgm:t>
        <a:bodyPr/>
        <a:lstStyle/>
        <a:p>
          <a:r>
            <a:rPr lang="en-US"/>
            <a:t>Improve response handling with AI-driven insights.</a:t>
          </a:r>
        </a:p>
      </dgm:t>
    </dgm:pt>
    <dgm:pt modelId="{7DE6F689-6F5B-4427-A4CC-F0C1D2E6DD1F}" type="parTrans" cxnId="{F0355B0A-BDE4-4EF1-8B0C-A632DC498637}">
      <dgm:prSet/>
      <dgm:spPr/>
      <dgm:t>
        <a:bodyPr/>
        <a:lstStyle/>
        <a:p>
          <a:endParaRPr lang="en-US"/>
        </a:p>
      </dgm:t>
    </dgm:pt>
    <dgm:pt modelId="{38BA4D50-376B-491E-96B0-4C4AFEC44757}" type="sibTrans" cxnId="{F0355B0A-BDE4-4EF1-8B0C-A632DC498637}">
      <dgm:prSet/>
      <dgm:spPr/>
      <dgm:t>
        <a:bodyPr/>
        <a:lstStyle/>
        <a:p>
          <a:endParaRPr lang="en-US"/>
        </a:p>
      </dgm:t>
    </dgm:pt>
    <dgm:pt modelId="{71AC32F3-3B37-4237-9B64-6FFA7788EF2A}">
      <dgm:prSet/>
      <dgm:spPr/>
      <dgm:t>
        <a:bodyPr/>
        <a:lstStyle/>
        <a:p>
          <a:r>
            <a:rPr lang="en-US" b="1"/>
            <a:t>Customer Experience Enhancement:</a:t>
          </a:r>
          <a:endParaRPr lang="en-US"/>
        </a:p>
      </dgm:t>
    </dgm:pt>
    <dgm:pt modelId="{B26E1F3B-EAA8-454E-A49B-DA81414C52C7}" type="parTrans" cxnId="{A6C1B4A9-2B4D-46BE-9659-F0296BABA27E}">
      <dgm:prSet/>
      <dgm:spPr/>
      <dgm:t>
        <a:bodyPr/>
        <a:lstStyle/>
        <a:p>
          <a:endParaRPr lang="en-US"/>
        </a:p>
      </dgm:t>
    </dgm:pt>
    <dgm:pt modelId="{FCD46F7E-1FC7-4D05-B744-725904B2CB8E}" type="sibTrans" cxnId="{A6C1B4A9-2B4D-46BE-9659-F0296BABA27E}">
      <dgm:prSet/>
      <dgm:spPr/>
      <dgm:t>
        <a:bodyPr/>
        <a:lstStyle/>
        <a:p>
          <a:endParaRPr lang="en-US"/>
        </a:p>
      </dgm:t>
    </dgm:pt>
    <dgm:pt modelId="{86AF5F99-4734-49A5-AE7A-BC5B0579F02C}">
      <dgm:prSet/>
      <dgm:spPr/>
      <dgm:t>
        <a:bodyPr/>
        <a:lstStyle/>
        <a:p>
          <a:r>
            <a:rPr lang="en-US"/>
            <a:t>Faster resolution &amp; proactive issue handling.</a:t>
          </a:r>
        </a:p>
      </dgm:t>
    </dgm:pt>
    <dgm:pt modelId="{15E34D7B-6677-4325-A595-E11DD36FD5BF}" type="parTrans" cxnId="{ACD27364-7170-4434-A329-8348CBC3F7BA}">
      <dgm:prSet/>
      <dgm:spPr/>
      <dgm:t>
        <a:bodyPr/>
        <a:lstStyle/>
        <a:p>
          <a:endParaRPr lang="en-US"/>
        </a:p>
      </dgm:t>
    </dgm:pt>
    <dgm:pt modelId="{9931AF49-F499-4E1C-9450-FFF092D3EFE7}" type="sibTrans" cxnId="{ACD27364-7170-4434-A329-8348CBC3F7BA}">
      <dgm:prSet/>
      <dgm:spPr/>
      <dgm:t>
        <a:bodyPr/>
        <a:lstStyle/>
        <a:p>
          <a:endParaRPr lang="en-US"/>
        </a:p>
      </dgm:t>
    </dgm:pt>
    <dgm:pt modelId="{E72DBD42-B622-41DD-BE61-646902A4464A}">
      <dgm:prSet/>
      <dgm:spPr/>
      <dgm:t>
        <a:bodyPr/>
        <a:lstStyle/>
        <a:p>
          <a:r>
            <a:rPr lang="en-US"/>
            <a:t>More effective chatbot &amp; human-agent collaboration.</a:t>
          </a:r>
        </a:p>
      </dgm:t>
    </dgm:pt>
    <dgm:pt modelId="{59E68B51-360C-4963-9D0C-789F1BA499BF}" type="parTrans" cxnId="{58529F58-4591-4D02-A49F-204180FB0373}">
      <dgm:prSet/>
      <dgm:spPr/>
      <dgm:t>
        <a:bodyPr/>
        <a:lstStyle/>
        <a:p>
          <a:endParaRPr lang="en-US"/>
        </a:p>
      </dgm:t>
    </dgm:pt>
    <dgm:pt modelId="{42688FD4-8C85-4ADD-A5D9-BDEEDF52A747}" type="sibTrans" cxnId="{58529F58-4591-4D02-A49F-204180FB0373}">
      <dgm:prSet/>
      <dgm:spPr/>
      <dgm:t>
        <a:bodyPr/>
        <a:lstStyle/>
        <a:p>
          <a:endParaRPr lang="en-US"/>
        </a:p>
      </dgm:t>
    </dgm:pt>
    <dgm:pt modelId="{8D45F136-72F1-4012-B10C-7E1D0E130341}" type="pres">
      <dgm:prSet presAssocID="{A1EDEBC9-12A3-4F58-950B-4AD9F289F2CD}" presName="root" presStyleCnt="0">
        <dgm:presLayoutVars>
          <dgm:dir/>
          <dgm:resizeHandles val="exact"/>
        </dgm:presLayoutVars>
      </dgm:prSet>
      <dgm:spPr/>
    </dgm:pt>
    <dgm:pt modelId="{B6638533-C17C-4C0B-9950-A01F61FE57C6}" type="pres">
      <dgm:prSet presAssocID="{B98D6907-4C08-426B-8414-9F6D6898378B}" presName="compNode" presStyleCnt="0"/>
      <dgm:spPr/>
    </dgm:pt>
    <dgm:pt modelId="{472AAC26-2FDA-4085-942C-4E80FE95B0EF}" type="pres">
      <dgm:prSet presAssocID="{B98D6907-4C08-426B-8414-9F6D6898378B}" presName="bgRect" presStyleLbl="bgShp" presStyleIdx="0" presStyleCnt="2"/>
      <dgm:spPr/>
    </dgm:pt>
    <dgm:pt modelId="{252EEC96-1141-4F83-B55B-D362D02DCF1F}" type="pres">
      <dgm:prSet presAssocID="{B98D6907-4C08-426B-8414-9F6D689837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3AA1E01-8621-42A2-9616-9DE489252E42}" type="pres">
      <dgm:prSet presAssocID="{B98D6907-4C08-426B-8414-9F6D6898378B}" presName="spaceRect" presStyleCnt="0"/>
      <dgm:spPr/>
    </dgm:pt>
    <dgm:pt modelId="{A5831608-D037-495A-AFF7-B1EBC00FF2B2}" type="pres">
      <dgm:prSet presAssocID="{B98D6907-4C08-426B-8414-9F6D6898378B}" presName="parTx" presStyleLbl="revTx" presStyleIdx="0" presStyleCnt="4">
        <dgm:presLayoutVars>
          <dgm:chMax val="0"/>
          <dgm:chPref val="0"/>
        </dgm:presLayoutVars>
      </dgm:prSet>
      <dgm:spPr/>
    </dgm:pt>
    <dgm:pt modelId="{F9597D73-DABC-4339-B769-73854F374B4C}" type="pres">
      <dgm:prSet presAssocID="{B98D6907-4C08-426B-8414-9F6D6898378B}" presName="desTx" presStyleLbl="revTx" presStyleIdx="1" presStyleCnt="4">
        <dgm:presLayoutVars/>
      </dgm:prSet>
      <dgm:spPr/>
    </dgm:pt>
    <dgm:pt modelId="{5BD73CCA-3459-4D86-8148-9671CB455136}" type="pres">
      <dgm:prSet presAssocID="{111515CC-32BC-4388-ACC4-5C1A837BAEF8}" presName="sibTrans" presStyleCnt="0"/>
      <dgm:spPr/>
    </dgm:pt>
    <dgm:pt modelId="{50C315D6-18FC-4837-9AE6-7AAC0CD7E472}" type="pres">
      <dgm:prSet presAssocID="{71AC32F3-3B37-4237-9B64-6FFA7788EF2A}" presName="compNode" presStyleCnt="0"/>
      <dgm:spPr/>
    </dgm:pt>
    <dgm:pt modelId="{1E1C6DBD-4041-45AF-B748-D6231D218534}" type="pres">
      <dgm:prSet presAssocID="{71AC32F3-3B37-4237-9B64-6FFA7788EF2A}" presName="bgRect" presStyleLbl="bgShp" presStyleIdx="1" presStyleCnt="2"/>
      <dgm:spPr/>
    </dgm:pt>
    <dgm:pt modelId="{24D215FD-6A44-427E-96D2-DC05F3F3F137}" type="pres">
      <dgm:prSet presAssocID="{71AC32F3-3B37-4237-9B64-6FFA7788EF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E29AD8D-1AA1-4557-9F37-A7EC2B4EF0D0}" type="pres">
      <dgm:prSet presAssocID="{71AC32F3-3B37-4237-9B64-6FFA7788EF2A}" presName="spaceRect" presStyleCnt="0"/>
      <dgm:spPr/>
    </dgm:pt>
    <dgm:pt modelId="{27330930-E67C-4B91-9E1C-6664A756EA22}" type="pres">
      <dgm:prSet presAssocID="{71AC32F3-3B37-4237-9B64-6FFA7788EF2A}" presName="parTx" presStyleLbl="revTx" presStyleIdx="2" presStyleCnt="4">
        <dgm:presLayoutVars>
          <dgm:chMax val="0"/>
          <dgm:chPref val="0"/>
        </dgm:presLayoutVars>
      </dgm:prSet>
      <dgm:spPr/>
    </dgm:pt>
    <dgm:pt modelId="{FA8A3E8F-FA7E-4878-AB31-5738C47E08D2}" type="pres">
      <dgm:prSet presAssocID="{71AC32F3-3B37-4237-9B64-6FFA7788EF2A}" presName="desTx" presStyleLbl="revTx" presStyleIdx="3" presStyleCnt="4">
        <dgm:presLayoutVars/>
      </dgm:prSet>
      <dgm:spPr/>
    </dgm:pt>
  </dgm:ptLst>
  <dgm:cxnLst>
    <dgm:cxn modelId="{F0355B0A-BDE4-4EF1-8B0C-A632DC498637}" srcId="{B98D6907-4C08-426B-8414-9F6D6898378B}" destId="{FE904E58-2150-4276-8CCE-9AFE9CD83259}" srcOrd="1" destOrd="0" parTransId="{7DE6F689-6F5B-4427-A4CC-F0C1D2E6DD1F}" sibTransId="{38BA4D50-376B-491E-96B0-4C4AFEC44757}"/>
    <dgm:cxn modelId="{BE986210-BC50-415D-B411-AAF1D9C55D70}" type="presOf" srcId="{71AC32F3-3B37-4237-9B64-6FFA7788EF2A}" destId="{27330930-E67C-4B91-9E1C-6664A756EA22}" srcOrd="0" destOrd="0" presId="urn:microsoft.com/office/officeart/2018/2/layout/IconVerticalSolidList"/>
    <dgm:cxn modelId="{ACD27364-7170-4434-A329-8348CBC3F7BA}" srcId="{71AC32F3-3B37-4237-9B64-6FFA7788EF2A}" destId="{86AF5F99-4734-49A5-AE7A-BC5B0579F02C}" srcOrd="0" destOrd="0" parTransId="{15E34D7B-6677-4325-A595-E11DD36FD5BF}" sibTransId="{9931AF49-F499-4E1C-9450-FFF092D3EFE7}"/>
    <dgm:cxn modelId="{A3CEEB4D-C30C-4634-84A2-B4476C4D28C8}" srcId="{A1EDEBC9-12A3-4F58-950B-4AD9F289F2CD}" destId="{B98D6907-4C08-426B-8414-9F6D6898378B}" srcOrd="0" destOrd="0" parTransId="{4812BA3B-2541-4F1C-8F77-38F0ED472C1A}" sibTransId="{111515CC-32BC-4388-ACC4-5C1A837BAEF8}"/>
    <dgm:cxn modelId="{BF168C58-D37F-42A9-B0E0-C02F59BA0DD7}" type="presOf" srcId="{86AF5F99-4734-49A5-AE7A-BC5B0579F02C}" destId="{FA8A3E8F-FA7E-4878-AB31-5738C47E08D2}" srcOrd="0" destOrd="0" presId="urn:microsoft.com/office/officeart/2018/2/layout/IconVerticalSolidList"/>
    <dgm:cxn modelId="{58529F58-4591-4D02-A49F-204180FB0373}" srcId="{71AC32F3-3B37-4237-9B64-6FFA7788EF2A}" destId="{E72DBD42-B622-41DD-BE61-646902A4464A}" srcOrd="1" destOrd="0" parTransId="{59E68B51-360C-4963-9D0C-789F1BA499BF}" sibTransId="{42688FD4-8C85-4ADD-A5D9-BDEEDF52A747}"/>
    <dgm:cxn modelId="{C98BBF82-5343-44CB-A3D7-89C53681A4D9}" type="presOf" srcId="{FE904E58-2150-4276-8CCE-9AFE9CD83259}" destId="{F9597D73-DABC-4339-B769-73854F374B4C}" srcOrd="0" destOrd="1" presId="urn:microsoft.com/office/officeart/2018/2/layout/IconVerticalSolidList"/>
    <dgm:cxn modelId="{47167198-EBFB-429E-A56C-04E1E0BB08D5}" srcId="{B98D6907-4C08-426B-8414-9F6D6898378B}" destId="{EFD72979-BCFC-4493-AFC6-B7FAF23C2C4C}" srcOrd="0" destOrd="0" parTransId="{A12B20EA-01D8-45CD-8405-E162A1B9E649}" sibTransId="{D6F8A7A7-392F-41AC-B4E5-1A6D3FA5AA20}"/>
    <dgm:cxn modelId="{DF297EA6-D7EB-4B4E-BA23-A3314113C701}" type="presOf" srcId="{A1EDEBC9-12A3-4F58-950B-4AD9F289F2CD}" destId="{8D45F136-72F1-4012-B10C-7E1D0E130341}" srcOrd="0" destOrd="0" presId="urn:microsoft.com/office/officeart/2018/2/layout/IconVerticalSolidList"/>
    <dgm:cxn modelId="{A6C1B4A9-2B4D-46BE-9659-F0296BABA27E}" srcId="{A1EDEBC9-12A3-4F58-950B-4AD9F289F2CD}" destId="{71AC32F3-3B37-4237-9B64-6FFA7788EF2A}" srcOrd="1" destOrd="0" parTransId="{B26E1F3B-EAA8-454E-A49B-DA81414C52C7}" sibTransId="{FCD46F7E-1FC7-4D05-B744-725904B2CB8E}"/>
    <dgm:cxn modelId="{85269CBD-FC04-4778-80F7-5F9B7F5FC76D}" type="presOf" srcId="{E72DBD42-B622-41DD-BE61-646902A4464A}" destId="{FA8A3E8F-FA7E-4878-AB31-5738C47E08D2}" srcOrd="0" destOrd="1" presId="urn:microsoft.com/office/officeart/2018/2/layout/IconVerticalSolidList"/>
    <dgm:cxn modelId="{263AC4D5-E82C-467C-9BCB-9541E66539E5}" type="presOf" srcId="{B98D6907-4C08-426B-8414-9F6D6898378B}" destId="{A5831608-D037-495A-AFF7-B1EBC00FF2B2}" srcOrd="0" destOrd="0" presId="urn:microsoft.com/office/officeart/2018/2/layout/IconVerticalSolidList"/>
    <dgm:cxn modelId="{442D7EED-09B8-46EE-A96E-552776904AA9}" type="presOf" srcId="{EFD72979-BCFC-4493-AFC6-B7FAF23C2C4C}" destId="{F9597D73-DABC-4339-B769-73854F374B4C}" srcOrd="0" destOrd="0" presId="urn:microsoft.com/office/officeart/2018/2/layout/IconVerticalSolidList"/>
    <dgm:cxn modelId="{79182190-C499-4711-98C8-E2DC3D9CC55D}" type="presParOf" srcId="{8D45F136-72F1-4012-B10C-7E1D0E130341}" destId="{B6638533-C17C-4C0B-9950-A01F61FE57C6}" srcOrd="0" destOrd="0" presId="urn:microsoft.com/office/officeart/2018/2/layout/IconVerticalSolidList"/>
    <dgm:cxn modelId="{17BCBD6E-0B7C-4264-8A79-C2C628BDABBE}" type="presParOf" srcId="{B6638533-C17C-4C0B-9950-A01F61FE57C6}" destId="{472AAC26-2FDA-4085-942C-4E80FE95B0EF}" srcOrd="0" destOrd="0" presId="urn:microsoft.com/office/officeart/2018/2/layout/IconVerticalSolidList"/>
    <dgm:cxn modelId="{EA490903-7FC3-4712-BC58-43317C587B02}" type="presParOf" srcId="{B6638533-C17C-4C0B-9950-A01F61FE57C6}" destId="{252EEC96-1141-4F83-B55B-D362D02DCF1F}" srcOrd="1" destOrd="0" presId="urn:microsoft.com/office/officeart/2018/2/layout/IconVerticalSolidList"/>
    <dgm:cxn modelId="{6CC99C8A-9B20-4C5D-993D-3B4A2EB5F9C6}" type="presParOf" srcId="{B6638533-C17C-4C0B-9950-A01F61FE57C6}" destId="{13AA1E01-8621-42A2-9616-9DE489252E42}" srcOrd="2" destOrd="0" presId="urn:microsoft.com/office/officeart/2018/2/layout/IconVerticalSolidList"/>
    <dgm:cxn modelId="{8B3CB44B-524F-4324-BD7F-1AB843C11CEF}" type="presParOf" srcId="{B6638533-C17C-4C0B-9950-A01F61FE57C6}" destId="{A5831608-D037-495A-AFF7-B1EBC00FF2B2}" srcOrd="3" destOrd="0" presId="urn:microsoft.com/office/officeart/2018/2/layout/IconVerticalSolidList"/>
    <dgm:cxn modelId="{59F55D57-6AFE-4360-8740-0C3BD6DCA9E9}" type="presParOf" srcId="{B6638533-C17C-4C0B-9950-A01F61FE57C6}" destId="{F9597D73-DABC-4339-B769-73854F374B4C}" srcOrd="4" destOrd="0" presId="urn:microsoft.com/office/officeart/2018/2/layout/IconVerticalSolidList"/>
    <dgm:cxn modelId="{4A8B8EE7-C851-4D64-99EA-B9338B723BE6}" type="presParOf" srcId="{8D45F136-72F1-4012-B10C-7E1D0E130341}" destId="{5BD73CCA-3459-4D86-8148-9671CB455136}" srcOrd="1" destOrd="0" presId="urn:microsoft.com/office/officeart/2018/2/layout/IconVerticalSolidList"/>
    <dgm:cxn modelId="{D4525C25-C939-40F6-B4D4-08DB5EAFFE0D}" type="presParOf" srcId="{8D45F136-72F1-4012-B10C-7E1D0E130341}" destId="{50C315D6-18FC-4837-9AE6-7AAC0CD7E472}" srcOrd="2" destOrd="0" presId="urn:microsoft.com/office/officeart/2018/2/layout/IconVerticalSolidList"/>
    <dgm:cxn modelId="{A53199DF-734B-4FC2-B4AF-A7E02C843872}" type="presParOf" srcId="{50C315D6-18FC-4837-9AE6-7AAC0CD7E472}" destId="{1E1C6DBD-4041-45AF-B748-D6231D218534}" srcOrd="0" destOrd="0" presId="urn:microsoft.com/office/officeart/2018/2/layout/IconVerticalSolidList"/>
    <dgm:cxn modelId="{91F82B01-F407-4789-AFCB-82466738D4D3}" type="presParOf" srcId="{50C315D6-18FC-4837-9AE6-7AAC0CD7E472}" destId="{24D215FD-6A44-427E-96D2-DC05F3F3F137}" srcOrd="1" destOrd="0" presId="urn:microsoft.com/office/officeart/2018/2/layout/IconVerticalSolidList"/>
    <dgm:cxn modelId="{DD56FFA7-24CB-4F87-A00F-ADC6DF827936}" type="presParOf" srcId="{50C315D6-18FC-4837-9AE6-7AAC0CD7E472}" destId="{4E29AD8D-1AA1-4557-9F37-A7EC2B4EF0D0}" srcOrd="2" destOrd="0" presId="urn:microsoft.com/office/officeart/2018/2/layout/IconVerticalSolidList"/>
    <dgm:cxn modelId="{C252609A-AB6F-497F-B682-952AF4D117A7}" type="presParOf" srcId="{50C315D6-18FC-4837-9AE6-7AAC0CD7E472}" destId="{27330930-E67C-4B91-9E1C-6664A756EA22}" srcOrd="3" destOrd="0" presId="urn:microsoft.com/office/officeart/2018/2/layout/IconVerticalSolidList"/>
    <dgm:cxn modelId="{F8F926DE-43E6-4672-9B4D-F2419782A43D}" type="presParOf" srcId="{50C315D6-18FC-4837-9AE6-7AAC0CD7E472}" destId="{FA8A3E8F-FA7E-4878-AB31-5738C47E08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DBB90A-2EF1-4DD4-B788-A601C0E7C19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1591788-F2E7-4795-B2A0-82AC9531FB3A}">
      <dgm:prSet/>
      <dgm:spPr/>
      <dgm:t>
        <a:bodyPr/>
        <a:lstStyle/>
        <a:p>
          <a:r>
            <a:rPr lang="en-US" b="1"/>
            <a:t>Why is this important for AXA?</a:t>
          </a:r>
          <a:br>
            <a:rPr lang="en-US"/>
          </a:br>
          <a:r>
            <a:rPr lang="en-US"/>
            <a:t>✅ </a:t>
          </a:r>
          <a:r>
            <a:rPr lang="en-US" b="1"/>
            <a:t>Faster customer response times</a:t>
          </a:r>
          <a:br>
            <a:rPr lang="en-US"/>
          </a:br>
          <a:r>
            <a:rPr lang="en-US"/>
            <a:t>✅ </a:t>
          </a:r>
          <a:r>
            <a:rPr lang="en-US" b="1"/>
            <a:t>Automated sentiment insights reduce manual analysis costs</a:t>
          </a:r>
          <a:br>
            <a:rPr lang="en-US"/>
          </a:br>
          <a:r>
            <a:rPr lang="en-US"/>
            <a:t>✅ </a:t>
          </a:r>
          <a:r>
            <a:rPr lang="en-US" b="1"/>
            <a:t>Improves customer retention through proactive issue resolution</a:t>
          </a:r>
          <a:br>
            <a:rPr lang="en-US"/>
          </a:br>
          <a:r>
            <a:rPr lang="en-US"/>
            <a:t>✅ </a:t>
          </a:r>
          <a:r>
            <a:rPr lang="en-US" b="1"/>
            <a:t>Better sentiment tracking = Higher CSAT (Customer Satisfaction) scores</a:t>
          </a:r>
          <a:endParaRPr lang="en-US"/>
        </a:p>
      </dgm:t>
    </dgm:pt>
    <dgm:pt modelId="{F4E58A9E-B8E3-4F51-8D2F-343D49294B97}" type="parTrans" cxnId="{DA84D37A-A019-48C7-9F15-D3B506700D04}">
      <dgm:prSet/>
      <dgm:spPr/>
      <dgm:t>
        <a:bodyPr/>
        <a:lstStyle/>
        <a:p>
          <a:endParaRPr lang="en-US"/>
        </a:p>
      </dgm:t>
    </dgm:pt>
    <dgm:pt modelId="{75285F11-B2CA-445F-A9E0-7F59B3BC4711}" type="sibTrans" cxnId="{DA84D37A-A019-48C7-9F15-D3B506700D04}">
      <dgm:prSet/>
      <dgm:spPr/>
      <dgm:t>
        <a:bodyPr/>
        <a:lstStyle/>
        <a:p>
          <a:endParaRPr lang="en-US"/>
        </a:p>
      </dgm:t>
    </dgm:pt>
    <dgm:pt modelId="{8856B380-1B58-425F-B1B1-8FB612B3FEB6}">
      <dgm:prSet/>
      <dgm:spPr/>
      <dgm:t>
        <a:bodyPr/>
        <a:lstStyle/>
        <a:p>
          <a:r>
            <a:rPr lang="en-US" b="1"/>
            <a:t>Projected Business Impact:</a:t>
          </a:r>
          <a:br>
            <a:rPr lang="en-US"/>
          </a:br>
          <a:r>
            <a:rPr lang="en-US"/>
            <a:t>📊 </a:t>
          </a:r>
          <a:r>
            <a:rPr lang="en-US" b="1"/>
            <a:t>20-30% reduction</a:t>
          </a:r>
          <a:r>
            <a:rPr lang="en-US"/>
            <a:t> in manual sentiment tagging effort</a:t>
          </a:r>
          <a:br>
            <a:rPr lang="en-US"/>
          </a:br>
          <a:r>
            <a:rPr lang="en-US"/>
            <a:t>📊 </a:t>
          </a:r>
          <a:r>
            <a:rPr lang="en-US" b="1"/>
            <a:t>Improved first-call resolution (FCR) rates</a:t>
          </a:r>
          <a:r>
            <a:rPr lang="en-US"/>
            <a:t> by addressing negative sentiment early</a:t>
          </a:r>
          <a:br>
            <a:rPr lang="en-US"/>
          </a:br>
          <a:r>
            <a:rPr lang="en-US"/>
            <a:t>📊 </a:t>
          </a:r>
          <a:r>
            <a:rPr lang="en-US" b="1"/>
            <a:t>Identifying recurring complaints</a:t>
          </a:r>
          <a:r>
            <a:rPr lang="en-US"/>
            <a:t> can optimize agent training and improve service</a:t>
          </a:r>
        </a:p>
      </dgm:t>
    </dgm:pt>
    <dgm:pt modelId="{DB83B378-FFF7-4973-8F1B-6D5086B259C5}" type="parTrans" cxnId="{BE30889F-E6C3-4191-9283-CA9DA50FCE74}">
      <dgm:prSet/>
      <dgm:spPr/>
      <dgm:t>
        <a:bodyPr/>
        <a:lstStyle/>
        <a:p>
          <a:endParaRPr lang="en-US"/>
        </a:p>
      </dgm:t>
    </dgm:pt>
    <dgm:pt modelId="{A29D38A5-2E3B-4FC8-80DE-8D66ED59D5A0}" type="sibTrans" cxnId="{BE30889F-E6C3-4191-9283-CA9DA50FCE74}">
      <dgm:prSet/>
      <dgm:spPr/>
      <dgm:t>
        <a:bodyPr/>
        <a:lstStyle/>
        <a:p>
          <a:endParaRPr lang="en-US"/>
        </a:p>
      </dgm:t>
    </dgm:pt>
    <dgm:pt modelId="{3FC1DE9A-E07A-44A3-A896-28286E43AB13}">
      <dgm:prSet/>
      <dgm:spPr/>
      <dgm:t>
        <a:bodyPr/>
        <a:lstStyle/>
        <a:p>
          <a:r>
            <a:rPr lang="en-US" b="1"/>
            <a:t>Cost Savings Example:</a:t>
          </a:r>
          <a:br>
            <a:rPr lang="en-US"/>
          </a:br>
          <a:r>
            <a:rPr lang="en-US"/>
            <a:t>🚀 Automating sentiment analysis could save </a:t>
          </a:r>
          <a:r>
            <a:rPr lang="en-US" b="1"/>
            <a:t>hundreds of hours per month</a:t>
          </a:r>
          <a:r>
            <a:rPr lang="en-US"/>
            <a:t> previously spent on manual categorization.</a:t>
          </a:r>
          <a:br>
            <a:rPr lang="en-US"/>
          </a:br>
          <a:r>
            <a:rPr lang="en-US"/>
            <a:t>🚀 AI-driven call resolution insights help </a:t>
          </a:r>
          <a:r>
            <a:rPr lang="en-US" b="1"/>
            <a:t>reduce escalations</a:t>
          </a:r>
          <a:r>
            <a:rPr lang="en-US"/>
            <a:t>, cutting customer support costs.</a:t>
          </a:r>
        </a:p>
      </dgm:t>
    </dgm:pt>
    <dgm:pt modelId="{0BBFC122-6E56-47A6-B9BD-950FD8BE1F03}" type="parTrans" cxnId="{C3200617-2723-4A40-99C9-A4049734968A}">
      <dgm:prSet/>
      <dgm:spPr/>
      <dgm:t>
        <a:bodyPr/>
        <a:lstStyle/>
        <a:p>
          <a:endParaRPr lang="en-US"/>
        </a:p>
      </dgm:t>
    </dgm:pt>
    <dgm:pt modelId="{AAC7DF5F-9300-4422-A801-F537CD37234F}" type="sibTrans" cxnId="{C3200617-2723-4A40-99C9-A4049734968A}">
      <dgm:prSet/>
      <dgm:spPr/>
      <dgm:t>
        <a:bodyPr/>
        <a:lstStyle/>
        <a:p>
          <a:endParaRPr lang="en-US"/>
        </a:p>
      </dgm:t>
    </dgm:pt>
    <dgm:pt modelId="{2674A47C-2C0E-4C57-A8F6-3D677509E8F9}" type="pres">
      <dgm:prSet presAssocID="{28DBB90A-2EF1-4DD4-B788-A601C0E7C19A}" presName="outerComposite" presStyleCnt="0">
        <dgm:presLayoutVars>
          <dgm:chMax val="5"/>
          <dgm:dir/>
          <dgm:resizeHandles val="exact"/>
        </dgm:presLayoutVars>
      </dgm:prSet>
      <dgm:spPr/>
    </dgm:pt>
    <dgm:pt modelId="{A64D1B43-BF17-4071-8AA5-CB1C22CE09BA}" type="pres">
      <dgm:prSet presAssocID="{28DBB90A-2EF1-4DD4-B788-A601C0E7C19A}" presName="dummyMaxCanvas" presStyleCnt="0">
        <dgm:presLayoutVars/>
      </dgm:prSet>
      <dgm:spPr/>
    </dgm:pt>
    <dgm:pt modelId="{3DCBFF15-A204-4E39-B31E-4928153DC33B}" type="pres">
      <dgm:prSet presAssocID="{28DBB90A-2EF1-4DD4-B788-A601C0E7C19A}" presName="ThreeNodes_1" presStyleLbl="node1" presStyleIdx="0" presStyleCnt="3">
        <dgm:presLayoutVars>
          <dgm:bulletEnabled val="1"/>
        </dgm:presLayoutVars>
      </dgm:prSet>
      <dgm:spPr/>
    </dgm:pt>
    <dgm:pt modelId="{12357DAC-B7B2-4BFA-8E9F-725CD1100671}" type="pres">
      <dgm:prSet presAssocID="{28DBB90A-2EF1-4DD4-B788-A601C0E7C19A}" presName="ThreeNodes_2" presStyleLbl="node1" presStyleIdx="1" presStyleCnt="3">
        <dgm:presLayoutVars>
          <dgm:bulletEnabled val="1"/>
        </dgm:presLayoutVars>
      </dgm:prSet>
      <dgm:spPr/>
    </dgm:pt>
    <dgm:pt modelId="{C1411E4F-4332-4E1C-9561-5D99AB48D3E9}" type="pres">
      <dgm:prSet presAssocID="{28DBB90A-2EF1-4DD4-B788-A601C0E7C19A}" presName="ThreeNodes_3" presStyleLbl="node1" presStyleIdx="2" presStyleCnt="3">
        <dgm:presLayoutVars>
          <dgm:bulletEnabled val="1"/>
        </dgm:presLayoutVars>
      </dgm:prSet>
      <dgm:spPr/>
    </dgm:pt>
    <dgm:pt modelId="{5FBA79F6-D82A-455E-9D7D-2F98F2B814F4}" type="pres">
      <dgm:prSet presAssocID="{28DBB90A-2EF1-4DD4-B788-A601C0E7C19A}" presName="ThreeConn_1-2" presStyleLbl="fgAccFollowNode1" presStyleIdx="0" presStyleCnt="2">
        <dgm:presLayoutVars>
          <dgm:bulletEnabled val="1"/>
        </dgm:presLayoutVars>
      </dgm:prSet>
      <dgm:spPr/>
    </dgm:pt>
    <dgm:pt modelId="{0B4E6AEF-7453-479F-AF7E-21283BEB819D}" type="pres">
      <dgm:prSet presAssocID="{28DBB90A-2EF1-4DD4-B788-A601C0E7C19A}" presName="ThreeConn_2-3" presStyleLbl="fgAccFollowNode1" presStyleIdx="1" presStyleCnt="2">
        <dgm:presLayoutVars>
          <dgm:bulletEnabled val="1"/>
        </dgm:presLayoutVars>
      </dgm:prSet>
      <dgm:spPr/>
    </dgm:pt>
    <dgm:pt modelId="{AAEDE0E9-6DDA-4441-99B7-1260593A566E}" type="pres">
      <dgm:prSet presAssocID="{28DBB90A-2EF1-4DD4-B788-A601C0E7C19A}" presName="ThreeNodes_1_text" presStyleLbl="node1" presStyleIdx="2" presStyleCnt="3">
        <dgm:presLayoutVars>
          <dgm:bulletEnabled val="1"/>
        </dgm:presLayoutVars>
      </dgm:prSet>
      <dgm:spPr/>
    </dgm:pt>
    <dgm:pt modelId="{90B84264-CD37-4576-A3FC-26D1265DA1DA}" type="pres">
      <dgm:prSet presAssocID="{28DBB90A-2EF1-4DD4-B788-A601C0E7C19A}" presName="ThreeNodes_2_text" presStyleLbl="node1" presStyleIdx="2" presStyleCnt="3">
        <dgm:presLayoutVars>
          <dgm:bulletEnabled val="1"/>
        </dgm:presLayoutVars>
      </dgm:prSet>
      <dgm:spPr/>
    </dgm:pt>
    <dgm:pt modelId="{BF0C2BEF-266B-4F49-A962-C427238F76E6}" type="pres">
      <dgm:prSet presAssocID="{28DBB90A-2EF1-4DD4-B788-A601C0E7C1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1AF1B09-8365-4862-9E1C-CF6CE8F2494F}" type="presOf" srcId="{75285F11-B2CA-445F-A9E0-7F59B3BC4711}" destId="{5FBA79F6-D82A-455E-9D7D-2F98F2B814F4}" srcOrd="0" destOrd="0" presId="urn:microsoft.com/office/officeart/2005/8/layout/vProcess5"/>
    <dgm:cxn modelId="{B6B0E716-55BF-4930-AFD6-B06A16E74B23}" type="presOf" srcId="{A1591788-F2E7-4795-B2A0-82AC9531FB3A}" destId="{3DCBFF15-A204-4E39-B31E-4928153DC33B}" srcOrd="0" destOrd="0" presId="urn:microsoft.com/office/officeart/2005/8/layout/vProcess5"/>
    <dgm:cxn modelId="{C3200617-2723-4A40-99C9-A4049734968A}" srcId="{28DBB90A-2EF1-4DD4-B788-A601C0E7C19A}" destId="{3FC1DE9A-E07A-44A3-A896-28286E43AB13}" srcOrd="2" destOrd="0" parTransId="{0BBFC122-6E56-47A6-B9BD-950FD8BE1F03}" sibTransId="{AAC7DF5F-9300-4422-A801-F537CD37234F}"/>
    <dgm:cxn modelId="{F023D425-585C-49E6-BAB5-B895D2BF89CA}" type="presOf" srcId="{28DBB90A-2EF1-4DD4-B788-A601C0E7C19A}" destId="{2674A47C-2C0E-4C57-A8F6-3D677509E8F9}" srcOrd="0" destOrd="0" presId="urn:microsoft.com/office/officeart/2005/8/layout/vProcess5"/>
    <dgm:cxn modelId="{56FB304E-E9A1-4458-8AC7-3F27C59258E5}" type="presOf" srcId="{3FC1DE9A-E07A-44A3-A896-28286E43AB13}" destId="{C1411E4F-4332-4E1C-9561-5D99AB48D3E9}" srcOrd="0" destOrd="0" presId="urn:microsoft.com/office/officeart/2005/8/layout/vProcess5"/>
    <dgm:cxn modelId="{E4E60756-3061-4E8F-A8F9-9927F3F29F94}" type="presOf" srcId="{8856B380-1B58-425F-B1B1-8FB612B3FEB6}" destId="{90B84264-CD37-4576-A3FC-26D1265DA1DA}" srcOrd="1" destOrd="0" presId="urn:microsoft.com/office/officeart/2005/8/layout/vProcess5"/>
    <dgm:cxn modelId="{DA84D37A-A019-48C7-9F15-D3B506700D04}" srcId="{28DBB90A-2EF1-4DD4-B788-A601C0E7C19A}" destId="{A1591788-F2E7-4795-B2A0-82AC9531FB3A}" srcOrd="0" destOrd="0" parTransId="{F4E58A9E-B8E3-4F51-8D2F-343D49294B97}" sibTransId="{75285F11-B2CA-445F-A9E0-7F59B3BC4711}"/>
    <dgm:cxn modelId="{DDE1DB85-FFE3-448F-B807-6B780197D6ED}" type="presOf" srcId="{3FC1DE9A-E07A-44A3-A896-28286E43AB13}" destId="{BF0C2BEF-266B-4F49-A962-C427238F76E6}" srcOrd="1" destOrd="0" presId="urn:microsoft.com/office/officeart/2005/8/layout/vProcess5"/>
    <dgm:cxn modelId="{4B833E99-5D58-4AFE-92F8-521D268CB8C1}" type="presOf" srcId="{8856B380-1B58-425F-B1B1-8FB612B3FEB6}" destId="{12357DAC-B7B2-4BFA-8E9F-725CD1100671}" srcOrd="0" destOrd="0" presId="urn:microsoft.com/office/officeart/2005/8/layout/vProcess5"/>
    <dgm:cxn modelId="{C4A9969A-3EC8-42D7-B7B1-881C7D7D20B1}" type="presOf" srcId="{A29D38A5-2E3B-4FC8-80DE-8D66ED59D5A0}" destId="{0B4E6AEF-7453-479F-AF7E-21283BEB819D}" srcOrd="0" destOrd="0" presId="urn:microsoft.com/office/officeart/2005/8/layout/vProcess5"/>
    <dgm:cxn modelId="{BE30889F-E6C3-4191-9283-CA9DA50FCE74}" srcId="{28DBB90A-2EF1-4DD4-B788-A601C0E7C19A}" destId="{8856B380-1B58-425F-B1B1-8FB612B3FEB6}" srcOrd="1" destOrd="0" parTransId="{DB83B378-FFF7-4973-8F1B-6D5086B259C5}" sibTransId="{A29D38A5-2E3B-4FC8-80DE-8D66ED59D5A0}"/>
    <dgm:cxn modelId="{DE52F7A0-12A8-489F-9EC0-859FE02CEE91}" type="presOf" srcId="{A1591788-F2E7-4795-B2A0-82AC9531FB3A}" destId="{AAEDE0E9-6DDA-4441-99B7-1260593A566E}" srcOrd="1" destOrd="0" presId="urn:microsoft.com/office/officeart/2005/8/layout/vProcess5"/>
    <dgm:cxn modelId="{CAE405FA-1089-4D6D-8411-CEF57948FBD3}" type="presParOf" srcId="{2674A47C-2C0E-4C57-A8F6-3D677509E8F9}" destId="{A64D1B43-BF17-4071-8AA5-CB1C22CE09BA}" srcOrd="0" destOrd="0" presId="urn:microsoft.com/office/officeart/2005/8/layout/vProcess5"/>
    <dgm:cxn modelId="{709352AF-3A46-4735-9679-0BED8671BA2B}" type="presParOf" srcId="{2674A47C-2C0E-4C57-A8F6-3D677509E8F9}" destId="{3DCBFF15-A204-4E39-B31E-4928153DC33B}" srcOrd="1" destOrd="0" presId="urn:microsoft.com/office/officeart/2005/8/layout/vProcess5"/>
    <dgm:cxn modelId="{C2B68170-1666-4A95-9D91-DE62C41DDC1F}" type="presParOf" srcId="{2674A47C-2C0E-4C57-A8F6-3D677509E8F9}" destId="{12357DAC-B7B2-4BFA-8E9F-725CD1100671}" srcOrd="2" destOrd="0" presId="urn:microsoft.com/office/officeart/2005/8/layout/vProcess5"/>
    <dgm:cxn modelId="{83916BB3-1754-44C1-93FC-1D05FC6AEB20}" type="presParOf" srcId="{2674A47C-2C0E-4C57-A8F6-3D677509E8F9}" destId="{C1411E4F-4332-4E1C-9561-5D99AB48D3E9}" srcOrd="3" destOrd="0" presId="urn:microsoft.com/office/officeart/2005/8/layout/vProcess5"/>
    <dgm:cxn modelId="{95824A23-407B-4B7F-A4C6-02433284A4B6}" type="presParOf" srcId="{2674A47C-2C0E-4C57-A8F6-3D677509E8F9}" destId="{5FBA79F6-D82A-455E-9D7D-2F98F2B814F4}" srcOrd="4" destOrd="0" presId="urn:microsoft.com/office/officeart/2005/8/layout/vProcess5"/>
    <dgm:cxn modelId="{C0F2921E-61A0-4F8E-AFE0-932E372B30FE}" type="presParOf" srcId="{2674A47C-2C0E-4C57-A8F6-3D677509E8F9}" destId="{0B4E6AEF-7453-479F-AF7E-21283BEB819D}" srcOrd="5" destOrd="0" presId="urn:microsoft.com/office/officeart/2005/8/layout/vProcess5"/>
    <dgm:cxn modelId="{6BB3771E-4CB2-4BD5-8A03-2F64E4F97A0E}" type="presParOf" srcId="{2674A47C-2C0E-4C57-A8F6-3D677509E8F9}" destId="{AAEDE0E9-6DDA-4441-99B7-1260593A566E}" srcOrd="6" destOrd="0" presId="urn:microsoft.com/office/officeart/2005/8/layout/vProcess5"/>
    <dgm:cxn modelId="{2AEC9681-598F-4C18-958B-5BE7A6F730C2}" type="presParOf" srcId="{2674A47C-2C0E-4C57-A8F6-3D677509E8F9}" destId="{90B84264-CD37-4576-A3FC-26D1265DA1DA}" srcOrd="7" destOrd="0" presId="urn:microsoft.com/office/officeart/2005/8/layout/vProcess5"/>
    <dgm:cxn modelId="{68D87D2B-DDC8-4BC1-A4F7-2401435A78F3}" type="presParOf" srcId="{2674A47C-2C0E-4C57-A8F6-3D677509E8F9}" destId="{BF0C2BEF-266B-4F49-A962-C427238F76E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926FBF-58AB-42F8-9448-48E69F8FCBF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D942752-F341-494D-A759-E6A84B34944F}">
      <dgm:prSet/>
      <dgm:spPr/>
      <dgm:t>
        <a:bodyPr/>
        <a:lstStyle/>
        <a:p>
          <a:r>
            <a:rPr lang="en-US" b="1"/>
            <a:t>Model Enhancement:</a:t>
          </a:r>
          <a:endParaRPr lang="en-US"/>
        </a:p>
      </dgm:t>
    </dgm:pt>
    <dgm:pt modelId="{EF2E0A9C-D320-4D72-B9EE-1CC57FC6141B}" type="parTrans" cxnId="{3F5225F9-3070-4C63-9562-CE76CA352D79}">
      <dgm:prSet/>
      <dgm:spPr/>
      <dgm:t>
        <a:bodyPr/>
        <a:lstStyle/>
        <a:p>
          <a:endParaRPr lang="en-US"/>
        </a:p>
      </dgm:t>
    </dgm:pt>
    <dgm:pt modelId="{B6B69C88-0CFE-42BC-AD56-36A6D3983196}" type="sibTrans" cxnId="{3F5225F9-3070-4C63-9562-CE76CA352D79}">
      <dgm:prSet/>
      <dgm:spPr/>
      <dgm:t>
        <a:bodyPr/>
        <a:lstStyle/>
        <a:p>
          <a:endParaRPr lang="en-US"/>
        </a:p>
      </dgm:t>
    </dgm:pt>
    <dgm:pt modelId="{F86712F2-EA2D-4202-8444-C8530D909D1D}">
      <dgm:prSet/>
      <dgm:spPr/>
      <dgm:t>
        <a:bodyPr/>
        <a:lstStyle/>
        <a:p>
          <a:r>
            <a:rPr lang="en-US"/>
            <a:t>Further fine-tuning using </a:t>
          </a:r>
          <a:r>
            <a:rPr lang="en-US" b="1"/>
            <a:t>real-world customer interactions</a:t>
          </a:r>
          <a:r>
            <a:rPr lang="en-US"/>
            <a:t>.</a:t>
          </a:r>
        </a:p>
      </dgm:t>
    </dgm:pt>
    <dgm:pt modelId="{A5ACD1A9-93AD-4BF4-9EE4-F49AADF4A910}" type="parTrans" cxnId="{E0A9A4FE-44D1-4ED9-ADA8-C39C52CE74FE}">
      <dgm:prSet/>
      <dgm:spPr/>
      <dgm:t>
        <a:bodyPr/>
        <a:lstStyle/>
        <a:p>
          <a:endParaRPr lang="en-US"/>
        </a:p>
      </dgm:t>
    </dgm:pt>
    <dgm:pt modelId="{11C103BC-973F-4DDF-8B8D-859026AC9A74}" type="sibTrans" cxnId="{E0A9A4FE-44D1-4ED9-ADA8-C39C52CE74FE}">
      <dgm:prSet/>
      <dgm:spPr/>
      <dgm:t>
        <a:bodyPr/>
        <a:lstStyle/>
        <a:p>
          <a:endParaRPr lang="en-US"/>
        </a:p>
      </dgm:t>
    </dgm:pt>
    <dgm:pt modelId="{AC511540-DC53-4F41-93F5-11723E2C5703}">
      <dgm:prSet/>
      <dgm:spPr/>
      <dgm:t>
        <a:bodyPr/>
        <a:lstStyle/>
        <a:p>
          <a:r>
            <a:rPr lang="en-US"/>
            <a:t>Exploring </a:t>
          </a:r>
          <a:r>
            <a:rPr lang="en-US" b="1"/>
            <a:t>more advanced transformer models (GPT, Llama, Claude).</a:t>
          </a:r>
          <a:endParaRPr lang="en-US"/>
        </a:p>
      </dgm:t>
    </dgm:pt>
    <dgm:pt modelId="{29C76198-ABDD-4E2B-8B00-0B458FEE17B7}" type="parTrans" cxnId="{C971C4A2-503A-4B66-8079-8449D5BA6632}">
      <dgm:prSet/>
      <dgm:spPr/>
      <dgm:t>
        <a:bodyPr/>
        <a:lstStyle/>
        <a:p>
          <a:endParaRPr lang="en-US"/>
        </a:p>
      </dgm:t>
    </dgm:pt>
    <dgm:pt modelId="{C16C730B-85FB-49B0-B50B-8557248799B1}" type="sibTrans" cxnId="{C971C4A2-503A-4B66-8079-8449D5BA6632}">
      <dgm:prSet/>
      <dgm:spPr/>
      <dgm:t>
        <a:bodyPr/>
        <a:lstStyle/>
        <a:p>
          <a:endParaRPr lang="en-US"/>
        </a:p>
      </dgm:t>
    </dgm:pt>
    <dgm:pt modelId="{4BF3CF9D-1BD1-47EA-B84C-E9751DF81EDD}">
      <dgm:prSet/>
      <dgm:spPr/>
      <dgm:t>
        <a:bodyPr/>
        <a:lstStyle/>
        <a:p>
          <a:r>
            <a:rPr lang="en-US" b="1"/>
            <a:t>Business Integration:</a:t>
          </a:r>
          <a:endParaRPr lang="en-US"/>
        </a:p>
      </dgm:t>
    </dgm:pt>
    <dgm:pt modelId="{2A142615-8888-4712-8B99-29DF873C69CC}" type="parTrans" cxnId="{0C04FF74-5266-49C9-8789-B5AD912D71B5}">
      <dgm:prSet/>
      <dgm:spPr/>
      <dgm:t>
        <a:bodyPr/>
        <a:lstStyle/>
        <a:p>
          <a:endParaRPr lang="en-US"/>
        </a:p>
      </dgm:t>
    </dgm:pt>
    <dgm:pt modelId="{E36F2210-6C51-41F1-9203-083A6504406A}" type="sibTrans" cxnId="{0C04FF74-5266-49C9-8789-B5AD912D71B5}">
      <dgm:prSet/>
      <dgm:spPr/>
      <dgm:t>
        <a:bodyPr/>
        <a:lstStyle/>
        <a:p>
          <a:endParaRPr lang="en-US"/>
        </a:p>
      </dgm:t>
    </dgm:pt>
    <dgm:pt modelId="{E333F345-1DA5-43E1-B887-77A0B29C0D89}">
      <dgm:prSet/>
      <dgm:spPr/>
      <dgm:t>
        <a:bodyPr/>
        <a:lstStyle/>
        <a:p>
          <a:r>
            <a:rPr lang="en-US"/>
            <a:t>Deploying </a:t>
          </a:r>
          <a:r>
            <a:rPr lang="en-US" b="1"/>
            <a:t>sentiment analysis insights into AXA’s CRM system.</a:t>
          </a:r>
          <a:endParaRPr lang="en-US"/>
        </a:p>
      </dgm:t>
    </dgm:pt>
    <dgm:pt modelId="{811A101F-3B29-41D6-A57A-AACA737B2C27}" type="parTrans" cxnId="{E51ECB19-4D42-4D32-9D34-E4B96D2D3127}">
      <dgm:prSet/>
      <dgm:spPr/>
      <dgm:t>
        <a:bodyPr/>
        <a:lstStyle/>
        <a:p>
          <a:endParaRPr lang="en-US"/>
        </a:p>
      </dgm:t>
    </dgm:pt>
    <dgm:pt modelId="{7F11DE0C-6C55-4F6D-9842-78555B79C562}" type="sibTrans" cxnId="{E51ECB19-4D42-4D32-9D34-E4B96D2D3127}">
      <dgm:prSet/>
      <dgm:spPr/>
      <dgm:t>
        <a:bodyPr/>
        <a:lstStyle/>
        <a:p>
          <a:endParaRPr lang="en-US"/>
        </a:p>
      </dgm:t>
    </dgm:pt>
    <dgm:pt modelId="{6ACB752B-5F10-43D1-A9DA-AA298BF2300B}">
      <dgm:prSet/>
      <dgm:spPr/>
      <dgm:t>
        <a:bodyPr/>
        <a:lstStyle/>
        <a:p>
          <a:r>
            <a:rPr lang="en-US"/>
            <a:t>Automating </a:t>
          </a:r>
          <a:r>
            <a:rPr lang="en-US" b="1"/>
            <a:t>AI-driven customer support for efficiency.</a:t>
          </a:r>
          <a:endParaRPr lang="en-US"/>
        </a:p>
      </dgm:t>
    </dgm:pt>
    <dgm:pt modelId="{47C95DB7-25A8-482B-8E13-5A54F54F082A}" type="parTrans" cxnId="{D0977D1D-1D1F-4195-9812-B3934DE6CCC0}">
      <dgm:prSet/>
      <dgm:spPr/>
      <dgm:t>
        <a:bodyPr/>
        <a:lstStyle/>
        <a:p>
          <a:endParaRPr lang="en-US"/>
        </a:p>
      </dgm:t>
    </dgm:pt>
    <dgm:pt modelId="{8A691A7B-ADC3-459D-B1E0-CA6393799412}" type="sibTrans" cxnId="{D0977D1D-1D1F-4195-9812-B3934DE6CCC0}">
      <dgm:prSet/>
      <dgm:spPr/>
      <dgm:t>
        <a:bodyPr/>
        <a:lstStyle/>
        <a:p>
          <a:endParaRPr lang="en-US"/>
        </a:p>
      </dgm:t>
    </dgm:pt>
    <dgm:pt modelId="{F99AD7A6-3AFA-4E7F-88E1-213F1EE3C263}" type="pres">
      <dgm:prSet presAssocID="{27926FBF-58AB-42F8-9448-48E69F8FCBFE}" presName="Name0" presStyleCnt="0">
        <dgm:presLayoutVars>
          <dgm:dir/>
          <dgm:animLvl val="lvl"/>
          <dgm:resizeHandles val="exact"/>
        </dgm:presLayoutVars>
      </dgm:prSet>
      <dgm:spPr/>
    </dgm:pt>
    <dgm:pt modelId="{7EBDBDA9-7B0C-4729-9ED2-EF5F71A17910}" type="pres">
      <dgm:prSet presAssocID="{CD942752-F341-494D-A759-E6A84B34944F}" presName="linNode" presStyleCnt="0"/>
      <dgm:spPr/>
    </dgm:pt>
    <dgm:pt modelId="{25D06EA6-4E19-42B0-8D39-A50B5E73E134}" type="pres">
      <dgm:prSet presAssocID="{CD942752-F341-494D-A759-E6A84B34944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EF244DE-F72B-4FB7-A1BA-C5EEA91FC463}" type="pres">
      <dgm:prSet presAssocID="{CD942752-F341-494D-A759-E6A84B34944F}" presName="descendantText" presStyleLbl="alignAccFollowNode1" presStyleIdx="0" presStyleCnt="2">
        <dgm:presLayoutVars>
          <dgm:bulletEnabled val="1"/>
        </dgm:presLayoutVars>
      </dgm:prSet>
      <dgm:spPr/>
    </dgm:pt>
    <dgm:pt modelId="{476A9503-62A4-492D-81EB-957A7F337B46}" type="pres">
      <dgm:prSet presAssocID="{B6B69C88-0CFE-42BC-AD56-36A6D3983196}" presName="sp" presStyleCnt="0"/>
      <dgm:spPr/>
    </dgm:pt>
    <dgm:pt modelId="{6AB73296-E4AC-4725-8D9A-01EF391101C7}" type="pres">
      <dgm:prSet presAssocID="{4BF3CF9D-1BD1-47EA-B84C-E9751DF81EDD}" presName="linNode" presStyleCnt="0"/>
      <dgm:spPr/>
    </dgm:pt>
    <dgm:pt modelId="{407D3452-75FC-4057-A8CA-AE372B868DA5}" type="pres">
      <dgm:prSet presAssocID="{4BF3CF9D-1BD1-47EA-B84C-E9751DF81ED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2720520-3CEC-4CCA-A1E4-7EEBF2908A51}" type="pres">
      <dgm:prSet presAssocID="{4BF3CF9D-1BD1-47EA-B84C-E9751DF81ED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51ECB19-4D42-4D32-9D34-E4B96D2D3127}" srcId="{4BF3CF9D-1BD1-47EA-B84C-E9751DF81EDD}" destId="{E333F345-1DA5-43E1-B887-77A0B29C0D89}" srcOrd="0" destOrd="0" parTransId="{811A101F-3B29-41D6-A57A-AACA737B2C27}" sibTransId="{7F11DE0C-6C55-4F6D-9842-78555B79C562}"/>
    <dgm:cxn modelId="{D0977D1D-1D1F-4195-9812-B3934DE6CCC0}" srcId="{4BF3CF9D-1BD1-47EA-B84C-E9751DF81EDD}" destId="{6ACB752B-5F10-43D1-A9DA-AA298BF2300B}" srcOrd="1" destOrd="0" parTransId="{47C95DB7-25A8-482B-8E13-5A54F54F082A}" sibTransId="{8A691A7B-ADC3-459D-B1E0-CA6393799412}"/>
    <dgm:cxn modelId="{311A9640-7F08-445A-B208-8C57380FD4C7}" type="presOf" srcId="{27926FBF-58AB-42F8-9448-48E69F8FCBFE}" destId="{F99AD7A6-3AFA-4E7F-88E1-213F1EE3C263}" srcOrd="0" destOrd="0" presId="urn:microsoft.com/office/officeart/2005/8/layout/vList5"/>
    <dgm:cxn modelId="{CC134742-282F-4859-966D-2CF81A18BC7C}" type="presOf" srcId="{F86712F2-EA2D-4202-8444-C8530D909D1D}" destId="{8EF244DE-F72B-4FB7-A1BA-C5EEA91FC463}" srcOrd="0" destOrd="0" presId="urn:microsoft.com/office/officeart/2005/8/layout/vList5"/>
    <dgm:cxn modelId="{0C04FF74-5266-49C9-8789-B5AD912D71B5}" srcId="{27926FBF-58AB-42F8-9448-48E69F8FCBFE}" destId="{4BF3CF9D-1BD1-47EA-B84C-E9751DF81EDD}" srcOrd="1" destOrd="0" parTransId="{2A142615-8888-4712-8B99-29DF873C69CC}" sibTransId="{E36F2210-6C51-41F1-9203-083A6504406A}"/>
    <dgm:cxn modelId="{7D9DDA58-F904-4D3F-9EB6-99429F720452}" type="presOf" srcId="{4BF3CF9D-1BD1-47EA-B84C-E9751DF81EDD}" destId="{407D3452-75FC-4057-A8CA-AE372B868DA5}" srcOrd="0" destOrd="0" presId="urn:microsoft.com/office/officeart/2005/8/layout/vList5"/>
    <dgm:cxn modelId="{2A36D898-B522-48A8-AF00-5761804A197D}" type="presOf" srcId="{CD942752-F341-494D-A759-E6A84B34944F}" destId="{25D06EA6-4E19-42B0-8D39-A50B5E73E134}" srcOrd="0" destOrd="0" presId="urn:microsoft.com/office/officeart/2005/8/layout/vList5"/>
    <dgm:cxn modelId="{A8085A9D-BB0D-482B-9942-3088AD3F8C92}" type="presOf" srcId="{AC511540-DC53-4F41-93F5-11723E2C5703}" destId="{8EF244DE-F72B-4FB7-A1BA-C5EEA91FC463}" srcOrd="0" destOrd="1" presId="urn:microsoft.com/office/officeart/2005/8/layout/vList5"/>
    <dgm:cxn modelId="{C971C4A2-503A-4B66-8079-8449D5BA6632}" srcId="{CD942752-F341-494D-A759-E6A84B34944F}" destId="{AC511540-DC53-4F41-93F5-11723E2C5703}" srcOrd="1" destOrd="0" parTransId="{29C76198-ABDD-4E2B-8B00-0B458FEE17B7}" sibTransId="{C16C730B-85FB-49B0-B50B-8557248799B1}"/>
    <dgm:cxn modelId="{479F59BB-5467-4800-8809-388052F04B21}" type="presOf" srcId="{6ACB752B-5F10-43D1-A9DA-AA298BF2300B}" destId="{A2720520-3CEC-4CCA-A1E4-7EEBF2908A51}" srcOrd="0" destOrd="1" presId="urn:microsoft.com/office/officeart/2005/8/layout/vList5"/>
    <dgm:cxn modelId="{56F1EBD1-4027-4595-ACC2-9963709199E0}" type="presOf" srcId="{E333F345-1DA5-43E1-B887-77A0B29C0D89}" destId="{A2720520-3CEC-4CCA-A1E4-7EEBF2908A51}" srcOrd="0" destOrd="0" presId="urn:microsoft.com/office/officeart/2005/8/layout/vList5"/>
    <dgm:cxn modelId="{3F5225F9-3070-4C63-9562-CE76CA352D79}" srcId="{27926FBF-58AB-42F8-9448-48E69F8FCBFE}" destId="{CD942752-F341-494D-A759-E6A84B34944F}" srcOrd="0" destOrd="0" parTransId="{EF2E0A9C-D320-4D72-B9EE-1CC57FC6141B}" sibTransId="{B6B69C88-0CFE-42BC-AD56-36A6D3983196}"/>
    <dgm:cxn modelId="{E0A9A4FE-44D1-4ED9-ADA8-C39C52CE74FE}" srcId="{CD942752-F341-494D-A759-E6A84B34944F}" destId="{F86712F2-EA2D-4202-8444-C8530D909D1D}" srcOrd="0" destOrd="0" parTransId="{A5ACD1A9-93AD-4BF4-9EE4-F49AADF4A910}" sibTransId="{11C103BC-973F-4DDF-8B8D-859026AC9A74}"/>
    <dgm:cxn modelId="{2DBE128A-0AA2-4699-85D4-0C05467ABC67}" type="presParOf" srcId="{F99AD7A6-3AFA-4E7F-88E1-213F1EE3C263}" destId="{7EBDBDA9-7B0C-4729-9ED2-EF5F71A17910}" srcOrd="0" destOrd="0" presId="urn:microsoft.com/office/officeart/2005/8/layout/vList5"/>
    <dgm:cxn modelId="{F9658ABD-6F51-48C0-8709-B33538C163AB}" type="presParOf" srcId="{7EBDBDA9-7B0C-4729-9ED2-EF5F71A17910}" destId="{25D06EA6-4E19-42B0-8D39-A50B5E73E134}" srcOrd="0" destOrd="0" presId="urn:microsoft.com/office/officeart/2005/8/layout/vList5"/>
    <dgm:cxn modelId="{CD8360C9-BA52-475C-8C95-2F8753817538}" type="presParOf" srcId="{7EBDBDA9-7B0C-4729-9ED2-EF5F71A17910}" destId="{8EF244DE-F72B-4FB7-A1BA-C5EEA91FC463}" srcOrd="1" destOrd="0" presId="urn:microsoft.com/office/officeart/2005/8/layout/vList5"/>
    <dgm:cxn modelId="{936138B6-3B59-4B9C-BA34-E52F5BA986D1}" type="presParOf" srcId="{F99AD7A6-3AFA-4E7F-88E1-213F1EE3C263}" destId="{476A9503-62A4-492D-81EB-957A7F337B46}" srcOrd="1" destOrd="0" presId="urn:microsoft.com/office/officeart/2005/8/layout/vList5"/>
    <dgm:cxn modelId="{DAEBEDBF-182D-4FA7-8EEA-D87706FD0BBD}" type="presParOf" srcId="{F99AD7A6-3AFA-4E7F-88E1-213F1EE3C263}" destId="{6AB73296-E4AC-4725-8D9A-01EF391101C7}" srcOrd="2" destOrd="0" presId="urn:microsoft.com/office/officeart/2005/8/layout/vList5"/>
    <dgm:cxn modelId="{702B0999-C94D-4797-A97B-18E3E38E2FCC}" type="presParOf" srcId="{6AB73296-E4AC-4725-8D9A-01EF391101C7}" destId="{407D3452-75FC-4057-A8CA-AE372B868DA5}" srcOrd="0" destOrd="0" presId="urn:microsoft.com/office/officeart/2005/8/layout/vList5"/>
    <dgm:cxn modelId="{C0050BC9-0F6F-41E2-9FFB-3259F4DE66D1}" type="presParOf" srcId="{6AB73296-E4AC-4725-8D9A-01EF391101C7}" destId="{A2720520-3CEC-4CCA-A1E4-7EEBF2908A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ACD35-3829-4C89-869C-05485FF7796F}">
      <dsp:nvSpPr>
        <dsp:cNvPr id="0" name=""/>
        <dsp:cNvSpPr/>
      </dsp:nvSpPr>
      <dsp:spPr>
        <a:xfrm>
          <a:off x="2238759" y="987244"/>
          <a:ext cx="484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487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8126" y="1030388"/>
        <a:ext cx="25754" cy="5150"/>
      </dsp:txXfrm>
    </dsp:sp>
    <dsp:sp modelId="{94B99776-E560-4449-8650-F9E4F8615494}">
      <dsp:nvSpPr>
        <dsp:cNvPr id="0" name=""/>
        <dsp:cNvSpPr/>
      </dsp:nvSpPr>
      <dsp:spPr>
        <a:xfrm>
          <a:off x="1049" y="361110"/>
          <a:ext cx="2239510" cy="1343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38" tIns="115189" rIns="109738" bIns="11518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Challenges:</a:t>
          </a:r>
          <a:endParaRPr lang="en-US" sz="1600" kern="1200" dirty="0"/>
        </a:p>
      </dsp:txBody>
      <dsp:txXfrm>
        <a:off x="1049" y="361110"/>
        <a:ext cx="2239510" cy="1343706"/>
      </dsp:txXfrm>
    </dsp:sp>
    <dsp:sp modelId="{FC302233-DC5D-4808-9B22-4628809A15D7}">
      <dsp:nvSpPr>
        <dsp:cNvPr id="0" name=""/>
        <dsp:cNvSpPr/>
      </dsp:nvSpPr>
      <dsp:spPr>
        <a:xfrm>
          <a:off x="1120804" y="1703017"/>
          <a:ext cx="2754598" cy="484487"/>
        </a:xfrm>
        <a:custGeom>
          <a:avLst/>
          <a:gdLst/>
          <a:ahLst/>
          <a:cxnLst/>
          <a:rect l="0" t="0" r="0" b="0"/>
          <a:pathLst>
            <a:path>
              <a:moveTo>
                <a:pt x="2754598" y="0"/>
              </a:moveTo>
              <a:lnTo>
                <a:pt x="2754598" y="259343"/>
              </a:lnTo>
              <a:lnTo>
                <a:pt x="0" y="259343"/>
              </a:lnTo>
              <a:lnTo>
                <a:pt x="0" y="4844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8044" y="1942685"/>
        <a:ext cx="140117" cy="5150"/>
      </dsp:txXfrm>
    </dsp:sp>
    <dsp:sp modelId="{9C3E3406-C94F-420A-B7A4-928EFD34A7E8}">
      <dsp:nvSpPr>
        <dsp:cNvPr id="0" name=""/>
        <dsp:cNvSpPr/>
      </dsp:nvSpPr>
      <dsp:spPr>
        <a:xfrm>
          <a:off x="2755647" y="361110"/>
          <a:ext cx="2239510" cy="13437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38" tIns="115189" rIns="109738" bIns="11518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Large volume of customer interactions, making manual analysis inefficient.</a:t>
          </a:r>
        </a:p>
      </dsp:txBody>
      <dsp:txXfrm>
        <a:off x="2755647" y="361110"/>
        <a:ext cx="2239510" cy="1343706"/>
      </dsp:txXfrm>
    </dsp:sp>
    <dsp:sp modelId="{A7C673CF-2836-4015-897D-52E5C0E24FC7}">
      <dsp:nvSpPr>
        <dsp:cNvPr id="0" name=""/>
        <dsp:cNvSpPr/>
      </dsp:nvSpPr>
      <dsp:spPr>
        <a:xfrm>
          <a:off x="2238759" y="2846038"/>
          <a:ext cx="484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487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8126" y="2889182"/>
        <a:ext cx="25754" cy="5150"/>
      </dsp:txXfrm>
    </dsp:sp>
    <dsp:sp modelId="{791D0A69-ED27-46F8-BE46-1272DC07B224}">
      <dsp:nvSpPr>
        <dsp:cNvPr id="0" name=""/>
        <dsp:cNvSpPr/>
      </dsp:nvSpPr>
      <dsp:spPr>
        <a:xfrm>
          <a:off x="1049" y="2219904"/>
          <a:ext cx="2239510" cy="13437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38" tIns="115189" rIns="109738" bIns="11518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Need for automated sentiment detection to improve response handling.</a:t>
          </a:r>
        </a:p>
      </dsp:txBody>
      <dsp:txXfrm>
        <a:off x="1049" y="2219904"/>
        <a:ext cx="2239510" cy="1343706"/>
      </dsp:txXfrm>
    </dsp:sp>
    <dsp:sp modelId="{C4AE11B9-3A99-4BB4-B32B-9C5080DB9B1C}">
      <dsp:nvSpPr>
        <dsp:cNvPr id="0" name=""/>
        <dsp:cNvSpPr/>
      </dsp:nvSpPr>
      <dsp:spPr>
        <a:xfrm>
          <a:off x="1120804" y="3561811"/>
          <a:ext cx="2754598" cy="484487"/>
        </a:xfrm>
        <a:custGeom>
          <a:avLst/>
          <a:gdLst/>
          <a:ahLst/>
          <a:cxnLst/>
          <a:rect l="0" t="0" r="0" b="0"/>
          <a:pathLst>
            <a:path>
              <a:moveTo>
                <a:pt x="2754598" y="0"/>
              </a:moveTo>
              <a:lnTo>
                <a:pt x="2754598" y="259343"/>
              </a:lnTo>
              <a:lnTo>
                <a:pt x="0" y="259343"/>
              </a:lnTo>
              <a:lnTo>
                <a:pt x="0" y="484487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8044" y="3801479"/>
        <a:ext cx="140117" cy="5150"/>
      </dsp:txXfrm>
    </dsp:sp>
    <dsp:sp modelId="{0784C2FD-2E14-4E1B-8C85-E5EDEDD5FFF7}">
      <dsp:nvSpPr>
        <dsp:cNvPr id="0" name=""/>
        <dsp:cNvSpPr/>
      </dsp:nvSpPr>
      <dsp:spPr>
        <a:xfrm>
          <a:off x="2755647" y="2219904"/>
          <a:ext cx="2239510" cy="13437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38" tIns="115189" rIns="109738" bIns="11518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Proposed Solution:</a:t>
          </a:r>
          <a:endParaRPr lang="en-US" sz="1600" kern="1200"/>
        </a:p>
      </dsp:txBody>
      <dsp:txXfrm>
        <a:off x="2755647" y="2219904"/>
        <a:ext cx="2239510" cy="1343706"/>
      </dsp:txXfrm>
    </dsp:sp>
    <dsp:sp modelId="{440370A3-D8B6-46A7-916C-8F09DA8027DD}">
      <dsp:nvSpPr>
        <dsp:cNvPr id="0" name=""/>
        <dsp:cNvSpPr/>
      </dsp:nvSpPr>
      <dsp:spPr>
        <a:xfrm>
          <a:off x="2238759" y="4704831"/>
          <a:ext cx="4844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487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8126" y="4747976"/>
        <a:ext cx="25754" cy="5150"/>
      </dsp:txXfrm>
    </dsp:sp>
    <dsp:sp modelId="{C81E934B-22D5-4E55-8FBD-3D257222FF82}">
      <dsp:nvSpPr>
        <dsp:cNvPr id="0" name=""/>
        <dsp:cNvSpPr/>
      </dsp:nvSpPr>
      <dsp:spPr>
        <a:xfrm>
          <a:off x="1049" y="4078698"/>
          <a:ext cx="2239510" cy="13437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38" tIns="115189" rIns="109738" bIns="11518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a fine-tuned AI model for sentiment classification.</a:t>
          </a:r>
        </a:p>
      </dsp:txBody>
      <dsp:txXfrm>
        <a:off x="1049" y="4078698"/>
        <a:ext cx="2239510" cy="1343706"/>
      </dsp:txXfrm>
    </dsp:sp>
    <dsp:sp modelId="{426B6EF3-797A-4C63-AB2E-EBB42AF2CF00}">
      <dsp:nvSpPr>
        <dsp:cNvPr id="0" name=""/>
        <dsp:cNvSpPr/>
      </dsp:nvSpPr>
      <dsp:spPr>
        <a:xfrm>
          <a:off x="2755647" y="4078698"/>
          <a:ext cx="2239510" cy="1343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738" tIns="115189" rIns="109738" bIns="11518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 insights from customer complaints and call outcomes.</a:t>
          </a:r>
        </a:p>
      </dsp:txBody>
      <dsp:txXfrm>
        <a:off x="2755647" y="4078698"/>
        <a:ext cx="2239510" cy="1343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5915B-5E04-48FB-A0DB-3B438966C163}">
      <dsp:nvSpPr>
        <dsp:cNvPr id="0" name=""/>
        <dsp:cNvSpPr/>
      </dsp:nvSpPr>
      <dsp:spPr>
        <a:xfrm>
          <a:off x="546580" y="227770"/>
          <a:ext cx="627275" cy="627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44A70-E498-483B-9346-FD67C4629028}">
      <dsp:nvSpPr>
        <dsp:cNvPr id="0" name=""/>
        <dsp:cNvSpPr/>
      </dsp:nvSpPr>
      <dsp:spPr>
        <a:xfrm>
          <a:off x="163245" y="1109314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Source</a:t>
          </a:r>
          <a:endParaRPr lang="en-US" sz="1100" kern="1200"/>
        </a:p>
      </dsp:txBody>
      <dsp:txXfrm>
        <a:off x="163245" y="1109314"/>
        <a:ext cx="1393945" cy="662124"/>
      </dsp:txXfrm>
    </dsp:sp>
    <dsp:sp modelId="{2BB218ED-E323-4FFF-8DAE-5DC27EBE43BA}">
      <dsp:nvSpPr>
        <dsp:cNvPr id="0" name=""/>
        <dsp:cNvSpPr/>
      </dsp:nvSpPr>
      <dsp:spPr>
        <a:xfrm>
          <a:off x="2184465" y="227770"/>
          <a:ext cx="627275" cy="627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2C4AF-A421-4D3A-9C89-2B2F179B1BA3}">
      <dsp:nvSpPr>
        <dsp:cNvPr id="0" name=""/>
        <dsp:cNvSpPr/>
      </dsp:nvSpPr>
      <dsp:spPr>
        <a:xfrm>
          <a:off x="1801130" y="1109314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call transcripts (Text data)</a:t>
          </a:r>
        </a:p>
      </dsp:txBody>
      <dsp:txXfrm>
        <a:off x="1801130" y="1109314"/>
        <a:ext cx="1393945" cy="662124"/>
      </dsp:txXfrm>
    </dsp:sp>
    <dsp:sp modelId="{AF1E9B35-06C6-4A21-BB2E-1DE29E38C532}">
      <dsp:nvSpPr>
        <dsp:cNvPr id="0" name=""/>
        <dsp:cNvSpPr/>
      </dsp:nvSpPr>
      <dsp:spPr>
        <a:xfrm>
          <a:off x="3822351" y="227770"/>
          <a:ext cx="627275" cy="627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89546-25BA-42B4-B9B1-67F0F7484C25}">
      <dsp:nvSpPr>
        <dsp:cNvPr id="0" name=""/>
        <dsp:cNvSpPr/>
      </dsp:nvSpPr>
      <dsp:spPr>
        <a:xfrm>
          <a:off x="3439016" y="1109314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Labeled sentiments from AI mode</a:t>
          </a:r>
        </a:p>
      </dsp:txBody>
      <dsp:txXfrm>
        <a:off x="3439016" y="1109314"/>
        <a:ext cx="1393945" cy="662124"/>
      </dsp:txXfrm>
    </dsp:sp>
    <dsp:sp modelId="{91F3B161-8DFB-448B-BD92-6A6D517BE249}">
      <dsp:nvSpPr>
        <dsp:cNvPr id="0" name=""/>
        <dsp:cNvSpPr/>
      </dsp:nvSpPr>
      <dsp:spPr>
        <a:xfrm>
          <a:off x="546580" y="2119924"/>
          <a:ext cx="627275" cy="627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28A99-8C5E-40ED-983D-92B6C3B05A0A}">
      <dsp:nvSpPr>
        <dsp:cNvPr id="0" name=""/>
        <dsp:cNvSpPr/>
      </dsp:nvSpPr>
      <dsp:spPr>
        <a:xfrm>
          <a:off x="163245" y="3001467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Cleaning:</a:t>
          </a:r>
          <a:endParaRPr lang="en-US" sz="1100" kern="1200"/>
        </a:p>
      </dsp:txBody>
      <dsp:txXfrm>
        <a:off x="163245" y="3001467"/>
        <a:ext cx="1393945" cy="662124"/>
      </dsp:txXfrm>
    </dsp:sp>
    <dsp:sp modelId="{27FD3DAE-A212-49F1-A661-A3C10607BBF3}">
      <dsp:nvSpPr>
        <dsp:cNvPr id="0" name=""/>
        <dsp:cNvSpPr/>
      </dsp:nvSpPr>
      <dsp:spPr>
        <a:xfrm>
          <a:off x="2184465" y="2119924"/>
          <a:ext cx="627275" cy="6272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E4407-BCA8-42DF-AFEE-A8709C922D35}">
      <dsp:nvSpPr>
        <dsp:cNvPr id="0" name=""/>
        <dsp:cNvSpPr/>
      </dsp:nvSpPr>
      <dsp:spPr>
        <a:xfrm>
          <a:off x="1801130" y="3001467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Removing noise, stop words, and tokenizing text.</a:t>
          </a:r>
          <a:endParaRPr lang="en-US" sz="1100" kern="1200"/>
        </a:p>
      </dsp:txBody>
      <dsp:txXfrm>
        <a:off x="1801130" y="3001467"/>
        <a:ext cx="1393945" cy="662124"/>
      </dsp:txXfrm>
    </dsp:sp>
    <dsp:sp modelId="{7620A991-45E4-45A4-AB99-8A536ACA442A}">
      <dsp:nvSpPr>
        <dsp:cNvPr id="0" name=""/>
        <dsp:cNvSpPr/>
      </dsp:nvSpPr>
      <dsp:spPr>
        <a:xfrm>
          <a:off x="3822351" y="2119924"/>
          <a:ext cx="627275" cy="6272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5DB2B-C47A-4E4F-A1E3-44D351A4BD97}">
      <dsp:nvSpPr>
        <dsp:cNvPr id="0" name=""/>
        <dsp:cNvSpPr/>
      </dsp:nvSpPr>
      <dsp:spPr>
        <a:xfrm>
          <a:off x="3439016" y="3001467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Balancing dataset to ensure fair training.</a:t>
          </a:r>
          <a:endParaRPr lang="en-US" sz="1100" kern="1200"/>
        </a:p>
      </dsp:txBody>
      <dsp:txXfrm>
        <a:off x="3439016" y="3001467"/>
        <a:ext cx="1393945" cy="662124"/>
      </dsp:txXfrm>
    </dsp:sp>
    <dsp:sp modelId="{B6962C33-94F5-44AA-8B17-860757363142}">
      <dsp:nvSpPr>
        <dsp:cNvPr id="0" name=""/>
        <dsp:cNvSpPr/>
      </dsp:nvSpPr>
      <dsp:spPr>
        <a:xfrm>
          <a:off x="1365522" y="4012077"/>
          <a:ext cx="627275" cy="6272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D43BB-EB18-44F7-8753-1AA2E9F7AB32}">
      <dsp:nvSpPr>
        <dsp:cNvPr id="0" name=""/>
        <dsp:cNvSpPr/>
      </dsp:nvSpPr>
      <dsp:spPr>
        <a:xfrm>
          <a:off x="982187" y="4893621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Pre-trained sentiment model</a:t>
          </a:r>
          <a:endParaRPr lang="en-US" sz="1100" kern="1200"/>
        </a:p>
      </dsp:txBody>
      <dsp:txXfrm>
        <a:off x="982187" y="4893621"/>
        <a:ext cx="1393945" cy="662124"/>
      </dsp:txXfrm>
    </dsp:sp>
    <dsp:sp modelId="{28DCF76E-843C-499A-9182-70972ACF35E0}">
      <dsp:nvSpPr>
        <dsp:cNvPr id="0" name=""/>
        <dsp:cNvSpPr/>
      </dsp:nvSpPr>
      <dsp:spPr>
        <a:xfrm>
          <a:off x="3003408" y="4012077"/>
          <a:ext cx="627275" cy="62727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01C5-7F32-40DF-B625-A7ED7996C556}">
      <dsp:nvSpPr>
        <dsp:cNvPr id="0" name=""/>
        <dsp:cNvSpPr/>
      </dsp:nvSpPr>
      <dsp:spPr>
        <a:xfrm>
          <a:off x="2620073" y="4893621"/>
          <a:ext cx="1393945" cy="66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Using </a:t>
          </a:r>
          <a:r>
            <a:rPr lang="en-US" sz="1100" b="0" kern="1200"/>
            <a:t>cardiffnlp/twitter-roberta-base-sentiment-latest</a:t>
          </a:r>
          <a:r>
            <a:rPr lang="en-US" sz="1100" kern="1200"/>
            <a:t> </a:t>
          </a:r>
          <a:r>
            <a:rPr lang="en-US" sz="1100" i="0" kern="1200"/>
            <a:t>classified the Positive, Neutral, or Negative based on model.</a:t>
          </a:r>
          <a:endParaRPr lang="en-US" sz="1100" kern="1200"/>
        </a:p>
      </dsp:txBody>
      <dsp:txXfrm>
        <a:off x="2620073" y="4893621"/>
        <a:ext cx="1393945" cy="662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E7BEB-0352-41F9-999D-7ADF07C68D07}">
      <dsp:nvSpPr>
        <dsp:cNvPr id="0" name=""/>
        <dsp:cNvSpPr/>
      </dsp:nvSpPr>
      <dsp:spPr>
        <a:xfrm>
          <a:off x="0" y="705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F1401-9F17-4EE5-AA10-669B7B2894CD}">
      <dsp:nvSpPr>
        <dsp:cNvPr id="0" name=""/>
        <dsp:cNvSpPr/>
      </dsp:nvSpPr>
      <dsp:spPr>
        <a:xfrm>
          <a:off x="179222" y="134011"/>
          <a:ext cx="325858" cy="3258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967F9-A791-4E7E-96E6-B5CD9F729F77}">
      <dsp:nvSpPr>
        <dsp:cNvPr id="0" name=""/>
        <dsp:cNvSpPr/>
      </dsp:nvSpPr>
      <dsp:spPr>
        <a:xfrm>
          <a:off x="684303" y="705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 Used</a:t>
          </a:r>
          <a:r>
            <a:rPr lang="en-US" sz="1600" kern="1200"/>
            <a:t>: distilbert-base-uncased.</a:t>
          </a:r>
        </a:p>
      </dsp:txBody>
      <dsp:txXfrm>
        <a:off x="684303" y="705"/>
        <a:ext cx="5984488" cy="592470"/>
      </dsp:txXfrm>
    </dsp:sp>
    <dsp:sp modelId="{69042ABC-0516-4C4A-A6C8-15E411DA7F0C}">
      <dsp:nvSpPr>
        <dsp:cNvPr id="0" name=""/>
        <dsp:cNvSpPr/>
      </dsp:nvSpPr>
      <dsp:spPr>
        <a:xfrm>
          <a:off x="0" y="741293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13E4F-9213-4A8A-9F0E-587EE652B6A7}">
      <dsp:nvSpPr>
        <dsp:cNvPr id="0" name=""/>
        <dsp:cNvSpPr/>
      </dsp:nvSpPr>
      <dsp:spPr>
        <a:xfrm>
          <a:off x="179222" y="874599"/>
          <a:ext cx="325858" cy="3258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6C1F-F406-4B5C-94AC-AFA8EBA828B6}">
      <dsp:nvSpPr>
        <dsp:cNvPr id="0" name=""/>
        <dsp:cNvSpPr/>
      </dsp:nvSpPr>
      <dsp:spPr>
        <a:xfrm>
          <a:off x="684303" y="741293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Training Process:</a:t>
          </a:r>
          <a:endParaRPr lang="en-US" sz="1600" kern="1200"/>
        </a:p>
      </dsp:txBody>
      <dsp:txXfrm>
        <a:off x="684303" y="741293"/>
        <a:ext cx="5984488" cy="592470"/>
      </dsp:txXfrm>
    </dsp:sp>
    <dsp:sp modelId="{C7F3A356-C63B-4C83-8CC3-3085F6C6C3E9}">
      <dsp:nvSpPr>
        <dsp:cNvPr id="0" name=""/>
        <dsp:cNvSpPr/>
      </dsp:nvSpPr>
      <dsp:spPr>
        <a:xfrm>
          <a:off x="0" y="1481882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88614-3ADA-45B0-BF44-034AD4B45407}">
      <dsp:nvSpPr>
        <dsp:cNvPr id="0" name=""/>
        <dsp:cNvSpPr/>
      </dsp:nvSpPr>
      <dsp:spPr>
        <a:xfrm>
          <a:off x="179222" y="1615187"/>
          <a:ext cx="325858" cy="3258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AACF7-2E12-4DFC-A0AA-C2DADA12F2B7}">
      <dsp:nvSpPr>
        <dsp:cNvPr id="0" name=""/>
        <dsp:cNvSpPr/>
      </dsp:nvSpPr>
      <dsp:spPr>
        <a:xfrm>
          <a:off x="684303" y="1481882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Preprocessed balanced dataset (Positive, Neutral, Negative)</a:t>
          </a:r>
        </a:p>
      </dsp:txBody>
      <dsp:txXfrm>
        <a:off x="684303" y="1481882"/>
        <a:ext cx="5984488" cy="592470"/>
      </dsp:txXfrm>
    </dsp:sp>
    <dsp:sp modelId="{D5B5EB87-4718-4BF1-9EED-091256AC9DFA}">
      <dsp:nvSpPr>
        <dsp:cNvPr id="0" name=""/>
        <dsp:cNvSpPr/>
      </dsp:nvSpPr>
      <dsp:spPr>
        <a:xfrm>
          <a:off x="0" y="2222470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FB8CA-785C-4737-AC62-EF96BDB31ACF}">
      <dsp:nvSpPr>
        <dsp:cNvPr id="0" name=""/>
        <dsp:cNvSpPr/>
      </dsp:nvSpPr>
      <dsp:spPr>
        <a:xfrm>
          <a:off x="179222" y="2355776"/>
          <a:ext cx="325858" cy="3258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76DAF-6F00-41B4-AFF4-0F198F85B76E}">
      <dsp:nvSpPr>
        <dsp:cNvPr id="0" name=""/>
        <dsp:cNvSpPr/>
      </dsp:nvSpPr>
      <dsp:spPr>
        <a:xfrm>
          <a:off x="684303" y="2222470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Fine-tuning on 12 epochs with batch size 32</a:t>
          </a:r>
        </a:p>
      </dsp:txBody>
      <dsp:txXfrm>
        <a:off x="684303" y="2222470"/>
        <a:ext cx="5984488" cy="592470"/>
      </dsp:txXfrm>
    </dsp:sp>
    <dsp:sp modelId="{7D5D72E1-B912-4D26-8BEB-982E540CD596}">
      <dsp:nvSpPr>
        <dsp:cNvPr id="0" name=""/>
        <dsp:cNvSpPr/>
      </dsp:nvSpPr>
      <dsp:spPr>
        <a:xfrm>
          <a:off x="0" y="2963058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A125C-5150-4370-946C-42C7F32EAD20}">
      <dsp:nvSpPr>
        <dsp:cNvPr id="0" name=""/>
        <dsp:cNvSpPr/>
      </dsp:nvSpPr>
      <dsp:spPr>
        <a:xfrm>
          <a:off x="179222" y="3096364"/>
          <a:ext cx="325858" cy="3258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7F84A-CCF3-4993-A0F0-361068ADFB30}">
      <dsp:nvSpPr>
        <dsp:cNvPr id="0" name=""/>
        <dsp:cNvSpPr/>
      </dsp:nvSpPr>
      <dsp:spPr>
        <a:xfrm>
          <a:off x="684303" y="2963058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Optimization Techniques:</a:t>
          </a:r>
          <a:endParaRPr lang="en-US" sz="1600" kern="1200"/>
        </a:p>
      </dsp:txBody>
      <dsp:txXfrm>
        <a:off x="684303" y="2963058"/>
        <a:ext cx="5984488" cy="592470"/>
      </dsp:txXfrm>
    </dsp:sp>
    <dsp:sp modelId="{32C25FD9-8979-4626-9C56-70989E7A95DA}">
      <dsp:nvSpPr>
        <dsp:cNvPr id="0" name=""/>
        <dsp:cNvSpPr/>
      </dsp:nvSpPr>
      <dsp:spPr>
        <a:xfrm>
          <a:off x="0" y="3703647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8F405-B420-4C26-80C6-5E6C9F08AB04}">
      <dsp:nvSpPr>
        <dsp:cNvPr id="0" name=""/>
        <dsp:cNvSpPr/>
      </dsp:nvSpPr>
      <dsp:spPr>
        <a:xfrm>
          <a:off x="179222" y="3836953"/>
          <a:ext cx="325858" cy="32585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B478B-83EF-4DE1-9B53-A595D7BA3C9B}">
      <dsp:nvSpPr>
        <dsp:cNvPr id="0" name=""/>
        <dsp:cNvSpPr/>
      </dsp:nvSpPr>
      <dsp:spPr>
        <a:xfrm>
          <a:off x="684303" y="3703647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Learning rate tuning</a:t>
          </a:r>
        </a:p>
      </dsp:txBody>
      <dsp:txXfrm>
        <a:off x="684303" y="3703647"/>
        <a:ext cx="5984488" cy="592470"/>
      </dsp:txXfrm>
    </dsp:sp>
    <dsp:sp modelId="{7B3D973C-47BC-419A-BCEB-3F99026658AC}">
      <dsp:nvSpPr>
        <dsp:cNvPr id="0" name=""/>
        <dsp:cNvSpPr/>
      </dsp:nvSpPr>
      <dsp:spPr>
        <a:xfrm>
          <a:off x="0" y="4444235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CAE61-E257-462C-AE41-0EFB2FE33122}">
      <dsp:nvSpPr>
        <dsp:cNvPr id="0" name=""/>
        <dsp:cNvSpPr/>
      </dsp:nvSpPr>
      <dsp:spPr>
        <a:xfrm>
          <a:off x="179222" y="4577541"/>
          <a:ext cx="325858" cy="32585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767AC-1A78-476A-930D-7DC12A4CDD09}">
      <dsp:nvSpPr>
        <dsp:cNvPr id="0" name=""/>
        <dsp:cNvSpPr/>
      </dsp:nvSpPr>
      <dsp:spPr>
        <a:xfrm>
          <a:off x="684303" y="4444235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Weight decay regularization</a:t>
          </a:r>
        </a:p>
      </dsp:txBody>
      <dsp:txXfrm>
        <a:off x="684303" y="4444235"/>
        <a:ext cx="5984488" cy="592470"/>
      </dsp:txXfrm>
    </dsp:sp>
    <dsp:sp modelId="{F7D97F9F-E1D4-424C-97C4-E2EAA0DEF657}">
      <dsp:nvSpPr>
        <dsp:cNvPr id="0" name=""/>
        <dsp:cNvSpPr/>
      </dsp:nvSpPr>
      <dsp:spPr>
        <a:xfrm>
          <a:off x="0" y="5184823"/>
          <a:ext cx="6668792" cy="5924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3104-96AC-4AD7-8EC8-B1E6BDEAFF9B}">
      <dsp:nvSpPr>
        <dsp:cNvPr id="0" name=""/>
        <dsp:cNvSpPr/>
      </dsp:nvSpPr>
      <dsp:spPr>
        <a:xfrm>
          <a:off x="179222" y="5318129"/>
          <a:ext cx="325858" cy="32585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72D0A-FE3F-45DC-BB32-DB834B907B68}">
      <dsp:nvSpPr>
        <dsp:cNvPr id="0" name=""/>
        <dsp:cNvSpPr/>
      </dsp:nvSpPr>
      <dsp:spPr>
        <a:xfrm>
          <a:off x="684303" y="5184823"/>
          <a:ext cx="5984488" cy="592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03" tIns="62703" rIns="62703" bIns="6270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Handling class imbalance</a:t>
          </a:r>
        </a:p>
      </dsp:txBody>
      <dsp:txXfrm>
        <a:off x="684303" y="5184823"/>
        <a:ext cx="5984488" cy="5924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C6E8B-A22B-41EA-9F27-9569D4A1D4BF}">
      <dsp:nvSpPr>
        <dsp:cNvPr id="0" name=""/>
        <dsp:cNvSpPr/>
      </dsp:nvSpPr>
      <dsp:spPr>
        <a:xfrm>
          <a:off x="0" y="65568"/>
          <a:ext cx="407880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Evaluation Metrics:</a:t>
          </a:r>
          <a:endParaRPr lang="en-US" sz="1300" kern="1200"/>
        </a:p>
      </dsp:txBody>
      <dsp:txXfrm>
        <a:off x="25210" y="90778"/>
        <a:ext cx="4028380" cy="466007"/>
      </dsp:txXfrm>
    </dsp:sp>
    <dsp:sp modelId="{5F03B9FF-1AA4-4F32-A4AC-782D2EBC642F}">
      <dsp:nvSpPr>
        <dsp:cNvPr id="0" name=""/>
        <dsp:cNvSpPr/>
      </dsp:nvSpPr>
      <dsp:spPr>
        <a:xfrm>
          <a:off x="0" y="619435"/>
          <a:ext cx="407880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Accuracy</a:t>
          </a:r>
          <a:r>
            <a:rPr lang="en-US" sz="1300" kern="1200"/>
            <a:t>: 45.4%</a:t>
          </a:r>
        </a:p>
      </dsp:txBody>
      <dsp:txXfrm>
        <a:off x="25210" y="644645"/>
        <a:ext cx="4028380" cy="466007"/>
      </dsp:txXfrm>
    </dsp:sp>
    <dsp:sp modelId="{05986813-9828-47CA-8376-D247C361307A}">
      <dsp:nvSpPr>
        <dsp:cNvPr id="0" name=""/>
        <dsp:cNvSpPr/>
      </dsp:nvSpPr>
      <dsp:spPr>
        <a:xfrm>
          <a:off x="0" y="1173302"/>
          <a:ext cx="407880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Precision</a:t>
          </a:r>
          <a:r>
            <a:rPr lang="en-US" sz="1300" kern="1200"/>
            <a:t>: 50.97%</a:t>
          </a:r>
        </a:p>
      </dsp:txBody>
      <dsp:txXfrm>
        <a:off x="25210" y="1198512"/>
        <a:ext cx="4028380" cy="466007"/>
      </dsp:txXfrm>
    </dsp:sp>
    <dsp:sp modelId="{2B2D3096-7B59-4CCB-8F92-D5B1C6C25A34}">
      <dsp:nvSpPr>
        <dsp:cNvPr id="0" name=""/>
        <dsp:cNvSpPr/>
      </dsp:nvSpPr>
      <dsp:spPr>
        <a:xfrm>
          <a:off x="0" y="1727170"/>
          <a:ext cx="407880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Recall</a:t>
          </a:r>
          <a:r>
            <a:rPr lang="en-US" sz="1300" kern="1200"/>
            <a:t>: 45.4%</a:t>
          </a:r>
        </a:p>
      </dsp:txBody>
      <dsp:txXfrm>
        <a:off x="25210" y="1752380"/>
        <a:ext cx="4028380" cy="466007"/>
      </dsp:txXfrm>
    </dsp:sp>
    <dsp:sp modelId="{40D75001-6333-435A-883D-19A52619A62E}">
      <dsp:nvSpPr>
        <dsp:cNvPr id="0" name=""/>
        <dsp:cNvSpPr/>
      </dsp:nvSpPr>
      <dsp:spPr>
        <a:xfrm>
          <a:off x="0" y="2281037"/>
          <a:ext cx="407880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F1 Score</a:t>
          </a:r>
          <a:r>
            <a:rPr lang="en-US" sz="1300" kern="1200"/>
            <a:t>: 47.8%</a:t>
          </a:r>
        </a:p>
      </dsp:txBody>
      <dsp:txXfrm>
        <a:off x="25210" y="2306247"/>
        <a:ext cx="4028380" cy="466007"/>
      </dsp:txXfrm>
    </dsp:sp>
    <dsp:sp modelId="{A8A68F79-C334-4D5C-A3A7-4D3768311536}">
      <dsp:nvSpPr>
        <dsp:cNvPr id="0" name=""/>
        <dsp:cNvSpPr/>
      </dsp:nvSpPr>
      <dsp:spPr>
        <a:xfrm>
          <a:off x="0" y="2834904"/>
          <a:ext cx="4078800" cy="516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Confusion Matrix: </a:t>
          </a:r>
          <a:r>
            <a:rPr lang="en-US" sz="1300" kern="1200"/>
            <a:t>Highlights misclassification trends, especially for Neural &amp; Negative sentiments.</a:t>
          </a:r>
        </a:p>
      </dsp:txBody>
      <dsp:txXfrm>
        <a:off x="25210" y="2860114"/>
        <a:ext cx="4028380" cy="466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AAC26-2FDA-4085-942C-4E80FE95B0EF}">
      <dsp:nvSpPr>
        <dsp:cNvPr id="0" name=""/>
        <dsp:cNvSpPr/>
      </dsp:nvSpPr>
      <dsp:spPr>
        <a:xfrm>
          <a:off x="0" y="564219"/>
          <a:ext cx="11109674" cy="1041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EEC96-1141-4F83-B55B-D362D02DCF1F}">
      <dsp:nvSpPr>
        <dsp:cNvPr id="0" name=""/>
        <dsp:cNvSpPr/>
      </dsp:nvSpPr>
      <dsp:spPr>
        <a:xfrm>
          <a:off x="315094" y="798587"/>
          <a:ext cx="572899" cy="572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31608-D037-495A-AFF7-B1EBC00FF2B2}">
      <dsp:nvSpPr>
        <dsp:cNvPr id="0" name=""/>
        <dsp:cNvSpPr/>
      </dsp:nvSpPr>
      <dsp:spPr>
        <a:xfrm>
          <a:off x="1203088" y="564219"/>
          <a:ext cx="4999353" cy="104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40" tIns="110240" rIns="110240" bIns="1102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Operational Benefits:</a:t>
          </a:r>
          <a:endParaRPr lang="en-US" sz="2500" kern="1200"/>
        </a:p>
      </dsp:txBody>
      <dsp:txXfrm>
        <a:off x="1203088" y="564219"/>
        <a:ext cx="4999353" cy="1041635"/>
      </dsp:txXfrm>
    </dsp:sp>
    <dsp:sp modelId="{F9597D73-DABC-4339-B769-73854F374B4C}">
      <dsp:nvSpPr>
        <dsp:cNvPr id="0" name=""/>
        <dsp:cNvSpPr/>
      </dsp:nvSpPr>
      <dsp:spPr>
        <a:xfrm>
          <a:off x="6202442" y="564219"/>
          <a:ext cx="4907231" cy="104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40" tIns="110240" rIns="110240" bIns="1102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 follow-up calls, saving time &amp; resources.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 response handling with AI-driven insights.</a:t>
          </a:r>
        </a:p>
      </dsp:txBody>
      <dsp:txXfrm>
        <a:off x="6202442" y="564219"/>
        <a:ext cx="4907231" cy="1041635"/>
      </dsp:txXfrm>
    </dsp:sp>
    <dsp:sp modelId="{1E1C6DBD-4041-45AF-B748-D6231D218534}">
      <dsp:nvSpPr>
        <dsp:cNvPr id="0" name=""/>
        <dsp:cNvSpPr/>
      </dsp:nvSpPr>
      <dsp:spPr>
        <a:xfrm>
          <a:off x="0" y="1866263"/>
          <a:ext cx="11109674" cy="10416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215FD-6A44-427E-96D2-DC05F3F3F137}">
      <dsp:nvSpPr>
        <dsp:cNvPr id="0" name=""/>
        <dsp:cNvSpPr/>
      </dsp:nvSpPr>
      <dsp:spPr>
        <a:xfrm>
          <a:off x="315094" y="2100631"/>
          <a:ext cx="572899" cy="572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30930-E67C-4B91-9E1C-6664A756EA22}">
      <dsp:nvSpPr>
        <dsp:cNvPr id="0" name=""/>
        <dsp:cNvSpPr/>
      </dsp:nvSpPr>
      <dsp:spPr>
        <a:xfrm>
          <a:off x="1203088" y="1866263"/>
          <a:ext cx="4999353" cy="104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40" tIns="110240" rIns="110240" bIns="1102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Customer Experience Enhancement:</a:t>
          </a:r>
          <a:endParaRPr lang="en-US" sz="2500" kern="1200"/>
        </a:p>
      </dsp:txBody>
      <dsp:txXfrm>
        <a:off x="1203088" y="1866263"/>
        <a:ext cx="4999353" cy="1041635"/>
      </dsp:txXfrm>
    </dsp:sp>
    <dsp:sp modelId="{FA8A3E8F-FA7E-4878-AB31-5738C47E08D2}">
      <dsp:nvSpPr>
        <dsp:cNvPr id="0" name=""/>
        <dsp:cNvSpPr/>
      </dsp:nvSpPr>
      <dsp:spPr>
        <a:xfrm>
          <a:off x="6202442" y="1866263"/>
          <a:ext cx="4907231" cy="1041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240" tIns="110240" rIns="110240" bIns="1102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Faster resolution &amp; proactive issue handling.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effective chatbot &amp; human-agent collaboration.</a:t>
          </a:r>
        </a:p>
      </dsp:txBody>
      <dsp:txXfrm>
        <a:off x="6202442" y="1866263"/>
        <a:ext cx="4907231" cy="10416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FF15-A204-4E39-B31E-4928153DC33B}">
      <dsp:nvSpPr>
        <dsp:cNvPr id="0" name=""/>
        <dsp:cNvSpPr/>
      </dsp:nvSpPr>
      <dsp:spPr>
        <a:xfrm>
          <a:off x="0" y="0"/>
          <a:ext cx="9443222" cy="10416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Why is this important for AXA?</a:t>
          </a:r>
          <a:br>
            <a:rPr lang="en-US" sz="1100" kern="1200"/>
          </a:br>
          <a:r>
            <a:rPr lang="en-US" sz="1100" kern="1200"/>
            <a:t>✅ </a:t>
          </a:r>
          <a:r>
            <a:rPr lang="en-US" sz="1100" b="1" kern="1200"/>
            <a:t>Faster customer response times</a:t>
          </a:r>
          <a:br>
            <a:rPr lang="en-US" sz="1100" kern="1200"/>
          </a:br>
          <a:r>
            <a:rPr lang="en-US" sz="1100" kern="1200"/>
            <a:t>✅ </a:t>
          </a:r>
          <a:r>
            <a:rPr lang="en-US" sz="1100" b="1" kern="1200"/>
            <a:t>Automated sentiment insights reduce manual analysis costs</a:t>
          </a:r>
          <a:br>
            <a:rPr lang="en-US" sz="1100" kern="1200"/>
          </a:br>
          <a:r>
            <a:rPr lang="en-US" sz="1100" kern="1200"/>
            <a:t>✅ </a:t>
          </a:r>
          <a:r>
            <a:rPr lang="en-US" sz="1100" b="1" kern="1200"/>
            <a:t>Improves customer retention through proactive issue resolution</a:t>
          </a:r>
          <a:br>
            <a:rPr lang="en-US" sz="1100" kern="1200"/>
          </a:br>
          <a:r>
            <a:rPr lang="en-US" sz="1100" kern="1200"/>
            <a:t>✅ </a:t>
          </a:r>
          <a:r>
            <a:rPr lang="en-US" sz="1100" b="1" kern="1200"/>
            <a:t>Better sentiment tracking = Higher CSAT (Customer Satisfaction) scores</a:t>
          </a:r>
          <a:endParaRPr lang="en-US" sz="1100" kern="1200"/>
        </a:p>
      </dsp:txBody>
      <dsp:txXfrm>
        <a:off x="30508" y="30508"/>
        <a:ext cx="8319217" cy="980619"/>
      </dsp:txXfrm>
    </dsp:sp>
    <dsp:sp modelId="{12357DAC-B7B2-4BFA-8E9F-725CD1100671}">
      <dsp:nvSpPr>
        <dsp:cNvPr id="0" name=""/>
        <dsp:cNvSpPr/>
      </dsp:nvSpPr>
      <dsp:spPr>
        <a:xfrm>
          <a:off x="833225" y="1215241"/>
          <a:ext cx="9443222" cy="10416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Projected Business Impact:</a:t>
          </a:r>
          <a:br>
            <a:rPr lang="en-US" sz="1100" kern="1200"/>
          </a:br>
          <a:r>
            <a:rPr lang="en-US" sz="1100" kern="1200"/>
            <a:t>📊 </a:t>
          </a:r>
          <a:r>
            <a:rPr lang="en-US" sz="1100" b="1" kern="1200"/>
            <a:t>20-30% reduction</a:t>
          </a:r>
          <a:r>
            <a:rPr lang="en-US" sz="1100" kern="1200"/>
            <a:t> in manual sentiment tagging effort</a:t>
          </a:r>
          <a:br>
            <a:rPr lang="en-US" sz="1100" kern="1200"/>
          </a:br>
          <a:r>
            <a:rPr lang="en-US" sz="1100" kern="1200"/>
            <a:t>📊 </a:t>
          </a:r>
          <a:r>
            <a:rPr lang="en-US" sz="1100" b="1" kern="1200"/>
            <a:t>Improved first-call resolution (FCR) rates</a:t>
          </a:r>
          <a:r>
            <a:rPr lang="en-US" sz="1100" kern="1200"/>
            <a:t> by addressing negative sentiment early</a:t>
          </a:r>
          <a:br>
            <a:rPr lang="en-US" sz="1100" kern="1200"/>
          </a:br>
          <a:r>
            <a:rPr lang="en-US" sz="1100" kern="1200"/>
            <a:t>📊 </a:t>
          </a:r>
          <a:r>
            <a:rPr lang="en-US" sz="1100" b="1" kern="1200"/>
            <a:t>Identifying recurring complaints</a:t>
          </a:r>
          <a:r>
            <a:rPr lang="en-US" sz="1100" kern="1200"/>
            <a:t> can optimize agent training and improve service</a:t>
          </a:r>
        </a:p>
      </dsp:txBody>
      <dsp:txXfrm>
        <a:off x="863733" y="1245749"/>
        <a:ext cx="7871918" cy="980619"/>
      </dsp:txXfrm>
    </dsp:sp>
    <dsp:sp modelId="{C1411E4F-4332-4E1C-9561-5D99AB48D3E9}">
      <dsp:nvSpPr>
        <dsp:cNvPr id="0" name=""/>
        <dsp:cNvSpPr/>
      </dsp:nvSpPr>
      <dsp:spPr>
        <a:xfrm>
          <a:off x="1666451" y="2430482"/>
          <a:ext cx="9443222" cy="10416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Cost Savings Example:</a:t>
          </a:r>
          <a:br>
            <a:rPr lang="en-US" sz="1100" kern="1200"/>
          </a:br>
          <a:r>
            <a:rPr lang="en-US" sz="1100" kern="1200"/>
            <a:t>🚀 Automating sentiment analysis could save </a:t>
          </a:r>
          <a:r>
            <a:rPr lang="en-US" sz="1100" b="1" kern="1200"/>
            <a:t>hundreds of hours per month</a:t>
          </a:r>
          <a:r>
            <a:rPr lang="en-US" sz="1100" kern="1200"/>
            <a:t> previously spent on manual categorization.</a:t>
          </a:r>
          <a:br>
            <a:rPr lang="en-US" sz="1100" kern="1200"/>
          </a:br>
          <a:r>
            <a:rPr lang="en-US" sz="1100" kern="1200"/>
            <a:t>🚀 AI-driven call resolution insights help </a:t>
          </a:r>
          <a:r>
            <a:rPr lang="en-US" sz="1100" b="1" kern="1200"/>
            <a:t>reduce escalations</a:t>
          </a:r>
          <a:r>
            <a:rPr lang="en-US" sz="1100" kern="1200"/>
            <a:t>, cutting customer support costs.</a:t>
          </a:r>
        </a:p>
      </dsp:txBody>
      <dsp:txXfrm>
        <a:off x="1696959" y="2460990"/>
        <a:ext cx="7871918" cy="980619"/>
      </dsp:txXfrm>
    </dsp:sp>
    <dsp:sp modelId="{5FBA79F6-D82A-455E-9D7D-2F98F2B814F4}">
      <dsp:nvSpPr>
        <dsp:cNvPr id="0" name=""/>
        <dsp:cNvSpPr/>
      </dsp:nvSpPr>
      <dsp:spPr>
        <a:xfrm>
          <a:off x="8766159" y="789906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918498" y="789906"/>
        <a:ext cx="372385" cy="509490"/>
      </dsp:txXfrm>
    </dsp:sp>
    <dsp:sp modelId="{0B4E6AEF-7453-479F-AF7E-21283BEB819D}">
      <dsp:nvSpPr>
        <dsp:cNvPr id="0" name=""/>
        <dsp:cNvSpPr/>
      </dsp:nvSpPr>
      <dsp:spPr>
        <a:xfrm>
          <a:off x="9599385" y="1998203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751724" y="1998203"/>
        <a:ext cx="372385" cy="509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F244DE-F72B-4FB7-A1BA-C5EEA91FC463}">
      <dsp:nvSpPr>
        <dsp:cNvPr id="0" name=""/>
        <dsp:cNvSpPr/>
      </dsp:nvSpPr>
      <dsp:spPr>
        <a:xfrm rot="5400000">
          <a:off x="6251709" y="-2497005"/>
          <a:ext cx="1141732" cy="6421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Further fine-tuning using </a:t>
          </a:r>
          <a:r>
            <a:rPr lang="en-US" sz="1700" b="1" kern="1200"/>
            <a:t>real-world customer interactions</a:t>
          </a:r>
          <a:r>
            <a:rPr lang="en-US" sz="1700" kern="120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Exploring </a:t>
          </a:r>
          <a:r>
            <a:rPr lang="en-US" sz="1700" b="1" kern="1200"/>
            <a:t>more advanced transformer models (GPT, Llama, Claude).</a:t>
          </a:r>
          <a:endParaRPr lang="en-US" sz="1700" kern="1200"/>
        </a:p>
      </dsp:txBody>
      <dsp:txXfrm rot="-5400000">
        <a:off x="3611952" y="198487"/>
        <a:ext cx="6365513" cy="1030262"/>
      </dsp:txXfrm>
    </dsp:sp>
    <dsp:sp modelId="{25D06EA6-4E19-42B0-8D39-A50B5E73E134}">
      <dsp:nvSpPr>
        <dsp:cNvPr id="0" name=""/>
        <dsp:cNvSpPr/>
      </dsp:nvSpPr>
      <dsp:spPr>
        <a:xfrm>
          <a:off x="0" y="35"/>
          <a:ext cx="3611952" cy="1427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Model Enhancement:</a:t>
          </a:r>
          <a:endParaRPr lang="en-US" sz="3400" kern="1200"/>
        </a:p>
      </dsp:txBody>
      <dsp:txXfrm>
        <a:off x="69669" y="69704"/>
        <a:ext cx="3472614" cy="1287828"/>
      </dsp:txXfrm>
    </dsp:sp>
    <dsp:sp modelId="{A2720520-3CEC-4CCA-A1E4-7EEBF2908A51}">
      <dsp:nvSpPr>
        <dsp:cNvPr id="0" name=""/>
        <dsp:cNvSpPr/>
      </dsp:nvSpPr>
      <dsp:spPr>
        <a:xfrm rot="5400000">
          <a:off x="6251709" y="-998480"/>
          <a:ext cx="1141732" cy="6421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Deploying </a:t>
          </a:r>
          <a:r>
            <a:rPr lang="en-US" sz="1700" b="1" kern="1200"/>
            <a:t>sentiment analysis insights into AXA’s CRM system.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Automating </a:t>
          </a:r>
          <a:r>
            <a:rPr lang="en-US" sz="1700" b="1" kern="1200"/>
            <a:t>AI-driven customer support for efficiency.</a:t>
          </a:r>
          <a:endParaRPr lang="en-US" sz="1700" kern="1200"/>
        </a:p>
      </dsp:txBody>
      <dsp:txXfrm rot="-5400000">
        <a:off x="3611952" y="1697012"/>
        <a:ext cx="6365513" cy="1030262"/>
      </dsp:txXfrm>
    </dsp:sp>
    <dsp:sp modelId="{407D3452-75FC-4057-A8CA-AE372B868DA5}">
      <dsp:nvSpPr>
        <dsp:cNvPr id="0" name=""/>
        <dsp:cNvSpPr/>
      </dsp:nvSpPr>
      <dsp:spPr>
        <a:xfrm>
          <a:off x="0" y="1498560"/>
          <a:ext cx="3611952" cy="1427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/>
            <a:t>Business Integration:</a:t>
          </a:r>
          <a:endParaRPr lang="en-US" sz="3400" kern="1200"/>
        </a:p>
      </dsp:txBody>
      <dsp:txXfrm>
        <a:off x="69669" y="1568229"/>
        <a:ext cx="3472614" cy="1287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C4DC3B-13C7-B7F5-EA0D-8143652508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534EC-EFBB-681C-5F31-F024A449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26B-66B6-48D8-A351-DA4B5102393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07832-1075-B816-C86A-CAEDCA8ED6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9715A-DF3A-2086-5981-F16D71DC2C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5267C-1DD7-4B53-9AD5-91AB2A214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CBA6-CD8D-49DA-99D8-CA660AB81980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7DCA38-9CBF-48D9-8C8F-A1247C3E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CA38-9CBF-48D9-8C8F-A1247C3EA8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25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27F5-7B51-FC9B-77AE-E3DAA30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8450-A763-04D6-EE1F-2D7C17669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01EC-D471-1BDC-6C6A-63A8A487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43BF-3170-A3CD-0D3D-35D995A4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1D6C-EAFD-BC26-F2D2-A1D51238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BCFF-6F05-C575-91C1-44967333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F38D-2B90-A5A2-7455-013DFE7D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82D9D-5036-01A6-2C98-1832D67B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8DD6-C53E-2A67-32E0-547CE727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D0560-C6A8-C19A-BF16-834B2AF5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4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C686-9346-7C51-FBF9-37C47553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EF4D-3294-5014-BC4F-2AC32EF2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A52FE-DF8F-302E-318B-8099C6B6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39281-6B54-DB3B-1901-F99A5767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EABE-D438-6EE4-94E1-9F72539D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00A7-9BFD-A4D6-1C46-09191238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89B5-C023-BD68-A1E4-CF016E318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F694C-DD57-7AEB-16FB-EDB7D4F8D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B133-D070-2F6C-2069-2CB5C327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5CD65-613A-7CE9-6055-014E7E02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1E6C-52BA-816C-0FAF-D44F6FA6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92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20FC-448E-271E-259F-177E6F6B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EEA54-C520-5BA3-3398-091D2E4F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DE6DA-DB7F-0B32-C8AD-913B268D2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0F151-59AA-75CE-67AC-B19093231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73C92-289F-80F3-045D-C5DF74A16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F4A3C-5F68-31E5-BE23-C16F294F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41AEE-97F3-2203-2FAD-98883703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FAE4E-CAC9-D214-D9A0-B77097EB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5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3078-E374-5B94-CDA4-35E7122C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452AC-9711-262E-6C08-F81A7209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4E20E-8AD2-A86F-490E-9C3349BD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F65A9-7459-4620-B9E7-1E28FC8A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231A0-28B0-41C4-50D3-1A19CBEC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ADB0A-E427-166C-3E7D-B3DE5DB4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AEDCD-6AAC-1C93-578D-1D99A8CD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1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8733-1802-3D4C-621C-96717D1C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655F-FFC9-C64B-BE61-438B8684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713A6-D22A-DC1F-AA10-8E671AF2E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280D9-A7E8-005F-4D24-0761F341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C51B-5CB6-65E0-3E75-1026AF4B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119C-8287-7486-486A-36E3CB57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1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03D2-2224-225B-3C9C-23A5EEB4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ADF34-A1A8-3136-D838-B091B67A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C42C3-9140-E114-6040-07B09DAC5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ADB2-6A61-5E9F-6F93-E0BCB55F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358BE-07E6-8768-87D7-089B8CBA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BE49-E5A0-FD42-34A2-E212EC668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6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A068-43CE-2256-7582-6984A71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9C9D-8CFB-8508-3E76-35D61E3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2827-B29D-DD52-FD39-FCA77731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271F-9D48-B43E-9BCE-D4E085C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FEEEA-028D-DF80-08D3-06594A95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8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C0E84-44D4-EE25-83D0-45C56A2AF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6E153-AAD4-C736-69F3-3AE7CC201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10FE-AB6C-D123-F1E2-486AB968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82D9-6D26-64FF-17EB-C312CB0B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39AE-6831-2FA4-5066-3A3894C4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7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5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50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9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2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ADE75-2945-D2EA-5243-AC79D42A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F2460-B76F-2B33-B892-801DB279A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6EC6-874F-10AD-3609-6F4F68B77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8F4617-3160-4EDC-80C7-09FC3F6C199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F5CBA-D6D7-F6A2-E257-318C39EBB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7B74-0DAB-45F4-CB94-D90BB9236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5BAA7-A7C0-41B4-8AEF-B90290C00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7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2A6EC-898B-3001-E5F7-762480AEB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1991" y="0"/>
            <a:ext cx="3882286" cy="3007587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AXA Gen AI - Sentiment Analysis</a:t>
            </a:r>
            <a:br>
              <a:rPr lang="sv-SE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0004-8F3C-E156-7E4F-FEE8946B5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3454" y="2439305"/>
            <a:ext cx="2463042" cy="1136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Enhancing Customer Experience through NLP &amp; AI Insights</a:t>
            </a:r>
          </a:p>
          <a:p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B915A3B-F534-0E56-CB9D-E554538A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01" r="17286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BDD9EF-C1EA-07F1-DACF-A166A3A8E0AE}"/>
              </a:ext>
            </a:extLst>
          </p:cNvPr>
          <p:cNvSpPr txBox="1"/>
          <p:nvPr/>
        </p:nvSpPr>
        <p:spPr>
          <a:xfrm>
            <a:off x="8740122" y="4893768"/>
            <a:ext cx="1709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Uday Ramesh</a:t>
            </a:r>
          </a:p>
        </p:txBody>
      </p:sp>
    </p:spTree>
    <p:extLst>
      <p:ext uri="{BB962C8B-B14F-4D97-AF65-F5344CB8AC3E}">
        <p14:creationId xmlns:p14="http://schemas.microsoft.com/office/powerpoint/2010/main" val="384779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A9059-E2CD-D7B1-24CD-40B637BE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dirty="0"/>
              <a:t>Word Cloud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FB4A-961C-2F14-3A1C-0A3C537C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 b="1"/>
              <a:t>Positive Sentiments. </a:t>
            </a:r>
            <a:r>
              <a:rPr lang="en-US" sz="1700"/>
              <a:t>Thank you, appreciate, great service.</a:t>
            </a:r>
          </a:p>
          <a:p>
            <a:pPr>
              <a:lnSpc>
                <a:spcPct val="140000"/>
              </a:lnSpc>
            </a:pPr>
            <a:r>
              <a:rPr lang="en-US" sz="1700" b="1"/>
              <a:t>Negative Sentiments: </a:t>
            </a:r>
            <a:r>
              <a:rPr lang="en-US" sz="1700"/>
              <a:t>Login issues, account access, service error messages.</a:t>
            </a:r>
          </a:p>
          <a:p>
            <a:pPr>
              <a:lnSpc>
                <a:spcPct val="140000"/>
              </a:lnSpc>
            </a:pPr>
            <a:r>
              <a:rPr lang="en-US" sz="1700" b="1"/>
              <a:t>Takeway: </a:t>
            </a:r>
            <a:r>
              <a:rPr lang="en-US" sz="1700"/>
              <a:t>Areas where customers face frustration vs satisfaction.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D81C846-7CAC-3C7A-7A72-45499AF3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28" y="540000"/>
            <a:ext cx="4570955" cy="27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F37FE-83DA-2625-C014-A7760B00B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24" y="3564000"/>
            <a:ext cx="4789564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2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86474-9981-0E99-D578-E3103D06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b="1"/>
              <a:t>Business Impact &amp; Considerations</a:t>
            </a:r>
            <a:br>
              <a:rPr lang="en-US" b="1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062F44-15FE-8FCC-68A4-34623D8D8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698722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0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67FD-E300-FDB0-B372-6036C133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Risks &amp; Limitations (Can We Trust the Model?)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7C5DB0-7DD2-458D-B2D6-43AD6AB88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4357" y="198422"/>
            <a:ext cx="788808" cy="1273628"/>
            <a:chOff x="554357" y="198422"/>
            <a:chExt cx="788808" cy="12736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C83ECF-756B-4492-843B-918CC1105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02750" y="198422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058DD3-3916-4C08-B24C-579AB28BC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554357" y="402322"/>
              <a:ext cx="641183" cy="1069728"/>
              <a:chOff x="6484112" y="2967038"/>
              <a:chExt cx="641183" cy="106972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110D46-B042-4353-93DE-70E69ECEA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" name="Freeform 68">
                  <a:extLst>
                    <a:ext uri="{FF2B5EF4-FFF2-40B4-BE49-F238E27FC236}">
                      <a16:creationId xmlns:a16="http://schemas.microsoft.com/office/drawing/2014/main" id="{E214E373-86E1-401E-AED2-85946BACF9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9">
                  <a:extLst>
                    <a:ext uri="{FF2B5EF4-FFF2-40B4-BE49-F238E27FC236}">
                      <a16:creationId xmlns:a16="http://schemas.microsoft.com/office/drawing/2014/main" id="{1691C68F-E553-4087-B3CD-06675355AAF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Line 70">
                  <a:extLst>
                    <a:ext uri="{FF2B5EF4-FFF2-40B4-BE49-F238E27FC236}">
                      <a16:creationId xmlns:a16="http://schemas.microsoft.com/office/drawing/2014/main" id="{B13009C4-8616-47EF-BB18-A5E66A5192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926455A-FC5C-4B86-8A74-CE4D2F87D4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A78AACFD-FC9C-4CB1-A53D-E25D19ABF5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7642CF8C-E6A9-4EBD-8606-8C51CFA327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1EDA345F-CA5B-4CCA-B550-CF69B956A6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71395C-0D5B-4C83-8CEB-2648A223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8A7A-CE8A-16C9-7D2E-5D93937A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>
              <a:lnSpc>
                <a:spcPct val="140000"/>
              </a:lnSpc>
              <a:buNone/>
            </a:pPr>
            <a:r>
              <a:rPr lang="en-US" sz="800" b="1" dirty="0"/>
              <a:t>1) Potential Model Bias</a:t>
            </a:r>
            <a:endParaRPr lang="en-US" sz="800" dirty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The model might </a:t>
            </a:r>
            <a:r>
              <a:rPr lang="en-US" sz="800" b="1" dirty="0"/>
              <a:t>favor Neutral predictions</a:t>
            </a:r>
            <a:r>
              <a:rPr lang="en-US" sz="800" dirty="0"/>
              <a:t> due to class imbalance in the dataset.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Certain </a:t>
            </a:r>
            <a:r>
              <a:rPr lang="en-US" sz="800" b="1" dirty="0"/>
              <a:t>sentiments might be misclassified</a:t>
            </a:r>
            <a:r>
              <a:rPr lang="en-US" sz="800" dirty="0"/>
              <a:t>, affecting business decisions.</a:t>
            </a:r>
          </a:p>
          <a:p>
            <a:pPr>
              <a:lnSpc>
                <a:spcPct val="140000"/>
              </a:lnSpc>
              <a:buNone/>
            </a:pPr>
            <a:r>
              <a:rPr lang="en-US" sz="800" dirty="0"/>
              <a:t>2)  </a:t>
            </a:r>
            <a:r>
              <a:rPr lang="en-US" sz="800" b="1" dirty="0"/>
              <a:t>Misinterpretation of Complex Statements</a:t>
            </a:r>
            <a:endParaRPr lang="en-US" sz="800" dirty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Sarcasm, indirect feedback, or mixed emotions in statements might </a:t>
            </a:r>
            <a:r>
              <a:rPr lang="en-US" sz="800" b="1" dirty="0"/>
              <a:t>confuse the model</a:t>
            </a:r>
            <a:r>
              <a:rPr lang="en-US" sz="800" dirty="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Example: "Great service, but I had to wait for an hour!" → Should this be </a:t>
            </a:r>
            <a:r>
              <a:rPr lang="en-US" sz="800" b="1" dirty="0"/>
              <a:t>positive or negative?</a:t>
            </a:r>
            <a:endParaRPr lang="en-US" sz="800" dirty="0"/>
          </a:p>
          <a:p>
            <a:pPr>
              <a:lnSpc>
                <a:spcPct val="140000"/>
              </a:lnSpc>
              <a:buNone/>
            </a:pPr>
            <a:r>
              <a:rPr lang="en-US" sz="800" dirty="0"/>
              <a:t>3)  </a:t>
            </a:r>
            <a:r>
              <a:rPr lang="en-US" sz="800" b="1" dirty="0"/>
              <a:t>Overfitting Risk</a:t>
            </a:r>
            <a:endParaRPr lang="en-US" sz="800" dirty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The fine-tuned model performs well on the </a:t>
            </a:r>
            <a:r>
              <a:rPr lang="en-US" sz="800" b="1" dirty="0"/>
              <a:t>training dataset</a:t>
            </a:r>
            <a:r>
              <a:rPr lang="en-US" sz="800" dirty="0"/>
              <a:t>, but </a:t>
            </a:r>
            <a:r>
              <a:rPr lang="en-US" sz="800" b="1" dirty="0"/>
              <a:t>real-world performance</a:t>
            </a:r>
            <a:r>
              <a:rPr lang="en-US" sz="800" dirty="0"/>
              <a:t> might differ.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800" dirty="0"/>
              <a:t>Needs </a:t>
            </a:r>
            <a:r>
              <a:rPr lang="en-US" sz="800" b="1" dirty="0"/>
              <a:t>continuous retraining</a:t>
            </a:r>
            <a:r>
              <a:rPr lang="en-US" sz="800" dirty="0"/>
              <a:t> with fresh customer interaction data.</a:t>
            </a:r>
          </a:p>
          <a:p>
            <a:pPr>
              <a:lnSpc>
                <a:spcPct val="140000"/>
              </a:lnSpc>
            </a:pPr>
            <a:r>
              <a:rPr lang="en-US" sz="800" b="1" dirty="0"/>
              <a:t>Mitigation Strategies:</a:t>
            </a:r>
            <a:br>
              <a:rPr lang="en-US" sz="800" dirty="0"/>
            </a:br>
            <a:r>
              <a:rPr lang="en-US" sz="800" dirty="0"/>
              <a:t>✔️ </a:t>
            </a:r>
            <a:r>
              <a:rPr lang="en-US" sz="800" b="1" dirty="0"/>
              <a:t>Continuous model monitoring</a:t>
            </a:r>
            <a:br>
              <a:rPr lang="en-US" sz="800" dirty="0"/>
            </a:br>
            <a:r>
              <a:rPr lang="en-US" sz="800" dirty="0"/>
              <a:t>✔️ </a:t>
            </a:r>
            <a:r>
              <a:rPr lang="en-US" sz="800" b="1" dirty="0"/>
              <a:t>Regular re-training on new customer data</a:t>
            </a:r>
            <a:br>
              <a:rPr lang="en-US" sz="800" dirty="0"/>
            </a:br>
            <a:r>
              <a:rPr lang="en-US" sz="800" dirty="0"/>
              <a:t>✔️ </a:t>
            </a:r>
            <a:r>
              <a:rPr lang="en-US" sz="800" b="1" dirty="0"/>
              <a:t>Human-in-the-loop validation for critical cases</a:t>
            </a:r>
            <a:br>
              <a:rPr lang="en-US" sz="800" dirty="0"/>
            </a:br>
            <a:r>
              <a:rPr lang="en-US" sz="800" dirty="0"/>
              <a:t>✔️ </a:t>
            </a:r>
            <a:r>
              <a:rPr lang="en-US" sz="800" b="1" dirty="0"/>
              <a:t>Bias detection &amp; correction in data sampling</a:t>
            </a:r>
            <a:endParaRPr lang="en-US" sz="800" dirty="0"/>
          </a:p>
          <a:p>
            <a:pPr>
              <a:lnSpc>
                <a:spcPct val="140000"/>
              </a:lnSpc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902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4DCD4-4AFF-80F4-0F96-C19C3B70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b="1"/>
              <a:t>Business ROI (Return on Investment)</a:t>
            </a:r>
            <a:br>
              <a:rPr lang="en-US" b="1"/>
            </a:b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CEC0C5-BAFB-C072-5953-40DF073A1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265662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31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2A992-1FB6-3102-C2EE-646A7D6C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/>
              <a:t>Next Steps &amp; Future Scope</a:t>
            </a:r>
            <a:br>
              <a:rPr lang="en-US" sz="4400" b="1"/>
            </a:br>
            <a:endParaRPr lang="en-US" sz="4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C96B3F-7C4B-B374-B9BC-AE40B6B6C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91157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7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47E28-F363-96EE-D247-847E9962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/>
              <a:t>Conclusion</a:t>
            </a:r>
            <a:br>
              <a:rPr lang="en-US" b="1"/>
            </a:br>
            <a:endParaRPr lang="en-US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10C68ED6-5F3A-4003-3726-D047E24AF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025" r="16326" b="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F55E-7722-D956-7145-C5C92C09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Key Takeaways:</a:t>
            </a:r>
            <a:endParaRPr lang="en-US" sz="1400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AI-driven insights help </a:t>
            </a:r>
            <a:r>
              <a:rPr lang="en-US" sz="1400" b="1"/>
              <a:t>understand customer sentiments</a:t>
            </a:r>
            <a:r>
              <a:rPr lang="en-US" sz="1400"/>
              <a:t>.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/>
              <a:t>Sentiment analysis can </a:t>
            </a:r>
            <a:r>
              <a:rPr lang="en-US" sz="1400" b="1"/>
              <a:t>optimize customer support operations</a:t>
            </a:r>
            <a:r>
              <a:rPr lang="en-US" sz="1400"/>
              <a:t>.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Continuous AI improvements will enhance business impact.</a:t>
            </a:r>
            <a:endParaRPr lang="en-US" sz="140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Final Thought:</a:t>
            </a:r>
            <a:r>
              <a:rPr lang="en-US" sz="1400"/>
              <a:t> By leveraging AI-powered insights, AXA can drive customer satisfaction and operational efficiency.</a:t>
            </a:r>
          </a:p>
          <a:p>
            <a:pPr>
              <a:lnSpc>
                <a:spcPct val="14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0179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6C98-0FCD-A1DA-9E7D-5C58EDC7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356611"/>
            <a:ext cx="10213200" cy="1112836"/>
          </a:xfrm>
        </p:spPr>
        <p:txBody>
          <a:bodyPr/>
          <a:lstStyle/>
          <a:p>
            <a:pPr algn="ctr"/>
            <a:r>
              <a:rPr lang="en-US" b="1"/>
              <a:t>Thank You!</a:t>
            </a:r>
            <a:br>
              <a:rPr lang="en-US" b="1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2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DAF44-10C0-51F6-A3D7-ED3BFE1A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CB8DA1-F445-299E-7A2C-4C657F98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407851"/>
            <a:ext cx="4999885" cy="402135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1CDC-745C-4666-A0FC-102F5401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 b="1"/>
              <a:t>Project Goal</a:t>
            </a:r>
            <a:endParaRPr lang="en-US" sz="1100"/>
          </a:p>
          <a:p>
            <a:pPr>
              <a:lnSpc>
                <a:spcPct val="140000"/>
              </a:lnSpc>
            </a:pPr>
            <a:r>
              <a:rPr lang="en-US" sz="1100"/>
              <a:t>Analyze customer call transcripts to extract sentiment insights and business value.</a:t>
            </a:r>
          </a:p>
          <a:p>
            <a:pPr>
              <a:lnSpc>
                <a:spcPct val="140000"/>
              </a:lnSpc>
            </a:pPr>
            <a:r>
              <a:rPr lang="en-US" sz="1100" b="1"/>
              <a:t>Why It Matters:</a:t>
            </a:r>
            <a:r>
              <a:rPr lang="en-US" sz="1100"/>
              <a:t> </a:t>
            </a:r>
          </a:p>
          <a:p>
            <a:pPr>
              <a:lnSpc>
                <a:spcPct val="140000"/>
              </a:lnSpc>
            </a:pPr>
            <a:r>
              <a:rPr lang="en-US" sz="1100"/>
              <a:t>Understanding customer feedback enables AXA to improve service quality and operational efficiency.</a:t>
            </a:r>
          </a:p>
          <a:p>
            <a:pPr>
              <a:lnSpc>
                <a:spcPct val="140000"/>
              </a:lnSpc>
            </a:pPr>
            <a:r>
              <a:rPr lang="en-US" sz="1100" b="1"/>
              <a:t>Approach</a:t>
            </a:r>
            <a:endParaRPr lang="en-US" sz="1100"/>
          </a:p>
          <a:p>
            <a:pPr>
              <a:lnSpc>
                <a:spcPct val="140000"/>
              </a:lnSpc>
            </a:pPr>
            <a:r>
              <a:rPr lang="en-US" sz="1100"/>
              <a:t>Leveraging AI models, NLP techniques, and exploratory data analysis.</a:t>
            </a:r>
          </a:p>
          <a:p>
            <a:pPr>
              <a:lnSpc>
                <a:spcPct val="140000"/>
              </a:lnSpc>
            </a:pPr>
            <a:endParaRPr lang="en-US" sz="1100"/>
          </a:p>
          <a:p>
            <a:pPr>
              <a:lnSpc>
                <a:spcPct val="14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05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7BF5DD-1996-D9AF-A2E0-A2FAF9BF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 dirty="0"/>
              <a:t>Business Problem &amp; Solution</a:t>
            </a:r>
            <a:br>
              <a:rPr lang="en-US" sz="4800" b="1" dirty="0"/>
            </a:br>
            <a:endParaRPr lang="en-US" sz="48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EA4AE-C67E-1071-0260-3FEAAE13B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828585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56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195B5-C914-24BA-91A4-9953643A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b="1"/>
              <a:t>Data Processing &amp; Preparation</a:t>
            </a:r>
            <a:br>
              <a:rPr lang="en-US" sz="4800" b="1"/>
            </a:br>
            <a:endParaRPr lang="en-US" sz="4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0947AE-049E-0577-EFCB-FA9407722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802295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19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9B71D-24B7-73CF-63DD-E0B48552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b="1"/>
              <a:t>Model Training &amp; Fine-Tuning</a:t>
            </a:r>
            <a:br>
              <a:rPr lang="en-US" b="1"/>
            </a:b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6E1F71-B266-EF29-76DF-6BD4E5527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24766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0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D1AE2-E018-7135-86D5-7D3C29D5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dirty="0"/>
              <a:t>Model Evaluation</a:t>
            </a:r>
            <a:br>
              <a:rPr lang="en-US" b="1" dirty="0"/>
            </a:b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2CE5F4-9310-CFC8-FDD4-8778B733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283972"/>
            <a:ext cx="4999885" cy="4287401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885FB9D-AADF-9941-11E7-8F8AA6BEE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28561"/>
              </p:ext>
            </p:extLst>
          </p:nvPr>
        </p:nvGraphicFramePr>
        <p:xfrm>
          <a:off x="990000" y="2361601"/>
          <a:ext cx="4078800" cy="341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59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AACA5-2E79-1E84-8829-1A1F485A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/>
              <a:t>Sentiment Distribution &amp; Call Outcomes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E010-9FFD-85EA-A82E-49562EAC7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Insights:</a:t>
            </a:r>
            <a:endParaRPr lang="en-US" sz="1400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50% Positive</a:t>
            </a:r>
            <a:r>
              <a:rPr lang="en-US" sz="1400"/>
              <a:t>, </a:t>
            </a:r>
            <a:r>
              <a:rPr lang="en-US" sz="1400" b="1"/>
              <a:t>45% Neutral</a:t>
            </a:r>
            <a:r>
              <a:rPr lang="en-US" sz="1400"/>
              <a:t>, </a:t>
            </a:r>
            <a:r>
              <a:rPr lang="en-US" sz="1400" b="1"/>
              <a:t>5% Negative</a:t>
            </a:r>
            <a:r>
              <a:rPr lang="en-US" sz="1400"/>
              <a:t> sentiments detected.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85% Issue Resolved</a:t>
            </a:r>
            <a:r>
              <a:rPr lang="en-US" sz="1400"/>
              <a:t>, </a:t>
            </a:r>
            <a:r>
              <a:rPr lang="en-US" sz="1400" b="1"/>
              <a:t>15% Follow-up Needed</a:t>
            </a:r>
            <a:r>
              <a:rPr lang="en-US" sz="1400"/>
              <a:t>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Implication:</a:t>
            </a:r>
            <a:r>
              <a:rPr lang="en-US" sz="1400"/>
              <a:t> Majority of customer queries are handled efficiently, but there's room for improvement in reducing follow-ups.</a:t>
            </a:r>
          </a:p>
          <a:p>
            <a:pPr>
              <a:lnSpc>
                <a:spcPct val="140000"/>
              </a:lnSpc>
            </a:pPr>
            <a:endParaRPr lang="en-US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67F2E55F-F3D4-0CF6-04FF-F612ADCE3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733962"/>
            <a:ext cx="4999885" cy="33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0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11BA0-3D3C-5D35-9F44-69C47672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dirty="0"/>
              <a:t>Common Customer Complaints</a:t>
            </a:r>
            <a:br>
              <a:rPr lang="en-US" b="1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B361-64A0-4C7A-644B-F661E6ED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Heatmap Analysis:</a:t>
            </a:r>
            <a:endParaRPr lang="en-US" sz="1700"/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700"/>
              <a:t>Frequent login issues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700"/>
              <a:t>Policy misunderstanding</a:t>
            </a: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700"/>
              <a:t>Billing-related disputes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Recommendation:</a:t>
            </a:r>
            <a:r>
              <a:rPr lang="en-US" sz="1700"/>
              <a:t> Implement </a:t>
            </a:r>
            <a:r>
              <a:rPr lang="en-US" sz="1700" b="1"/>
              <a:t>self-service portals &amp; improved customer communication.</a:t>
            </a:r>
            <a:endParaRPr lang="en-US" sz="1700"/>
          </a:p>
          <a:p>
            <a:pPr>
              <a:lnSpc>
                <a:spcPct val="140000"/>
              </a:lnSpc>
            </a:pPr>
            <a:endParaRPr lang="en-US" sz="1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2776D72-A851-5F70-0479-0CFE1BBA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421469"/>
            <a:ext cx="4999885" cy="40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1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EC775-9114-06B2-3169-DB4D449F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Comparison With Ground Truth (How Accurate Is the Model?)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2EDEF468-85F8-77A5-9935-D0E99E0D0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3552" y="450000"/>
            <a:ext cx="6107460" cy="248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Fine-Tuned 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refers to the AI system trained on our dataset to classify sentiments in customer calls. 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Ground Truth Model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based on 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pre-trained, industry-standard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sentiment model (e.g.,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Siebert’s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RoBERTa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-based sentiment classifier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used as 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benchmark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comparison helps evaluate whether our fine-tuned model performs as well as or better than a widely used pre-trained model. 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B613AD-00EA-4831-B6D3-32608400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8B4A6-F79D-6F2D-CE0C-9546E748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46" y="4016374"/>
            <a:ext cx="9995460" cy="2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014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857</Words>
  <Application>Microsoft Office PowerPoint</Application>
  <PresentationFormat>Widescreen</PresentationFormat>
  <Paragraphs>100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Avenir Next LT Pro</vt:lpstr>
      <vt:lpstr>Goudy Old Style</vt:lpstr>
      <vt:lpstr>Wingdings</vt:lpstr>
      <vt:lpstr>FrostyVTI</vt:lpstr>
      <vt:lpstr>Custom Design</vt:lpstr>
      <vt:lpstr>AXA Gen AI - Sentiment Analysis </vt:lpstr>
      <vt:lpstr>Introduction</vt:lpstr>
      <vt:lpstr>Business Problem &amp; Solution </vt:lpstr>
      <vt:lpstr>Data Processing &amp; Preparation </vt:lpstr>
      <vt:lpstr>Model Training &amp; Fine-Tuning </vt:lpstr>
      <vt:lpstr>Model Evaluation </vt:lpstr>
      <vt:lpstr>Sentiment Distribution &amp; Call Outcomes </vt:lpstr>
      <vt:lpstr>Common Customer Complaints </vt:lpstr>
      <vt:lpstr>Comparison With Ground Truth (How Accurate Is the Model?)</vt:lpstr>
      <vt:lpstr>Word Cloud Analysis </vt:lpstr>
      <vt:lpstr>Business Impact &amp; Considerations </vt:lpstr>
      <vt:lpstr>Risks &amp; Limitations (Can We Trust the Model?) </vt:lpstr>
      <vt:lpstr>Business ROI (Return on Investment) </vt:lpstr>
      <vt:lpstr>Next Steps &amp; Future Scope </vt:lpstr>
      <vt:lpstr>Conclusion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Ramesh</dc:creator>
  <cp:lastModifiedBy>Uday Ramesh</cp:lastModifiedBy>
  <cp:revision>27</cp:revision>
  <dcterms:created xsi:type="dcterms:W3CDTF">2025-03-14T06:42:57Z</dcterms:created>
  <dcterms:modified xsi:type="dcterms:W3CDTF">2025-03-14T16:39:33Z</dcterms:modified>
</cp:coreProperties>
</file>