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2"/>
    <p:sldId id="270" r:id="rId3"/>
    <p:sldId id="272" r:id="rId4"/>
    <p:sldId id="273" r:id="rId5"/>
    <p:sldId id="274" r:id="rId6"/>
    <p:sldId id="257" r:id="rId7"/>
    <p:sldId id="258" r:id="rId8"/>
    <p:sldId id="259" r:id="rId9"/>
    <p:sldId id="260" r:id="rId10"/>
    <p:sldId id="261" r:id="rId11"/>
    <p:sldId id="264" r:id="rId12"/>
    <p:sldId id="265" r:id="rId13"/>
    <p:sldId id="275" r:id="rId14"/>
    <p:sldId id="271" r:id="rId15"/>
  </p:sldIdLst>
  <p:sldSz cx="15481300" cy="10287000"/>
  <p:notesSz cx="154813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2C5A"/>
    <a:srgbClr val="FAD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4660"/>
  </p:normalViewPr>
  <p:slideViewPr>
    <p:cSldViewPr>
      <p:cViewPr varScale="1">
        <p:scale>
          <a:sx n="52" d="100"/>
          <a:sy n="52" d="100"/>
        </p:scale>
        <p:origin x="14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61097" y="3188970"/>
            <a:ext cx="13159105"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322195" y="5760720"/>
            <a:ext cx="1083691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Tahoma"/>
                <a:cs typeface="Tahoma"/>
              </a:defRPr>
            </a:lvl1pPr>
          </a:lstStyle>
          <a:p>
            <a:endParaRPr/>
          </a:p>
        </p:txBody>
      </p:sp>
      <p:sp>
        <p:nvSpPr>
          <p:cNvPr id="3" name="Holder 3"/>
          <p:cNvSpPr>
            <a:spLocks noGrp="1"/>
          </p:cNvSpPr>
          <p:nvPr>
            <p:ph sz="half" idx="2"/>
          </p:nvPr>
        </p:nvSpPr>
        <p:spPr>
          <a:xfrm>
            <a:off x="774065" y="2366010"/>
            <a:ext cx="6734365"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972869" y="2366010"/>
            <a:ext cx="6734365"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2480" y="0"/>
            <a:ext cx="15465644" cy="10286999"/>
          </a:xfrm>
          <a:prstGeom prst="rect">
            <a:avLst/>
          </a:prstGeom>
        </p:spPr>
      </p:pic>
      <p:sp>
        <p:nvSpPr>
          <p:cNvPr id="2" name="Holder 2"/>
          <p:cNvSpPr>
            <a:spLocks noGrp="1"/>
          </p:cNvSpPr>
          <p:nvPr>
            <p:ph type="title"/>
          </p:nvPr>
        </p:nvSpPr>
        <p:spPr>
          <a:xfrm>
            <a:off x="6255962" y="1691428"/>
            <a:ext cx="2969375" cy="563880"/>
          </a:xfrm>
          <a:prstGeom prst="rect">
            <a:avLst/>
          </a:prstGeom>
        </p:spPr>
        <p:txBody>
          <a:bodyPr wrap="square" lIns="0" tIns="0" rIns="0" bIns="0">
            <a:spAutoFit/>
          </a:bodyPr>
          <a:lstStyle>
            <a:lvl1pPr>
              <a:defRPr sz="3500" b="0" i="0">
                <a:solidFill>
                  <a:schemeClr val="bg1"/>
                </a:solidFill>
                <a:latin typeface="Tahoma"/>
                <a:cs typeface="Tahoma"/>
              </a:defRPr>
            </a:lvl1pPr>
          </a:lstStyle>
          <a:p>
            <a:endParaRPr/>
          </a:p>
        </p:txBody>
      </p:sp>
      <p:sp>
        <p:nvSpPr>
          <p:cNvPr id="3" name="Holder 3"/>
          <p:cNvSpPr>
            <a:spLocks noGrp="1"/>
          </p:cNvSpPr>
          <p:nvPr>
            <p:ph type="body" idx="1"/>
          </p:nvPr>
        </p:nvSpPr>
        <p:spPr>
          <a:xfrm>
            <a:off x="973254" y="4450613"/>
            <a:ext cx="13536930" cy="51066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263642" y="9566910"/>
            <a:ext cx="4954016"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74065" y="9566910"/>
            <a:ext cx="3560699"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146536" y="9566910"/>
            <a:ext cx="3560699"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ogo for a sports team&#10;&#10;Description automatically generated with medium confidence">
            <a:extLst>
              <a:ext uri="{FF2B5EF4-FFF2-40B4-BE49-F238E27FC236}">
                <a16:creationId xmlns:a16="http://schemas.microsoft.com/office/drawing/2014/main" id="{09FD5527-CE71-5363-25A7-C717C22A2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94"/>
            <a:ext cx="15481300" cy="10287000"/>
          </a:xfrm>
          <a:prstGeom prst="rect">
            <a:avLst/>
          </a:prstGeom>
        </p:spPr>
      </p:pic>
    </p:spTree>
    <p:extLst>
      <p:ext uri="{BB962C8B-B14F-4D97-AF65-F5344CB8AC3E}">
        <p14:creationId xmlns:p14="http://schemas.microsoft.com/office/powerpoint/2010/main" val="3849388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229"/>
            <a:ext cx="15481300" cy="10279582"/>
            <a:chOff x="0" y="-1229"/>
            <a:chExt cx="15481300" cy="10279582"/>
          </a:xfrm>
        </p:grpSpPr>
        <p:pic>
          <p:nvPicPr>
            <p:cNvPr id="3" name="object 3"/>
            <p:cNvPicPr/>
            <p:nvPr/>
          </p:nvPicPr>
          <p:blipFill>
            <a:blip r:embed="rId2" cstate="print"/>
            <a:stretch>
              <a:fillRect/>
            </a:stretch>
          </p:blipFill>
          <p:spPr>
            <a:xfrm>
              <a:off x="4327314" y="0"/>
              <a:ext cx="8621891" cy="8968141"/>
            </a:xfrm>
            <a:prstGeom prst="rect">
              <a:avLst/>
            </a:prstGeom>
          </p:spPr>
        </p:pic>
        <p:pic>
          <p:nvPicPr>
            <p:cNvPr id="4" name="object 4"/>
            <p:cNvPicPr/>
            <p:nvPr/>
          </p:nvPicPr>
          <p:blipFill>
            <a:blip r:embed="rId3" cstate="print"/>
            <a:stretch>
              <a:fillRect/>
            </a:stretch>
          </p:blipFill>
          <p:spPr>
            <a:xfrm>
              <a:off x="21474" y="-1229"/>
              <a:ext cx="15459826" cy="10279582"/>
            </a:xfrm>
            <a:prstGeom prst="rect">
              <a:avLst/>
            </a:prstGeom>
          </p:spPr>
        </p:pic>
        <p:sp>
          <p:nvSpPr>
            <p:cNvPr id="5" name="object 5"/>
            <p:cNvSpPr/>
            <p:nvPr/>
          </p:nvSpPr>
          <p:spPr>
            <a:xfrm>
              <a:off x="0" y="2717017"/>
              <a:ext cx="5557520" cy="38735"/>
            </a:xfrm>
            <a:custGeom>
              <a:avLst/>
              <a:gdLst/>
              <a:ahLst/>
              <a:cxnLst/>
              <a:rect l="l" t="t" r="r" b="b"/>
              <a:pathLst>
                <a:path w="5557520" h="38735">
                  <a:moveTo>
                    <a:pt x="0" y="38107"/>
                  </a:moveTo>
                  <a:lnTo>
                    <a:pt x="0" y="0"/>
                  </a:lnTo>
                  <a:lnTo>
                    <a:pt x="5557185" y="0"/>
                  </a:lnTo>
                  <a:lnTo>
                    <a:pt x="5557185" y="38107"/>
                  </a:lnTo>
                  <a:lnTo>
                    <a:pt x="0" y="38107"/>
                  </a:lnTo>
                  <a:close/>
                </a:path>
              </a:pathLst>
            </a:custGeom>
            <a:solidFill>
              <a:srgbClr val="FFFFFF"/>
            </a:solidFill>
          </p:spPr>
          <p:txBody>
            <a:bodyPr wrap="square" lIns="0" tIns="0" rIns="0" bIns="0" rtlCol="0"/>
            <a:lstStyle/>
            <a:p>
              <a:endParaRPr/>
            </a:p>
          </p:txBody>
        </p:sp>
        <p:sp>
          <p:nvSpPr>
            <p:cNvPr id="6" name="object 6"/>
            <p:cNvSpPr/>
            <p:nvPr/>
          </p:nvSpPr>
          <p:spPr>
            <a:xfrm>
              <a:off x="973429" y="4367999"/>
              <a:ext cx="13536294" cy="695960"/>
            </a:xfrm>
            <a:custGeom>
              <a:avLst/>
              <a:gdLst/>
              <a:ahLst/>
              <a:cxnLst/>
              <a:rect l="l" t="t" r="r" b="b"/>
              <a:pathLst>
                <a:path w="13536294" h="695960">
                  <a:moveTo>
                    <a:pt x="3200692" y="143433"/>
                  </a:moveTo>
                  <a:lnTo>
                    <a:pt x="3189795" y="88544"/>
                  </a:lnTo>
                  <a:lnTo>
                    <a:pt x="3158782" y="42011"/>
                  </a:lnTo>
                  <a:lnTo>
                    <a:pt x="3112363" y="10909"/>
                  </a:lnTo>
                  <a:lnTo>
                    <a:pt x="3057614" y="0"/>
                  </a:lnTo>
                  <a:lnTo>
                    <a:pt x="143078" y="0"/>
                  </a:lnTo>
                  <a:lnTo>
                    <a:pt x="88328" y="10909"/>
                  </a:lnTo>
                  <a:lnTo>
                    <a:pt x="41910" y="42011"/>
                  </a:lnTo>
                  <a:lnTo>
                    <a:pt x="10896" y="88544"/>
                  </a:lnTo>
                  <a:lnTo>
                    <a:pt x="0" y="143433"/>
                  </a:lnTo>
                  <a:lnTo>
                    <a:pt x="0" y="552030"/>
                  </a:lnTo>
                  <a:lnTo>
                    <a:pt x="10896" y="606920"/>
                  </a:lnTo>
                  <a:lnTo>
                    <a:pt x="41910" y="653453"/>
                  </a:lnTo>
                  <a:lnTo>
                    <a:pt x="88328" y="684542"/>
                  </a:lnTo>
                  <a:lnTo>
                    <a:pt x="143078" y="695464"/>
                  </a:lnTo>
                  <a:lnTo>
                    <a:pt x="3057614" y="695464"/>
                  </a:lnTo>
                  <a:lnTo>
                    <a:pt x="3112363" y="684542"/>
                  </a:lnTo>
                  <a:lnTo>
                    <a:pt x="3158782" y="653453"/>
                  </a:lnTo>
                  <a:lnTo>
                    <a:pt x="3189795" y="606920"/>
                  </a:lnTo>
                  <a:lnTo>
                    <a:pt x="3200692" y="552030"/>
                  </a:lnTo>
                  <a:lnTo>
                    <a:pt x="3200692" y="143433"/>
                  </a:lnTo>
                  <a:close/>
                </a:path>
                <a:path w="13536294" h="695960">
                  <a:moveTo>
                    <a:pt x="10798683" y="143433"/>
                  </a:moveTo>
                  <a:lnTo>
                    <a:pt x="10787812" y="88544"/>
                  </a:lnTo>
                  <a:lnTo>
                    <a:pt x="10756862" y="42011"/>
                  </a:lnTo>
                  <a:lnTo>
                    <a:pt x="10710520" y="10909"/>
                  </a:lnTo>
                  <a:lnTo>
                    <a:pt x="10655859" y="0"/>
                  </a:lnTo>
                  <a:lnTo>
                    <a:pt x="3654399" y="0"/>
                  </a:lnTo>
                  <a:lnTo>
                    <a:pt x="3599751" y="10909"/>
                  </a:lnTo>
                  <a:lnTo>
                    <a:pt x="3553409" y="42011"/>
                  </a:lnTo>
                  <a:lnTo>
                    <a:pt x="3522446" y="88544"/>
                  </a:lnTo>
                  <a:lnTo>
                    <a:pt x="3511575" y="143433"/>
                  </a:lnTo>
                  <a:lnTo>
                    <a:pt x="3511575" y="552030"/>
                  </a:lnTo>
                  <a:lnTo>
                    <a:pt x="3522446" y="606920"/>
                  </a:lnTo>
                  <a:lnTo>
                    <a:pt x="3553409" y="653453"/>
                  </a:lnTo>
                  <a:lnTo>
                    <a:pt x="3599751" y="684542"/>
                  </a:lnTo>
                  <a:lnTo>
                    <a:pt x="3654399" y="695464"/>
                  </a:lnTo>
                  <a:lnTo>
                    <a:pt x="10655859" y="695464"/>
                  </a:lnTo>
                  <a:lnTo>
                    <a:pt x="10710520" y="684542"/>
                  </a:lnTo>
                  <a:lnTo>
                    <a:pt x="10756862" y="653453"/>
                  </a:lnTo>
                  <a:lnTo>
                    <a:pt x="10787812" y="606920"/>
                  </a:lnTo>
                  <a:lnTo>
                    <a:pt x="10798683" y="552030"/>
                  </a:lnTo>
                  <a:lnTo>
                    <a:pt x="10798683" y="143433"/>
                  </a:lnTo>
                  <a:close/>
                </a:path>
                <a:path w="13536294" h="695960">
                  <a:moveTo>
                    <a:pt x="13536194" y="143433"/>
                  </a:moveTo>
                  <a:lnTo>
                    <a:pt x="13525297" y="88544"/>
                  </a:lnTo>
                  <a:lnTo>
                    <a:pt x="13494271" y="42011"/>
                  </a:lnTo>
                  <a:lnTo>
                    <a:pt x="13447840" y="10909"/>
                  </a:lnTo>
                  <a:lnTo>
                    <a:pt x="13393065" y="0"/>
                  </a:lnTo>
                  <a:lnTo>
                    <a:pt x="11269358" y="0"/>
                  </a:lnTo>
                  <a:lnTo>
                    <a:pt x="11214583" y="10909"/>
                  </a:lnTo>
                  <a:lnTo>
                    <a:pt x="11168151" y="42011"/>
                  </a:lnTo>
                  <a:lnTo>
                    <a:pt x="11137125" y="88544"/>
                  </a:lnTo>
                  <a:lnTo>
                    <a:pt x="11126229" y="143433"/>
                  </a:lnTo>
                  <a:lnTo>
                    <a:pt x="11126229" y="552030"/>
                  </a:lnTo>
                  <a:lnTo>
                    <a:pt x="11137125" y="606920"/>
                  </a:lnTo>
                  <a:lnTo>
                    <a:pt x="11168151" y="653453"/>
                  </a:lnTo>
                  <a:lnTo>
                    <a:pt x="11214583" y="684542"/>
                  </a:lnTo>
                  <a:lnTo>
                    <a:pt x="11269358" y="695464"/>
                  </a:lnTo>
                  <a:lnTo>
                    <a:pt x="13393065" y="695464"/>
                  </a:lnTo>
                  <a:lnTo>
                    <a:pt x="13447840" y="684542"/>
                  </a:lnTo>
                  <a:lnTo>
                    <a:pt x="13494271" y="653453"/>
                  </a:lnTo>
                  <a:lnTo>
                    <a:pt x="13525297" y="606920"/>
                  </a:lnTo>
                  <a:lnTo>
                    <a:pt x="13536194" y="552030"/>
                  </a:lnTo>
                  <a:lnTo>
                    <a:pt x="13536194" y="143433"/>
                  </a:lnTo>
                  <a:close/>
                </a:path>
              </a:pathLst>
            </a:custGeom>
            <a:solidFill>
              <a:srgbClr val="5600C3"/>
            </a:solidFill>
          </p:spPr>
          <p:txBody>
            <a:bodyPr wrap="square" lIns="0" tIns="0" rIns="0" bIns="0" rtlCol="0"/>
            <a:lstStyle/>
            <a:p>
              <a:endParaRPr/>
            </a:p>
          </p:txBody>
        </p:sp>
        <p:sp>
          <p:nvSpPr>
            <p:cNvPr id="7" name="object 7"/>
            <p:cNvSpPr/>
            <p:nvPr/>
          </p:nvSpPr>
          <p:spPr>
            <a:xfrm>
              <a:off x="999925" y="5834083"/>
              <a:ext cx="3173095" cy="0"/>
            </a:xfrm>
            <a:custGeom>
              <a:avLst/>
              <a:gdLst/>
              <a:ahLst/>
              <a:cxnLst/>
              <a:rect l="l" t="t" r="r" b="b"/>
              <a:pathLst>
                <a:path w="3173095">
                  <a:moveTo>
                    <a:pt x="0" y="0"/>
                  </a:moveTo>
                  <a:lnTo>
                    <a:pt x="3172575" y="0"/>
                  </a:lnTo>
                </a:path>
              </a:pathLst>
            </a:custGeom>
            <a:ln w="9526">
              <a:solidFill>
                <a:srgbClr val="FFFFFF"/>
              </a:solidFill>
            </a:ln>
          </p:spPr>
          <p:txBody>
            <a:bodyPr wrap="square" lIns="0" tIns="0" rIns="0" bIns="0" rtlCol="0"/>
            <a:lstStyle/>
            <a:p>
              <a:endParaRPr/>
            </a:p>
          </p:txBody>
        </p:sp>
        <p:sp>
          <p:nvSpPr>
            <p:cNvPr id="8" name="object 8"/>
            <p:cNvSpPr/>
            <p:nvPr/>
          </p:nvSpPr>
          <p:spPr>
            <a:xfrm>
              <a:off x="4327304" y="4364853"/>
              <a:ext cx="0" cy="5192395"/>
            </a:xfrm>
            <a:custGeom>
              <a:avLst/>
              <a:gdLst/>
              <a:ahLst/>
              <a:cxnLst/>
              <a:rect l="l" t="t" r="r" b="b"/>
              <a:pathLst>
                <a:path h="5192395">
                  <a:moveTo>
                    <a:pt x="0" y="5192209"/>
                  </a:moveTo>
                  <a:lnTo>
                    <a:pt x="0" y="0"/>
                  </a:lnTo>
                </a:path>
              </a:pathLst>
            </a:custGeom>
            <a:ln w="9532">
              <a:solidFill>
                <a:srgbClr val="FFFFFF"/>
              </a:solidFill>
            </a:ln>
          </p:spPr>
          <p:txBody>
            <a:bodyPr wrap="square" lIns="0" tIns="0" rIns="0" bIns="0" rtlCol="0"/>
            <a:lstStyle/>
            <a:p>
              <a:endParaRPr/>
            </a:p>
          </p:txBody>
        </p:sp>
        <p:sp>
          <p:nvSpPr>
            <p:cNvPr id="9" name="object 9"/>
            <p:cNvSpPr/>
            <p:nvPr/>
          </p:nvSpPr>
          <p:spPr>
            <a:xfrm>
              <a:off x="11943393" y="4450613"/>
              <a:ext cx="0" cy="5106670"/>
            </a:xfrm>
            <a:custGeom>
              <a:avLst/>
              <a:gdLst/>
              <a:ahLst/>
              <a:cxnLst/>
              <a:rect l="l" t="t" r="r" b="b"/>
              <a:pathLst>
                <a:path h="5106670">
                  <a:moveTo>
                    <a:pt x="0" y="5106455"/>
                  </a:moveTo>
                  <a:lnTo>
                    <a:pt x="0" y="0"/>
                  </a:lnTo>
                </a:path>
              </a:pathLst>
            </a:custGeom>
            <a:ln w="9528">
              <a:solidFill>
                <a:srgbClr val="FFFFFF"/>
              </a:solidFill>
            </a:ln>
          </p:spPr>
          <p:txBody>
            <a:bodyPr wrap="square" lIns="0" tIns="0" rIns="0" bIns="0" rtlCol="0"/>
            <a:lstStyle/>
            <a:p>
              <a:endParaRPr/>
            </a:p>
          </p:txBody>
        </p:sp>
        <p:sp>
          <p:nvSpPr>
            <p:cNvPr id="10" name="object 10"/>
            <p:cNvSpPr/>
            <p:nvPr/>
          </p:nvSpPr>
          <p:spPr>
            <a:xfrm>
              <a:off x="999925" y="7390011"/>
              <a:ext cx="3173095" cy="0"/>
            </a:xfrm>
            <a:custGeom>
              <a:avLst/>
              <a:gdLst/>
              <a:ahLst/>
              <a:cxnLst/>
              <a:rect l="l" t="t" r="r" b="b"/>
              <a:pathLst>
                <a:path w="3173095">
                  <a:moveTo>
                    <a:pt x="0" y="0"/>
                  </a:moveTo>
                  <a:lnTo>
                    <a:pt x="3172575" y="0"/>
                  </a:lnTo>
                </a:path>
              </a:pathLst>
            </a:custGeom>
            <a:ln w="9526">
              <a:solidFill>
                <a:srgbClr val="FFFFFF"/>
              </a:solidFill>
            </a:ln>
          </p:spPr>
          <p:txBody>
            <a:bodyPr wrap="square" lIns="0" tIns="0" rIns="0" bIns="0" rtlCol="0"/>
            <a:lstStyle/>
            <a:p>
              <a:endParaRPr/>
            </a:p>
          </p:txBody>
        </p:sp>
        <p:sp>
          <p:nvSpPr>
            <p:cNvPr id="11" name="object 11"/>
            <p:cNvSpPr/>
            <p:nvPr/>
          </p:nvSpPr>
          <p:spPr>
            <a:xfrm>
              <a:off x="999925" y="6612048"/>
              <a:ext cx="3173095" cy="0"/>
            </a:xfrm>
            <a:custGeom>
              <a:avLst/>
              <a:gdLst/>
              <a:ahLst/>
              <a:cxnLst/>
              <a:rect l="l" t="t" r="r" b="b"/>
              <a:pathLst>
                <a:path w="3173095">
                  <a:moveTo>
                    <a:pt x="0" y="0"/>
                  </a:moveTo>
                  <a:lnTo>
                    <a:pt x="3172575" y="0"/>
                  </a:lnTo>
                </a:path>
              </a:pathLst>
            </a:custGeom>
            <a:ln w="9526">
              <a:solidFill>
                <a:srgbClr val="FFFFFF"/>
              </a:solidFill>
            </a:ln>
          </p:spPr>
          <p:txBody>
            <a:bodyPr wrap="square" lIns="0" tIns="0" rIns="0" bIns="0" rtlCol="0"/>
            <a:lstStyle/>
            <a:p>
              <a:endParaRPr/>
            </a:p>
          </p:txBody>
        </p:sp>
        <p:sp>
          <p:nvSpPr>
            <p:cNvPr id="12" name="object 12"/>
            <p:cNvSpPr/>
            <p:nvPr/>
          </p:nvSpPr>
          <p:spPr>
            <a:xfrm>
              <a:off x="999925" y="8167974"/>
              <a:ext cx="3173095" cy="0"/>
            </a:xfrm>
            <a:custGeom>
              <a:avLst/>
              <a:gdLst/>
              <a:ahLst/>
              <a:cxnLst/>
              <a:rect l="l" t="t" r="r" b="b"/>
              <a:pathLst>
                <a:path w="3173095">
                  <a:moveTo>
                    <a:pt x="0" y="0"/>
                  </a:moveTo>
                  <a:lnTo>
                    <a:pt x="3172575" y="0"/>
                  </a:lnTo>
                </a:path>
              </a:pathLst>
            </a:custGeom>
            <a:ln w="9526">
              <a:solidFill>
                <a:srgbClr val="FFFFFF"/>
              </a:solidFill>
            </a:ln>
          </p:spPr>
          <p:txBody>
            <a:bodyPr wrap="square" lIns="0" tIns="0" rIns="0" bIns="0" rtlCol="0"/>
            <a:lstStyle/>
            <a:p>
              <a:endParaRPr/>
            </a:p>
          </p:txBody>
        </p:sp>
        <p:sp>
          <p:nvSpPr>
            <p:cNvPr id="13" name="object 13"/>
            <p:cNvSpPr/>
            <p:nvPr/>
          </p:nvSpPr>
          <p:spPr>
            <a:xfrm>
              <a:off x="999925" y="8945938"/>
              <a:ext cx="3173095" cy="0"/>
            </a:xfrm>
            <a:custGeom>
              <a:avLst/>
              <a:gdLst/>
              <a:ahLst/>
              <a:cxnLst/>
              <a:rect l="l" t="t" r="r" b="b"/>
              <a:pathLst>
                <a:path w="3173095">
                  <a:moveTo>
                    <a:pt x="0" y="0"/>
                  </a:moveTo>
                  <a:lnTo>
                    <a:pt x="3172575" y="0"/>
                  </a:lnTo>
                </a:path>
              </a:pathLst>
            </a:custGeom>
            <a:ln w="9526">
              <a:solidFill>
                <a:srgbClr val="FFFFFF"/>
              </a:solidFill>
            </a:ln>
          </p:spPr>
          <p:txBody>
            <a:bodyPr wrap="square" lIns="0" tIns="0" rIns="0" bIns="0" rtlCol="0"/>
            <a:lstStyle/>
            <a:p>
              <a:endParaRPr/>
            </a:p>
          </p:txBody>
        </p:sp>
        <p:sp>
          <p:nvSpPr>
            <p:cNvPr id="14" name="object 14"/>
            <p:cNvSpPr/>
            <p:nvPr/>
          </p:nvSpPr>
          <p:spPr>
            <a:xfrm>
              <a:off x="4484509" y="5824557"/>
              <a:ext cx="7259955" cy="0"/>
            </a:xfrm>
            <a:custGeom>
              <a:avLst/>
              <a:gdLst/>
              <a:ahLst/>
              <a:cxnLst/>
              <a:rect l="l" t="t" r="r" b="b"/>
              <a:pathLst>
                <a:path w="7259955">
                  <a:moveTo>
                    <a:pt x="0" y="0"/>
                  </a:moveTo>
                  <a:lnTo>
                    <a:pt x="7259665" y="0"/>
                  </a:lnTo>
                </a:path>
              </a:pathLst>
            </a:custGeom>
            <a:ln w="9526">
              <a:solidFill>
                <a:srgbClr val="FFFFFF"/>
              </a:solidFill>
            </a:ln>
          </p:spPr>
          <p:txBody>
            <a:bodyPr wrap="square" lIns="0" tIns="0" rIns="0" bIns="0" rtlCol="0"/>
            <a:lstStyle/>
            <a:p>
              <a:endParaRPr/>
            </a:p>
          </p:txBody>
        </p:sp>
        <p:sp>
          <p:nvSpPr>
            <p:cNvPr id="15" name="object 15"/>
            <p:cNvSpPr/>
            <p:nvPr/>
          </p:nvSpPr>
          <p:spPr>
            <a:xfrm>
              <a:off x="12099488" y="5815030"/>
              <a:ext cx="2410460" cy="0"/>
            </a:xfrm>
            <a:custGeom>
              <a:avLst/>
              <a:gdLst/>
              <a:ahLst/>
              <a:cxnLst/>
              <a:rect l="l" t="t" r="r" b="b"/>
              <a:pathLst>
                <a:path w="2410459">
                  <a:moveTo>
                    <a:pt x="0" y="0"/>
                  </a:moveTo>
                  <a:lnTo>
                    <a:pt x="2410329" y="0"/>
                  </a:lnTo>
                </a:path>
              </a:pathLst>
            </a:custGeom>
            <a:ln w="9526">
              <a:solidFill>
                <a:srgbClr val="FFFFFF"/>
              </a:solidFill>
            </a:ln>
          </p:spPr>
          <p:txBody>
            <a:bodyPr wrap="square" lIns="0" tIns="0" rIns="0" bIns="0" rtlCol="0"/>
            <a:lstStyle/>
            <a:p>
              <a:endParaRPr/>
            </a:p>
          </p:txBody>
        </p:sp>
        <p:sp>
          <p:nvSpPr>
            <p:cNvPr id="16" name="object 16"/>
            <p:cNvSpPr/>
            <p:nvPr/>
          </p:nvSpPr>
          <p:spPr>
            <a:xfrm>
              <a:off x="12099488" y="7390011"/>
              <a:ext cx="2410460" cy="0"/>
            </a:xfrm>
            <a:custGeom>
              <a:avLst/>
              <a:gdLst/>
              <a:ahLst/>
              <a:cxnLst/>
              <a:rect l="l" t="t" r="r" b="b"/>
              <a:pathLst>
                <a:path w="2410459">
                  <a:moveTo>
                    <a:pt x="0" y="0"/>
                  </a:moveTo>
                  <a:lnTo>
                    <a:pt x="2410329" y="0"/>
                  </a:lnTo>
                </a:path>
              </a:pathLst>
            </a:custGeom>
            <a:ln w="9526">
              <a:solidFill>
                <a:srgbClr val="FFFFFF"/>
              </a:solidFill>
            </a:ln>
          </p:spPr>
          <p:txBody>
            <a:bodyPr wrap="square" lIns="0" tIns="0" rIns="0" bIns="0" rtlCol="0"/>
            <a:lstStyle/>
            <a:p>
              <a:endParaRPr/>
            </a:p>
          </p:txBody>
        </p:sp>
        <p:sp>
          <p:nvSpPr>
            <p:cNvPr id="17" name="object 17"/>
            <p:cNvSpPr/>
            <p:nvPr/>
          </p:nvSpPr>
          <p:spPr>
            <a:xfrm>
              <a:off x="12099488" y="6602521"/>
              <a:ext cx="2410460" cy="0"/>
            </a:xfrm>
            <a:custGeom>
              <a:avLst/>
              <a:gdLst/>
              <a:ahLst/>
              <a:cxnLst/>
              <a:rect l="l" t="t" r="r" b="b"/>
              <a:pathLst>
                <a:path w="2410459">
                  <a:moveTo>
                    <a:pt x="0" y="0"/>
                  </a:moveTo>
                  <a:lnTo>
                    <a:pt x="2410329" y="0"/>
                  </a:lnTo>
                </a:path>
              </a:pathLst>
            </a:custGeom>
            <a:ln w="9526">
              <a:solidFill>
                <a:srgbClr val="FFFFFF"/>
              </a:solidFill>
            </a:ln>
          </p:spPr>
          <p:txBody>
            <a:bodyPr wrap="square" lIns="0" tIns="0" rIns="0" bIns="0" rtlCol="0"/>
            <a:lstStyle/>
            <a:p>
              <a:endParaRPr/>
            </a:p>
          </p:txBody>
        </p:sp>
        <p:sp>
          <p:nvSpPr>
            <p:cNvPr id="18" name="object 18"/>
            <p:cNvSpPr/>
            <p:nvPr/>
          </p:nvSpPr>
          <p:spPr>
            <a:xfrm>
              <a:off x="12099488" y="8177501"/>
              <a:ext cx="2410460" cy="0"/>
            </a:xfrm>
            <a:custGeom>
              <a:avLst/>
              <a:gdLst/>
              <a:ahLst/>
              <a:cxnLst/>
              <a:rect l="l" t="t" r="r" b="b"/>
              <a:pathLst>
                <a:path w="2410459">
                  <a:moveTo>
                    <a:pt x="0" y="0"/>
                  </a:moveTo>
                  <a:lnTo>
                    <a:pt x="2410329" y="0"/>
                  </a:lnTo>
                </a:path>
              </a:pathLst>
            </a:custGeom>
            <a:ln w="9526">
              <a:solidFill>
                <a:srgbClr val="FFFFFF"/>
              </a:solidFill>
            </a:ln>
          </p:spPr>
          <p:txBody>
            <a:bodyPr wrap="square" lIns="0" tIns="0" rIns="0" bIns="0" rtlCol="0"/>
            <a:lstStyle/>
            <a:p>
              <a:endParaRPr/>
            </a:p>
          </p:txBody>
        </p:sp>
        <p:sp>
          <p:nvSpPr>
            <p:cNvPr id="19" name="object 19"/>
            <p:cNvSpPr/>
            <p:nvPr/>
          </p:nvSpPr>
          <p:spPr>
            <a:xfrm>
              <a:off x="12099488" y="8964992"/>
              <a:ext cx="2410460" cy="0"/>
            </a:xfrm>
            <a:custGeom>
              <a:avLst/>
              <a:gdLst/>
              <a:ahLst/>
              <a:cxnLst/>
              <a:rect l="l" t="t" r="r" b="b"/>
              <a:pathLst>
                <a:path w="2410459">
                  <a:moveTo>
                    <a:pt x="0" y="0"/>
                  </a:moveTo>
                  <a:lnTo>
                    <a:pt x="2410329" y="0"/>
                  </a:lnTo>
                </a:path>
              </a:pathLst>
            </a:custGeom>
            <a:ln w="9526">
              <a:solidFill>
                <a:srgbClr val="FFFFFF"/>
              </a:solidFill>
            </a:ln>
          </p:spPr>
          <p:txBody>
            <a:bodyPr wrap="square" lIns="0" tIns="0" rIns="0" bIns="0" rtlCol="0"/>
            <a:lstStyle/>
            <a:p>
              <a:endParaRPr/>
            </a:p>
          </p:txBody>
        </p:sp>
        <p:sp>
          <p:nvSpPr>
            <p:cNvPr id="20" name="object 20"/>
            <p:cNvSpPr/>
            <p:nvPr/>
          </p:nvSpPr>
          <p:spPr>
            <a:xfrm>
              <a:off x="4484509" y="7390011"/>
              <a:ext cx="7259955" cy="0"/>
            </a:xfrm>
            <a:custGeom>
              <a:avLst/>
              <a:gdLst/>
              <a:ahLst/>
              <a:cxnLst/>
              <a:rect l="l" t="t" r="r" b="b"/>
              <a:pathLst>
                <a:path w="7259955">
                  <a:moveTo>
                    <a:pt x="0" y="0"/>
                  </a:moveTo>
                  <a:lnTo>
                    <a:pt x="7259665" y="0"/>
                  </a:lnTo>
                </a:path>
              </a:pathLst>
            </a:custGeom>
            <a:ln w="9526">
              <a:solidFill>
                <a:srgbClr val="FFFFFF"/>
              </a:solidFill>
            </a:ln>
          </p:spPr>
          <p:txBody>
            <a:bodyPr wrap="square" lIns="0" tIns="0" rIns="0" bIns="0" rtlCol="0"/>
            <a:lstStyle/>
            <a:p>
              <a:endParaRPr/>
            </a:p>
          </p:txBody>
        </p:sp>
        <p:sp>
          <p:nvSpPr>
            <p:cNvPr id="21" name="object 21"/>
            <p:cNvSpPr/>
            <p:nvPr/>
          </p:nvSpPr>
          <p:spPr>
            <a:xfrm>
              <a:off x="4484509" y="6607284"/>
              <a:ext cx="7259955" cy="0"/>
            </a:xfrm>
            <a:custGeom>
              <a:avLst/>
              <a:gdLst/>
              <a:ahLst/>
              <a:cxnLst/>
              <a:rect l="l" t="t" r="r" b="b"/>
              <a:pathLst>
                <a:path w="7259955">
                  <a:moveTo>
                    <a:pt x="0" y="0"/>
                  </a:moveTo>
                  <a:lnTo>
                    <a:pt x="7259665" y="0"/>
                  </a:lnTo>
                </a:path>
              </a:pathLst>
            </a:custGeom>
            <a:ln w="9526">
              <a:solidFill>
                <a:srgbClr val="FFFFFF"/>
              </a:solidFill>
            </a:ln>
          </p:spPr>
          <p:txBody>
            <a:bodyPr wrap="square" lIns="0" tIns="0" rIns="0" bIns="0" rtlCol="0"/>
            <a:lstStyle/>
            <a:p>
              <a:endParaRPr/>
            </a:p>
          </p:txBody>
        </p:sp>
        <p:sp>
          <p:nvSpPr>
            <p:cNvPr id="22" name="object 22"/>
            <p:cNvSpPr/>
            <p:nvPr/>
          </p:nvSpPr>
          <p:spPr>
            <a:xfrm>
              <a:off x="4484509" y="8172737"/>
              <a:ext cx="7259955" cy="0"/>
            </a:xfrm>
            <a:custGeom>
              <a:avLst/>
              <a:gdLst/>
              <a:ahLst/>
              <a:cxnLst/>
              <a:rect l="l" t="t" r="r" b="b"/>
              <a:pathLst>
                <a:path w="7259955">
                  <a:moveTo>
                    <a:pt x="0" y="0"/>
                  </a:moveTo>
                  <a:lnTo>
                    <a:pt x="7259665" y="0"/>
                  </a:lnTo>
                </a:path>
              </a:pathLst>
            </a:custGeom>
            <a:ln w="9526">
              <a:solidFill>
                <a:srgbClr val="FFFFFF"/>
              </a:solidFill>
            </a:ln>
          </p:spPr>
          <p:txBody>
            <a:bodyPr wrap="square" lIns="0" tIns="0" rIns="0" bIns="0" rtlCol="0"/>
            <a:lstStyle/>
            <a:p>
              <a:endParaRPr/>
            </a:p>
          </p:txBody>
        </p:sp>
        <p:sp>
          <p:nvSpPr>
            <p:cNvPr id="23" name="object 23"/>
            <p:cNvSpPr/>
            <p:nvPr/>
          </p:nvSpPr>
          <p:spPr>
            <a:xfrm>
              <a:off x="4484509" y="8955465"/>
              <a:ext cx="7259955" cy="0"/>
            </a:xfrm>
            <a:custGeom>
              <a:avLst/>
              <a:gdLst/>
              <a:ahLst/>
              <a:cxnLst/>
              <a:rect l="l" t="t" r="r" b="b"/>
              <a:pathLst>
                <a:path w="7259955">
                  <a:moveTo>
                    <a:pt x="0" y="0"/>
                  </a:moveTo>
                  <a:lnTo>
                    <a:pt x="7259665" y="0"/>
                  </a:lnTo>
                </a:path>
              </a:pathLst>
            </a:custGeom>
            <a:ln w="9526">
              <a:solidFill>
                <a:srgbClr val="FFFFFF"/>
              </a:solidFill>
            </a:ln>
          </p:spPr>
          <p:txBody>
            <a:bodyPr wrap="square" lIns="0" tIns="0" rIns="0" bIns="0" rtlCol="0"/>
            <a:lstStyle/>
            <a:p>
              <a:endParaRPr/>
            </a:p>
          </p:txBody>
        </p:sp>
        <p:pic>
          <p:nvPicPr>
            <p:cNvPr id="24" name="object 24"/>
            <p:cNvPicPr/>
            <p:nvPr/>
          </p:nvPicPr>
          <p:blipFill>
            <a:blip r:embed="rId4" cstate="print"/>
            <a:stretch>
              <a:fillRect/>
            </a:stretch>
          </p:blipFill>
          <p:spPr>
            <a:xfrm>
              <a:off x="11694585" y="201921"/>
              <a:ext cx="3191529" cy="3763146"/>
            </a:xfrm>
            <a:prstGeom prst="rect">
              <a:avLst/>
            </a:prstGeom>
          </p:spPr>
        </p:pic>
      </p:grpSp>
      <p:sp>
        <p:nvSpPr>
          <p:cNvPr id="25" name="object 25"/>
          <p:cNvSpPr txBox="1">
            <a:spLocks noGrp="1"/>
          </p:cNvSpPr>
          <p:nvPr>
            <p:ph type="title"/>
          </p:nvPr>
        </p:nvSpPr>
        <p:spPr>
          <a:xfrm>
            <a:off x="730250" y="1409700"/>
            <a:ext cx="4829727" cy="1233671"/>
          </a:xfrm>
          <a:prstGeom prst="rect">
            <a:avLst/>
          </a:prstGeom>
        </p:spPr>
        <p:txBody>
          <a:bodyPr vert="horz" wrap="square" lIns="0" tIns="1905" rIns="0" bIns="0" rtlCol="0">
            <a:spAutoFit/>
          </a:bodyPr>
          <a:lstStyle/>
          <a:p>
            <a:pPr marL="12700" marR="5080">
              <a:lnSpc>
                <a:spcPct val="101699"/>
              </a:lnSpc>
              <a:spcBef>
                <a:spcPts val="15"/>
              </a:spcBef>
            </a:pPr>
            <a:r>
              <a:rPr lang="en-IN" sz="4050" b="1" spc="185" dirty="0">
                <a:solidFill>
                  <a:srgbClr val="FADF12"/>
                </a:solidFill>
                <a:latin typeface="Trebuchet MS"/>
                <a:cs typeface="Trebuchet MS"/>
              </a:rPr>
              <a:t>SPECIALIST</a:t>
            </a:r>
            <a:r>
              <a:rPr lang="en-IN" sz="4050" b="1" spc="-254" dirty="0">
                <a:solidFill>
                  <a:srgbClr val="FADF12"/>
                </a:solidFill>
                <a:latin typeface="Trebuchet MS"/>
                <a:cs typeface="Trebuchet MS"/>
              </a:rPr>
              <a:t> </a:t>
            </a:r>
            <a:r>
              <a:rPr lang="en-IN" sz="4050" b="1" spc="150" dirty="0">
                <a:solidFill>
                  <a:srgbClr val="FADF12"/>
                </a:solidFill>
                <a:latin typeface="Trebuchet MS"/>
                <a:cs typeface="Trebuchet MS"/>
              </a:rPr>
              <a:t>FAST </a:t>
            </a:r>
            <a:r>
              <a:rPr lang="en-IN" sz="4050" b="1" spc="-1355" dirty="0">
                <a:solidFill>
                  <a:srgbClr val="FADF12"/>
                </a:solidFill>
                <a:latin typeface="Trebuchet MS"/>
                <a:cs typeface="Trebuchet MS"/>
              </a:rPr>
              <a:t> </a:t>
            </a:r>
            <a:r>
              <a:rPr lang="en-IN" sz="4050" b="1" spc="225" dirty="0">
                <a:solidFill>
                  <a:srgbClr val="FADF12"/>
                </a:solidFill>
                <a:latin typeface="Trebuchet MS"/>
                <a:cs typeface="Trebuchet MS"/>
              </a:rPr>
              <a:t>BOWLERS</a:t>
            </a:r>
            <a:endParaRPr sz="4050" dirty="0">
              <a:latin typeface="Trebuchet MS"/>
              <a:cs typeface="Trebuchet MS"/>
            </a:endParaRPr>
          </a:p>
        </p:txBody>
      </p:sp>
      <p:sp>
        <p:nvSpPr>
          <p:cNvPr id="26" name="object 26"/>
          <p:cNvSpPr txBox="1"/>
          <p:nvPr/>
        </p:nvSpPr>
        <p:spPr>
          <a:xfrm>
            <a:off x="1140884" y="4480095"/>
            <a:ext cx="2552700" cy="1142365"/>
          </a:xfrm>
          <a:prstGeom prst="rect">
            <a:avLst/>
          </a:prstGeom>
        </p:spPr>
        <p:txBody>
          <a:bodyPr vert="horz" wrap="square" lIns="0" tIns="12700" rIns="0" bIns="0" rtlCol="0">
            <a:spAutoFit/>
          </a:bodyPr>
          <a:lstStyle/>
          <a:p>
            <a:pPr marL="321310">
              <a:lnSpc>
                <a:spcPct val="100000"/>
              </a:lnSpc>
              <a:spcBef>
                <a:spcPts val="100"/>
              </a:spcBef>
            </a:pPr>
            <a:r>
              <a:rPr sz="2700" b="1" spc="100" dirty="0">
                <a:solidFill>
                  <a:srgbClr val="FADF12"/>
                </a:solidFill>
                <a:latin typeface="Trebuchet MS"/>
                <a:cs typeface="Trebuchet MS"/>
              </a:rPr>
              <a:t>PARAMETERS</a:t>
            </a:r>
            <a:endParaRPr sz="2700">
              <a:latin typeface="Trebuchet MS"/>
              <a:cs typeface="Trebuchet MS"/>
            </a:endParaRPr>
          </a:p>
          <a:p>
            <a:pPr marL="12700">
              <a:lnSpc>
                <a:spcPct val="100000"/>
              </a:lnSpc>
              <a:spcBef>
                <a:spcPts val="2790"/>
              </a:spcBef>
            </a:pPr>
            <a:r>
              <a:rPr sz="2300" spc="30" dirty="0">
                <a:solidFill>
                  <a:srgbClr val="FFFFFF"/>
                </a:solidFill>
                <a:latin typeface="Lucida Sans Unicode"/>
                <a:cs typeface="Lucida Sans Unicode"/>
              </a:rPr>
              <a:t>Innings</a:t>
            </a:r>
            <a:r>
              <a:rPr sz="2300" spc="-155" dirty="0">
                <a:solidFill>
                  <a:srgbClr val="FFFFFF"/>
                </a:solidFill>
                <a:latin typeface="Lucida Sans Unicode"/>
                <a:cs typeface="Lucida Sans Unicode"/>
              </a:rPr>
              <a:t> </a:t>
            </a:r>
            <a:r>
              <a:rPr sz="2300" spc="75" dirty="0">
                <a:solidFill>
                  <a:srgbClr val="FFFFFF"/>
                </a:solidFill>
                <a:latin typeface="Lucida Sans Unicode"/>
                <a:cs typeface="Lucida Sans Unicode"/>
              </a:rPr>
              <a:t>Bowled</a:t>
            </a:r>
            <a:endParaRPr sz="2300">
              <a:latin typeface="Lucida Sans Unicode"/>
              <a:cs typeface="Lucida Sans Unicode"/>
            </a:endParaRPr>
          </a:p>
        </p:txBody>
      </p:sp>
      <p:sp>
        <p:nvSpPr>
          <p:cNvPr id="27" name="object 27"/>
          <p:cNvSpPr txBox="1"/>
          <p:nvPr/>
        </p:nvSpPr>
        <p:spPr>
          <a:xfrm>
            <a:off x="12530583" y="4480095"/>
            <a:ext cx="1544320" cy="1173480"/>
          </a:xfrm>
          <a:prstGeom prst="rect">
            <a:avLst/>
          </a:prstGeom>
        </p:spPr>
        <p:txBody>
          <a:bodyPr vert="horz" wrap="square" lIns="0" tIns="12700" rIns="0" bIns="0" rtlCol="0">
            <a:spAutoFit/>
          </a:bodyPr>
          <a:lstStyle/>
          <a:p>
            <a:pPr algn="ctr">
              <a:lnSpc>
                <a:spcPct val="100000"/>
              </a:lnSpc>
              <a:spcBef>
                <a:spcPts val="100"/>
              </a:spcBef>
            </a:pPr>
            <a:r>
              <a:rPr sz="2700" b="1" spc="75" dirty="0">
                <a:solidFill>
                  <a:srgbClr val="FADF12"/>
                </a:solidFill>
                <a:latin typeface="Trebuchet MS"/>
                <a:cs typeface="Trebuchet MS"/>
              </a:rPr>
              <a:t>CRITERIA</a:t>
            </a:r>
            <a:endParaRPr sz="2700">
              <a:latin typeface="Trebuchet MS"/>
              <a:cs typeface="Trebuchet MS"/>
            </a:endParaRPr>
          </a:p>
          <a:p>
            <a:pPr algn="ctr">
              <a:lnSpc>
                <a:spcPct val="100000"/>
              </a:lnSpc>
              <a:spcBef>
                <a:spcPts val="2795"/>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185" dirty="0">
                <a:solidFill>
                  <a:srgbClr val="FFFFFF"/>
                </a:solidFill>
                <a:latin typeface="Trebuchet MS"/>
                <a:cs typeface="Trebuchet MS"/>
              </a:rPr>
              <a:t>4</a:t>
            </a:r>
            <a:endParaRPr sz="2500">
              <a:latin typeface="Trebuchet MS"/>
              <a:cs typeface="Trebuchet MS"/>
            </a:endParaRPr>
          </a:p>
        </p:txBody>
      </p:sp>
      <p:sp>
        <p:nvSpPr>
          <p:cNvPr id="28" name="object 28"/>
          <p:cNvSpPr txBox="1"/>
          <p:nvPr/>
        </p:nvSpPr>
        <p:spPr>
          <a:xfrm>
            <a:off x="4611740" y="4480095"/>
            <a:ext cx="4650105" cy="1142365"/>
          </a:xfrm>
          <a:prstGeom prst="rect">
            <a:avLst/>
          </a:prstGeom>
        </p:spPr>
        <p:txBody>
          <a:bodyPr vert="horz" wrap="square" lIns="0" tIns="12700" rIns="0" bIns="0" rtlCol="0">
            <a:spAutoFit/>
          </a:bodyPr>
          <a:lstStyle/>
          <a:p>
            <a:pPr marL="2399030">
              <a:lnSpc>
                <a:spcPct val="100000"/>
              </a:lnSpc>
              <a:spcBef>
                <a:spcPts val="100"/>
              </a:spcBef>
            </a:pPr>
            <a:r>
              <a:rPr sz="2700" b="1" spc="195" dirty="0">
                <a:solidFill>
                  <a:srgbClr val="FADF12"/>
                </a:solidFill>
                <a:latin typeface="Trebuchet MS"/>
                <a:cs typeface="Trebuchet MS"/>
              </a:rPr>
              <a:t>D</a:t>
            </a:r>
            <a:r>
              <a:rPr sz="2700" b="1" spc="-100" dirty="0">
                <a:solidFill>
                  <a:srgbClr val="FADF12"/>
                </a:solidFill>
                <a:latin typeface="Trebuchet MS"/>
                <a:cs typeface="Trebuchet MS"/>
              </a:rPr>
              <a:t>E</a:t>
            </a:r>
            <a:r>
              <a:rPr sz="2700" b="1" spc="260" dirty="0">
                <a:solidFill>
                  <a:srgbClr val="FADF12"/>
                </a:solidFill>
                <a:latin typeface="Trebuchet MS"/>
                <a:cs typeface="Trebuchet MS"/>
              </a:rPr>
              <a:t>S</a:t>
            </a:r>
            <a:r>
              <a:rPr sz="2700" b="1" spc="415" dirty="0">
                <a:solidFill>
                  <a:srgbClr val="FADF12"/>
                </a:solidFill>
                <a:latin typeface="Trebuchet MS"/>
                <a:cs typeface="Trebuchet MS"/>
              </a:rPr>
              <a:t>C</a:t>
            </a:r>
            <a:r>
              <a:rPr sz="2700" b="1" spc="80" dirty="0">
                <a:solidFill>
                  <a:srgbClr val="FADF12"/>
                </a:solidFill>
                <a:latin typeface="Trebuchet MS"/>
                <a:cs typeface="Trebuchet MS"/>
              </a:rPr>
              <a:t>R</a:t>
            </a:r>
            <a:r>
              <a:rPr sz="2700" b="1" spc="-5" dirty="0">
                <a:solidFill>
                  <a:srgbClr val="FADF12"/>
                </a:solidFill>
                <a:latin typeface="Trebuchet MS"/>
                <a:cs typeface="Trebuchet MS"/>
              </a:rPr>
              <a:t>I</a:t>
            </a:r>
            <a:r>
              <a:rPr sz="2700" b="1" spc="55" dirty="0">
                <a:solidFill>
                  <a:srgbClr val="FADF12"/>
                </a:solidFill>
                <a:latin typeface="Trebuchet MS"/>
                <a:cs typeface="Trebuchet MS"/>
              </a:rPr>
              <a:t>P</a:t>
            </a:r>
            <a:r>
              <a:rPr sz="2700" b="1" spc="-95" dirty="0">
                <a:solidFill>
                  <a:srgbClr val="FADF12"/>
                </a:solidFill>
                <a:latin typeface="Trebuchet MS"/>
                <a:cs typeface="Trebuchet MS"/>
              </a:rPr>
              <a:t>T</a:t>
            </a:r>
            <a:r>
              <a:rPr sz="2700" b="1" spc="-5" dirty="0">
                <a:solidFill>
                  <a:srgbClr val="FADF12"/>
                </a:solidFill>
                <a:latin typeface="Trebuchet MS"/>
                <a:cs typeface="Trebuchet MS"/>
              </a:rPr>
              <a:t>I</a:t>
            </a:r>
            <a:r>
              <a:rPr sz="2700" b="1" spc="215" dirty="0">
                <a:solidFill>
                  <a:srgbClr val="FADF12"/>
                </a:solidFill>
                <a:latin typeface="Trebuchet MS"/>
                <a:cs typeface="Trebuchet MS"/>
              </a:rPr>
              <a:t>O</a:t>
            </a:r>
            <a:r>
              <a:rPr sz="2700" b="1" spc="180" dirty="0">
                <a:solidFill>
                  <a:srgbClr val="FADF12"/>
                </a:solidFill>
                <a:latin typeface="Trebuchet MS"/>
                <a:cs typeface="Trebuchet MS"/>
              </a:rPr>
              <a:t>N</a:t>
            </a:r>
            <a:endParaRPr sz="2700">
              <a:latin typeface="Trebuchet MS"/>
              <a:cs typeface="Trebuchet MS"/>
            </a:endParaRPr>
          </a:p>
          <a:p>
            <a:pPr marL="12700">
              <a:lnSpc>
                <a:spcPct val="100000"/>
              </a:lnSpc>
              <a:spcBef>
                <a:spcPts val="2790"/>
              </a:spcBef>
            </a:pPr>
            <a:r>
              <a:rPr sz="2300" spc="20" dirty="0">
                <a:solidFill>
                  <a:srgbClr val="FFFFFF"/>
                </a:solidFill>
                <a:latin typeface="Lucida Sans Unicode"/>
                <a:cs typeface="Lucida Sans Unicode"/>
              </a:rPr>
              <a:t>Total</a:t>
            </a:r>
            <a:r>
              <a:rPr sz="2300" spc="-150" dirty="0">
                <a:solidFill>
                  <a:srgbClr val="FFFFFF"/>
                </a:solidFill>
                <a:latin typeface="Lucida Sans Unicode"/>
                <a:cs typeface="Lucida Sans Unicode"/>
              </a:rPr>
              <a:t> </a:t>
            </a:r>
            <a:r>
              <a:rPr sz="2300" spc="30" dirty="0">
                <a:solidFill>
                  <a:srgbClr val="FFFFFF"/>
                </a:solidFill>
                <a:latin typeface="Lucida Sans Unicode"/>
                <a:cs typeface="Lucida Sans Unicode"/>
              </a:rPr>
              <a:t>Innings</a:t>
            </a:r>
            <a:r>
              <a:rPr sz="2300" spc="-150" dirty="0">
                <a:solidFill>
                  <a:srgbClr val="FFFFFF"/>
                </a:solidFill>
                <a:latin typeface="Lucida Sans Unicode"/>
                <a:cs typeface="Lucida Sans Unicode"/>
              </a:rPr>
              <a:t> </a:t>
            </a:r>
            <a:r>
              <a:rPr sz="2300" spc="75" dirty="0">
                <a:solidFill>
                  <a:srgbClr val="FFFFFF"/>
                </a:solidFill>
                <a:latin typeface="Lucida Sans Unicode"/>
                <a:cs typeface="Lucida Sans Unicode"/>
              </a:rPr>
              <a:t>bowled</a:t>
            </a:r>
            <a:endParaRPr sz="2300">
              <a:latin typeface="Lucida Sans Unicode"/>
              <a:cs typeface="Lucida Sans Unicode"/>
            </a:endParaRPr>
          </a:p>
        </p:txBody>
      </p:sp>
      <p:sp>
        <p:nvSpPr>
          <p:cNvPr id="29" name="object 29"/>
          <p:cNvSpPr txBox="1"/>
          <p:nvPr/>
        </p:nvSpPr>
        <p:spPr>
          <a:xfrm>
            <a:off x="1140884" y="6004705"/>
            <a:ext cx="2618740" cy="375920"/>
          </a:xfrm>
          <a:prstGeom prst="rect">
            <a:avLst/>
          </a:prstGeom>
        </p:spPr>
        <p:txBody>
          <a:bodyPr vert="horz" wrap="square" lIns="0" tIns="12700" rIns="0" bIns="0" rtlCol="0">
            <a:spAutoFit/>
          </a:bodyPr>
          <a:lstStyle/>
          <a:p>
            <a:pPr marL="12700">
              <a:lnSpc>
                <a:spcPct val="100000"/>
              </a:lnSpc>
              <a:spcBef>
                <a:spcPts val="100"/>
              </a:spcBef>
            </a:pPr>
            <a:r>
              <a:rPr sz="2300" spc="120" dirty="0">
                <a:solidFill>
                  <a:srgbClr val="FFFFFF"/>
                </a:solidFill>
                <a:latin typeface="Lucida Sans Unicode"/>
                <a:cs typeface="Lucida Sans Unicode"/>
              </a:rPr>
              <a:t>B</a:t>
            </a:r>
            <a:r>
              <a:rPr sz="2300" spc="45" dirty="0">
                <a:solidFill>
                  <a:srgbClr val="FFFFFF"/>
                </a:solidFill>
                <a:latin typeface="Lucida Sans Unicode"/>
                <a:cs typeface="Lucida Sans Unicode"/>
              </a:rPr>
              <a:t>o</a:t>
            </a:r>
            <a:r>
              <a:rPr sz="2300" spc="120" dirty="0">
                <a:solidFill>
                  <a:srgbClr val="FFFFFF"/>
                </a:solidFill>
                <a:latin typeface="Lucida Sans Unicode"/>
                <a:cs typeface="Lucida Sans Unicode"/>
              </a:rPr>
              <a:t>w</a:t>
            </a:r>
            <a:r>
              <a:rPr sz="2300" spc="-65" dirty="0">
                <a:solidFill>
                  <a:srgbClr val="FFFFFF"/>
                </a:solidFill>
                <a:latin typeface="Lucida Sans Unicode"/>
                <a:cs typeface="Lucida Sans Unicode"/>
              </a:rPr>
              <a:t>li</a:t>
            </a:r>
            <a:r>
              <a:rPr sz="2300" spc="60" dirty="0">
                <a:solidFill>
                  <a:srgbClr val="FFFFFF"/>
                </a:solidFill>
                <a:latin typeface="Lucida Sans Unicode"/>
                <a:cs typeface="Lucida Sans Unicode"/>
              </a:rPr>
              <a:t>n</a:t>
            </a:r>
            <a:r>
              <a:rPr sz="2300" spc="125" dirty="0">
                <a:solidFill>
                  <a:srgbClr val="FFFFFF"/>
                </a:solidFill>
                <a:latin typeface="Lucida Sans Unicode"/>
                <a:cs typeface="Lucida Sans Unicode"/>
              </a:rPr>
              <a:t>g</a:t>
            </a:r>
            <a:r>
              <a:rPr sz="2300" spc="-130" dirty="0">
                <a:solidFill>
                  <a:srgbClr val="FFFFFF"/>
                </a:solidFill>
                <a:latin typeface="Lucida Sans Unicode"/>
                <a:cs typeface="Lucida Sans Unicode"/>
              </a:rPr>
              <a:t> </a:t>
            </a:r>
            <a:r>
              <a:rPr sz="2300" spc="-50" dirty="0">
                <a:solidFill>
                  <a:srgbClr val="FFFFFF"/>
                </a:solidFill>
                <a:latin typeface="Lucida Sans Unicode"/>
                <a:cs typeface="Lucida Sans Unicode"/>
              </a:rPr>
              <a:t>E</a:t>
            </a:r>
            <a:r>
              <a:rPr sz="2300" spc="195" dirty="0">
                <a:solidFill>
                  <a:srgbClr val="FFFFFF"/>
                </a:solidFill>
                <a:latin typeface="Lucida Sans Unicode"/>
                <a:cs typeface="Lucida Sans Unicode"/>
              </a:rPr>
              <a:t>c</a:t>
            </a:r>
            <a:r>
              <a:rPr sz="2300" spc="45" dirty="0">
                <a:solidFill>
                  <a:srgbClr val="FFFFFF"/>
                </a:solidFill>
                <a:latin typeface="Lucida Sans Unicode"/>
                <a:cs typeface="Lucida Sans Unicode"/>
              </a:rPr>
              <a:t>o</a:t>
            </a:r>
            <a:r>
              <a:rPr sz="2300" spc="60" dirty="0">
                <a:solidFill>
                  <a:srgbClr val="FFFFFF"/>
                </a:solidFill>
                <a:latin typeface="Lucida Sans Unicode"/>
                <a:cs typeface="Lucida Sans Unicode"/>
              </a:rPr>
              <a:t>n</a:t>
            </a:r>
            <a:r>
              <a:rPr sz="2300" spc="45" dirty="0">
                <a:solidFill>
                  <a:srgbClr val="FFFFFF"/>
                </a:solidFill>
                <a:latin typeface="Lucida Sans Unicode"/>
                <a:cs typeface="Lucida Sans Unicode"/>
              </a:rPr>
              <a:t>o</a:t>
            </a:r>
            <a:r>
              <a:rPr sz="2300" spc="235" dirty="0">
                <a:solidFill>
                  <a:srgbClr val="FFFFFF"/>
                </a:solidFill>
                <a:latin typeface="Lucida Sans Unicode"/>
                <a:cs typeface="Lucida Sans Unicode"/>
              </a:rPr>
              <a:t>m</a:t>
            </a:r>
            <a:r>
              <a:rPr sz="2300" spc="135" dirty="0">
                <a:solidFill>
                  <a:srgbClr val="FFFFFF"/>
                </a:solidFill>
                <a:latin typeface="Lucida Sans Unicode"/>
                <a:cs typeface="Lucida Sans Unicode"/>
              </a:rPr>
              <a:t>y</a:t>
            </a:r>
            <a:endParaRPr sz="2300">
              <a:latin typeface="Lucida Sans Unicode"/>
              <a:cs typeface="Lucida Sans Unicode"/>
            </a:endParaRPr>
          </a:p>
        </p:txBody>
      </p:sp>
      <p:sp>
        <p:nvSpPr>
          <p:cNvPr id="30" name="object 30"/>
          <p:cNvSpPr txBox="1"/>
          <p:nvPr/>
        </p:nvSpPr>
        <p:spPr>
          <a:xfrm>
            <a:off x="13072443" y="6017034"/>
            <a:ext cx="461009" cy="407034"/>
          </a:xfrm>
          <a:prstGeom prst="rect">
            <a:avLst/>
          </a:prstGeom>
        </p:spPr>
        <p:txBody>
          <a:bodyPr vert="horz" wrap="square" lIns="0" tIns="12700" rIns="0" bIns="0" rtlCol="0">
            <a:spAutoFit/>
          </a:bodyPr>
          <a:lstStyle/>
          <a:p>
            <a:pPr marL="12700">
              <a:lnSpc>
                <a:spcPct val="100000"/>
              </a:lnSpc>
              <a:spcBef>
                <a:spcPts val="100"/>
              </a:spcBef>
            </a:pPr>
            <a:r>
              <a:rPr lang="en-IN" sz="2500" b="1" spc="-5" dirty="0">
                <a:solidFill>
                  <a:srgbClr val="FFFFFF"/>
                </a:solidFill>
                <a:latin typeface="Trebuchet MS"/>
                <a:cs typeface="Trebuchet MS"/>
              </a:rPr>
              <a:t>&lt;</a:t>
            </a:r>
            <a:r>
              <a:rPr lang="en-IN" sz="2500" b="1" spc="-160" dirty="0">
                <a:solidFill>
                  <a:srgbClr val="FFFFFF"/>
                </a:solidFill>
                <a:latin typeface="Trebuchet MS"/>
                <a:cs typeface="Trebuchet MS"/>
              </a:rPr>
              <a:t> </a:t>
            </a:r>
            <a:r>
              <a:rPr lang="en-IN" sz="2500" b="1" spc="-95" dirty="0">
                <a:solidFill>
                  <a:srgbClr val="FFFFFF"/>
                </a:solidFill>
                <a:latin typeface="Trebuchet MS"/>
                <a:cs typeface="Trebuchet MS"/>
              </a:rPr>
              <a:t>7</a:t>
            </a:r>
            <a:endParaRPr lang="en-IN" sz="2500" dirty="0">
              <a:latin typeface="Trebuchet MS"/>
              <a:cs typeface="Trebuchet MS"/>
            </a:endParaRPr>
          </a:p>
        </p:txBody>
      </p:sp>
      <p:sp>
        <p:nvSpPr>
          <p:cNvPr id="31" name="object 31"/>
          <p:cNvSpPr txBox="1"/>
          <p:nvPr/>
        </p:nvSpPr>
        <p:spPr>
          <a:xfrm>
            <a:off x="4611740" y="6020242"/>
            <a:ext cx="4512310" cy="375920"/>
          </a:xfrm>
          <a:prstGeom prst="rect">
            <a:avLst/>
          </a:prstGeom>
        </p:spPr>
        <p:txBody>
          <a:bodyPr vert="horz" wrap="square" lIns="0" tIns="12700" rIns="0" bIns="0" rtlCol="0">
            <a:spAutoFit/>
          </a:bodyPr>
          <a:lstStyle/>
          <a:p>
            <a:pPr marL="12700">
              <a:lnSpc>
                <a:spcPct val="100000"/>
              </a:lnSpc>
              <a:spcBef>
                <a:spcPts val="100"/>
              </a:spcBef>
            </a:pPr>
            <a:r>
              <a:rPr sz="2300" spc="105" dirty="0">
                <a:solidFill>
                  <a:srgbClr val="FFFFFF"/>
                </a:solidFill>
                <a:latin typeface="Lucida Sans Unicode"/>
                <a:cs typeface="Lucida Sans Unicode"/>
              </a:rPr>
              <a:t>Average</a:t>
            </a:r>
            <a:r>
              <a:rPr sz="2300" spc="-140" dirty="0">
                <a:solidFill>
                  <a:srgbClr val="FFFFFF"/>
                </a:solidFill>
                <a:latin typeface="Lucida Sans Unicode"/>
                <a:cs typeface="Lucida Sans Unicode"/>
              </a:rPr>
              <a:t> </a:t>
            </a:r>
            <a:r>
              <a:rPr sz="2300" spc="25" dirty="0">
                <a:solidFill>
                  <a:srgbClr val="FFFFFF"/>
                </a:solidFill>
                <a:latin typeface="Lucida Sans Unicode"/>
                <a:cs typeface="Lucida Sans Unicode"/>
              </a:rPr>
              <a:t>runs</a:t>
            </a:r>
            <a:r>
              <a:rPr sz="2300" spc="-140" dirty="0">
                <a:solidFill>
                  <a:srgbClr val="FFFFFF"/>
                </a:solidFill>
                <a:latin typeface="Lucida Sans Unicode"/>
                <a:cs typeface="Lucida Sans Unicode"/>
              </a:rPr>
              <a:t> </a:t>
            </a:r>
            <a:r>
              <a:rPr sz="2300" spc="80" dirty="0">
                <a:solidFill>
                  <a:srgbClr val="FFFFFF"/>
                </a:solidFill>
                <a:latin typeface="Lucida Sans Unicode"/>
                <a:cs typeface="Lucida Sans Unicode"/>
              </a:rPr>
              <a:t>allowed</a:t>
            </a:r>
            <a:r>
              <a:rPr sz="2300" spc="-140" dirty="0">
                <a:solidFill>
                  <a:srgbClr val="FFFFFF"/>
                </a:solidFill>
                <a:latin typeface="Lucida Sans Unicode"/>
                <a:cs typeface="Lucida Sans Unicode"/>
              </a:rPr>
              <a:t> </a:t>
            </a:r>
            <a:r>
              <a:rPr sz="2300" spc="60" dirty="0">
                <a:solidFill>
                  <a:srgbClr val="FFFFFF"/>
                </a:solidFill>
                <a:latin typeface="Lucida Sans Unicode"/>
                <a:cs typeface="Lucida Sans Unicode"/>
              </a:rPr>
              <a:t>per</a:t>
            </a:r>
            <a:r>
              <a:rPr sz="2300" spc="-140" dirty="0">
                <a:solidFill>
                  <a:srgbClr val="FFFFFF"/>
                </a:solidFill>
                <a:latin typeface="Lucida Sans Unicode"/>
                <a:cs typeface="Lucida Sans Unicode"/>
              </a:rPr>
              <a:t> </a:t>
            </a:r>
            <a:r>
              <a:rPr sz="2300" spc="60" dirty="0">
                <a:solidFill>
                  <a:srgbClr val="FFFFFF"/>
                </a:solidFill>
                <a:latin typeface="Lucida Sans Unicode"/>
                <a:cs typeface="Lucida Sans Unicode"/>
              </a:rPr>
              <a:t>over</a:t>
            </a:r>
            <a:endParaRPr sz="2300" dirty="0">
              <a:latin typeface="Lucida Sans Unicode"/>
              <a:cs typeface="Lucida Sans Unicode"/>
            </a:endParaRPr>
          </a:p>
        </p:txBody>
      </p:sp>
      <p:sp>
        <p:nvSpPr>
          <p:cNvPr id="32" name="object 32"/>
          <p:cNvSpPr txBox="1"/>
          <p:nvPr/>
        </p:nvSpPr>
        <p:spPr>
          <a:xfrm>
            <a:off x="1131357" y="6783933"/>
            <a:ext cx="2818130"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FFFFFF"/>
                </a:solidFill>
                <a:latin typeface="Lucida Sans Unicode"/>
                <a:cs typeface="Lucida Sans Unicode"/>
              </a:rPr>
              <a:t>Bowling</a:t>
            </a:r>
            <a:r>
              <a:rPr sz="2300" spc="-165" dirty="0">
                <a:solidFill>
                  <a:srgbClr val="FFFFFF"/>
                </a:solidFill>
                <a:latin typeface="Lucida Sans Unicode"/>
                <a:cs typeface="Lucida Sans Unicode"/>
              </a:rPr>
              <a:t> </a:t>
            </a:r>
            <a:r>
              <a:rPr sz="2300" spc="10" dirty="0">
                <a:solidFill>
                  <a:srgbClr val="FFFFFF"/>
                </a:solidFill>
                <a:latin typeface="Lucida Sans Unicode"/>
                <a:cs typeface="Lucida Sans Unicode"/>
              </a:rPr>
              <a:t>Strike</a:t>
            </a:r>
            <a:r>
              <a:rPr sz="2300" spc="-165" dirty="0">
                <a:solidFill>
                  <a:srgbClr val="FFFFFF"/>
                </a:solidFill>
                <a:latin typeface="Lucida Sans Unicode"/>
                <a:cs typeface="Lucida Sans Unicode"/>
              </a:rPr>
              <a:t> </a:t>
            </a:r>
            <a:r>
              <a:rPr sz="2300" spc="100" dirty="0">
                <a:solidFill>
                  <a:srgbClr val="FFFFFF"/>
                </a:solidFill>
                <a:latin typeface="Lucida Sans Unicode"/>
                <a:cs typeface="Lucida Sans Unicode"/>
              </a:rPr>
              <a:t>Rate</a:t>
            </a:r>
            <a:endParaRPr sz="2300" dirty="0">
              <a:latin typeface="Lucida Sans Unicode"/>
              <a:cs typeface="Lucida Sans Unicode"/>
            </a:endParaRPr>
          </a:p>
        </p:txBody>
      </p:sp>
      <p:sp>
        <p:nvSpPr>
          <p:cNvPr id="33" name="object 33"/>
          <p:cNvSpPr txBox="1"/>
          <p:nvPr/>
        </p:nvSpPr>
        <p:spPr>
          <a:xfrm>
            <a:off x="13000412" y="6787119"/>
            <a:ext cx="605155" cy="407034"/>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FFFFFF"/>
                </a:solidFill>
                <a:latin typeface="Trebuchet MS"/>
                <a:cs typeface="Trebuchet MS"/>
              </a:rPr>
              <a:t>&lt;</a:t>
            </a:r>
            <a:r>
              <a:rPr sz="2500" b="1" spc="-160" dirty="0">
                <a:solidFill>
                  <a:srgbClr val="FFFFFF"/>
                </a:solidFill>
                <a:latin typeface="Trebuchet MS"/>
                <a:cs typeface="Trebuchet MS"/>
              </a:rPr>
              <a:t> </a:t>
            </a:r>
            <a:r>
              <a:rPr sz="2500" b="1" spc="-565" dirty="0">
                <a:solidFill>
                  <a:srgbClr val="FFFFFF"/>
                </a:solidFill>
                <a:latin typeface="Trebuchet MS"/>
                <a:cs typeface="Trebuchet MS"/>
              </a:rPr>
              <a:t>1</a:t>
            </a:r>
            <a:r>
              <a:rPr sz="2500" b="1" spc="135" dirty="0">
                <a:solidFill>
                  <a:srgbClr val="FFFFFF"/>
                </a:solidFill>
                <a:latin typeface="Trebuchet MS"/>
                <a:cs typeface="Trebuchet MS"/>
              </a:rPr>
              <a:t>6</a:t>
            </a:r>
            <a:endParaRPr sz="2500">
              <a:latin typeface="Trebuchet MS"/>
              <a:cs typeface="Trebuchet MS"/>
            </a:endParaRPr>
          </a:p>
        </p:txBody>
      </p:sp>
      <p:sp>
        <p:nvSpPr>
          <p:cNvPr id="34" name="object 34"/>
          <p:cNvSpPr txBox="1"/>
          <p:nvPr/>
        </p:nvSpPr>
        <p:spPr>
          <a:xfrm>
            <a:off x="12846050" y="7581900"/>
            <a:ext cx="1256585" cy="795089"/>
          </a:xfrm>
          <a:prstGeom prst="rect">
            <a:avLst/>
          </a:prstGeom>
        </p:spPr>
        <p:txBody>
          <a:bodyPr vert="horz" wrap="square" lIns="0" tIns="12700" rIns="0" bIns="0" rtlCol="0">
            <a:spAutoFit/>
          </a:bodyPr>
          <a:lstStyle/>
          <a:p>
            <a:pPr marL="12700">
              <a:spcBef>
                <a:spcPts val="100"/>
              </a:spcBef>
            </a:pPr>
            <a:r>
              <a:rPr lang="en-US" sz="2500" b="1" spc="380" dirty="0">
                <a:solidFill>
                  <a:srgbClr val="FFFFFF"/>
                </a:solidFill>
                <a:latin typeface="Trebuchet MS"/>
                <a:cs typeface="Trebuchet MS"/>
              </a:rPr>
              <a:t> </a:t>
            </a:r>
            <a:r>
              <a:rPr lang="en-IN" sz="2500" b="1" spc="-5" dirty="0">
                <a:solidFill>
                  <a:srgbClr val="FFFFFF"/>
                </a:solidFill>
                <a:latin typeface="Trebuchet MS"/>
                <a:cs typeface="Trebuchet MS"/>
              </a:rPr>
              <a:t>&gt;12</a:t>
            </a:r>
            <a:r>
              <a:rPr lang="en-IN" sz="2500" b="1" spc="-160" dirty="0">
                <a:solidFill>
                  <a:srgbClr val="FFFFFF"/>
                </a:solidFill>
                <a:latin typeface="Trebuchet MS"/>
                <a:cs typeface="Trebuchet MS"/>
              </a:rPr>
              <a:t> </a:t>
            </a:r>
            <a:endParaRPr lang="en-IN" sz="2500" dirty="0">
              <a:latin typeface="Trebuchet MS"/>
              <a:cs typeface="Trebuchet MS"/>
            </a:endParaRPr>
          </a:p>
          <a:p>
            <a:pPr marL="12700">
              <a:lnSpc>
                <a:spcPct val="100000"/>
              </a:lnSpc>
              <a:spcBef>
                <a:spcPts val="100"/>
              </a:spcBef>
            </a:pPr>
            <a:endParaRPr sz="2500" dirty="0">
              <a:latin typeface="Trebuchet MS"/>
              <a:cs typeface="Trebuchet MS"/>
            </a:endParaRPr>
          </a:p>
        </p:txBody>
      </p:sp>
      <p:sp>
        <p:nvSpPr>
          <p:cNvPr id="35" name="object 35"/>
          <p:cNvSpPr txBox="1"/>
          <p:nvPr/>
        </p:nvSpPr>
        <p:spPr>
          <a:xfrm>
            <a:off x="4611740" y="6794137"/>
            <a:ext cx="6642100" cy="375920"/>
          </a:xfrm>
          <a:prstGeom prst="rect">
            <a:avLst/>
          </a:prstGeom>
        </p:spPr>
        <p:txBody>
          <a:bodyPr vert="horz" wrap="square" lIns="0" tIns="12700" rIns="0" bIns="0" rtlCol="0">
            <a:spAutoFit/>
          </a:bodyPr>
          <a:lstStyle/>
          <a:p>
            <a:pPr marL="12700">
              <a:lnSpc>
                <a:spcPct val="100000"/>
              </a:lnSpc>
              <a:spcBef>
                <a:spcPts val="100"/>
              </a:spcBef>
            </a:pPr>
            <a:r>
              <a:rPr sz="2300" spc="105" dirty="0">
                <a:solidFill>
                  <a:srgbClr val="FFFFFF"/>
                </a:solidFill>
                <a:latin typeface="Lucida Sans Unicode"/>
                <a:cs typeface="Lucida Sans Unicode"/>
              </a:rPr>
              <a:t>Average</a:t>
            </a:r>
            <a:r>
              <a:rPr sz="2300" spc="-130" dirty="0">
                <a:solidFill>
                  <a:srgbClr val="FFFFFF"/>
                </a:solidFill>
                <a:latin typeface="Lucida Sans Unicode"/>
                <a:cs typeface="Lucida Sans Unicode"/>
              </a:rPr>
              <a:t> </a:t>
            </a:r>
            <a:r>
              <a:rPr sz="2300" spc="-25" dirty="0">
                <a:solidFill>
                  <a:srgbClr val="FFFFFF"/>
                </a:solidFill>
                <a:latin typeface="Lucida Sans Unicode"/>
                <a:cs typeface="Lucida Sans Unicode"/>
              </a:rPr>
              <a:t>no.</a:t>
            </a:r>
            <a:r>
              <a:rPr sz="2300" spc="-125" dirty="0">
                <a:solidFill>
                  <a:srgbClr val="FFFFFF"/>
                </a:solidFill>
                <a:latin typeface="Lucida Sans Unicode"/>
                <a:cs typeface="Lucida Sans Unicode"/>
              </a:rPr>
              <a:t> </a:t>
            </a:r>
            <a:r>
              <a:rPr sz="2300" spc="-20" dirty="0">
                <a:solidFill>
                  <a:srgbClr val="FFFFFF"/>
                </a:solidFill>
                <a:latin typeface="Lucida Sans Unicode"/>
                <a:cs typeface="Lucida Sans Unicode"/>
              </a:rPr>
              <a:t>of</a:t>
            </a:r>
            <a:r>
              <a:rPr sz="2300" spc="-130" dirty="0">
                <a:solidFill>
                  <a:srgbClr val="FFFFFF"/>
                </a:solidFill>
                <a:latin typeface="Lucida Sans Unicode"/>
                <a:cs typeface="Lucida Sans Unicode"/>
              </a:rPr>
              <a:t> </a:t>
            </a:r>
            <a:r>
              <a:rPr sz="2300" spc="60" dirty="0">
                <a:solidFill>
                  <a:srgbClr val="FFFFFF"/>
                </a:solidFill>
                <a:latin typeface="Lucida Sans Unicode"/>
                <a:cs typeface="Lucida Sans Unicode"/>
              </a:rPr>
              <a:t>balls</a:t>
            </a:r>
            <a:r>
              <a:rPr sz="2300" spc="-125" dirty="0">
                <a:solidFill>
                  <a:srgbClr val="FFFFFF"/>
                </a:solidFill>
                <a:latin typeface="Lucida Sans Unicode"/>
                <a:cs typeface="Lucida Sans Unicode"/>
              </a:rPr>
              <a:t> </a:t>
            </a:r>
            <a:r>
              <a:rPr sz="2300" spc="40" dirty="0">
                <a:solidFill>
                  <a:srgbClr val="FFFFFF"/>
                </a:solidFill>
                <a:latin typeface="Lucida Sans Unicode"/>
                <a:cs typeface="Lucida Sans Unicode"/>
              </a:rPr>
              <a:t>required</a:t>
            </a:r>
            <a:r>
              <a:rPr sz="2300" spc="-125" dirty="0">
                <a:solidFill>
                  <a:srgbClr val="FFFFFF"/>
                </a:solidFill>
                <a:latin typeface="Lucida Sans Unicode"/>
                <a:cs typeface="Lucida Sans Unicode"/>
              </a:rPr>
              <a:t> </a:t>
            </a:r>
            <a:r>
              <a:rPr sz="2300" spc="20" dirty="0">
                <a:solidFill>
                  <a:srgbClr val="FFFFFF"/>
                </a:solidFill>
                <a:latin typeface="Lucida Sans Unicode"/>
                <a:cs typeface="Lucida Sans Unicode"/>
              </a:rPr>
              <a:t>to</a:t>
            </a:r>
            <a:r>
              <a:rPr sz="2300" spc="-130" dirty="0">
                <a:solidFill>
                  <a:srgbClr val="FFFFFF"/>
                </a:solidFill>
                <a:latin typeface="Lucida Sans Unicode"/>
                <a:cs typeface="Lucida Sans Unicode"/>
              </a:rPr>
              <a:t> </a:t>
            </a:r>
            <a:r>
              <a:rPr sz="2300" spc="80" dirty="0">
                <a:solidFill>
                  <a:srgbClr val="FFFFFF"/>
                </a:solidFill>
                <a:latin typeface="Lucida Sans Unicode"/>
                <a:cs typeface="Lucida Sans Unicode"/>
              </a:rPr>
              <a:t>take</a:t>
            </a:r>
            <a:r>
              <a:rPr sz="2300" spc="-125" dirty="0">
                <a:solidFill>
                  <a:srgbClr val="FFFFFF"/>
                </a:solidFill>
                <a:latin typeface="Lucida Sans Unicode"/>
                <a:cs typeface="Lucida Sans Unicode"/>
              </a:rPr>
              <a:t> </a:t>
            </a:r>
            <a:r>
              <a:rPr sz="2300" spc="285" dirty="0">
                <a:solidFill>
                  <a:srgbClr val="FFFFFF"/>
                </a:solidFill>
                <a:latin typeface="Lucida Sans Unicode"/>
                <a:cs typeface="Lucida Sans Unicode"/>
              </a:rPr>
              <a:t>a</a:t>
            </a:r>
            <a:r>
              <a:rPr sz="2300" spc="-125" dirty="0">
                <a:solidFill>
                  <a:srgbClr val="FFFFFF"/>
                </a:solidFill>
                <a:latin typeface="Lucida Sans Unicode"/>
                <a:cs typeface="Lucida Sans Unicode"/>
              </a:rPr>
              <a:t> </a:t>
            </a:r>
            <a:r>
              <a:rPr sz="2300" spc="50" dirty="0">
                <a:solidFill>
                  <a:srgbClr val="FFFFFF"/>
                </a:solidFill>
                <a:latin typeface="Lucida Sans Unicode"/>
                <a:cs typeface="Lucida Sans Unicode"/>
              </a:rPr>
              <a:t>wicket</a:t>
            </a:r>
            <a:endParaRPr sz="2300">
              <a:latin typeface="Lucida Sans Unicode"/>
              <a:cs typeface="Lucida Sans Unicode"/>
            </a:endParaRPr>
          </a:p>
        </p:txBody>
      </p:sp>
      <p:sp>
        <p:nvSpPr>
          <p:cNvPr id="36" name="object 36"/>
          <p:cNvSpPr txBox="1"/>
          <p:nvPr/>
        </p:nvSpPr>
        <p:spPr>
          <a:xfrm>
            <a:off x="4611740" y="7568031"/>
            <a:ext cx="6786510" cy="366767"/>
          </a:xfrm>
          <a:prstGeom prst="rect">
            <a:avLst/>
          </a:prstGeom>
        </p:spPr>
        <p:txBody>
          <a:bodyPr vert="horz" wrap="square" lIns="0" tIns="12700" rIns="0" bIns="0" rtlCol="0">
            <a:spAutoFit/>
          </a:bodyPr>
          <a:lstStyle/>
          <a:p>
            <a:pPr marL="12700">
              <a:lnSpc>
                <a:spcPct val="100000"/>
              </a:lnSpc>
              <a:spcBef>
                <a:spcPts val="100"/>
              </a:spcBef>
            </a:pPr>
            <a:r>
              <a:rPr lang="en-US" sz="2300" spc="45" dirty="0">
                <a:solidFill>
                  <a:srgbClr val="FFFFFF"/>
                </a:solidFill>
                <a:latin typeface="Lucida Sans Unicode"/>
                <a:cs typeface="Lucida Sans Unicode"/>
              </a:rPr>
              <a:t>Wickets taken by the player</a:t>
            </a:r>
            <a:endParaRPr sz="2300" dirty="0">
              <a:latin typeface="Lucida Sans Unicode"/>
              <a:cs typeface="Lucida Sans Unicode"/>
            </a:endParaRPr>
          </a:p>
        </p:txBody>
      </p:sp>
      <p:sp>
        <p:nvSpPr>
          <p:cNvPr id="37" name="object 37"/>
          <p:cNvSpPr txBox="1"/>
          <p:nvPr/>
        </p:nvSpPr>
        <p:spPr>
          <a:xfrm>
            <a:off x="1140884" y="7563161"/>
            <a:ext cx="1967230" cy="375920"/>
          </a:xfrm>
          <a:prstGeom prst="rect">
            <a:avLst/>
          </a:prstGeom>
        </p:spPr>
        <p:txBody>
          <a:bodyPr vert="horz" wrap="square" lIns="0" tIns="12700" rIns="0" bIns="0" rtlCol="0">
            <a:spAutoFit/>
          </a:bodyPr>
          <a:lstStyle/>
          <a:p>
            <a:pPr marL="12700">
              <a:lnSpc>
                <a:spcPct val="100000"/>
              </a:lnSpc>
              <a:spcBef>
                <a:spcPts val="100"/>
              </a:spcBef>
            </a:pPr>
            <a:r>
              <a:rPr lang="en-US" sz="2300" spc="145" dirty="0">
                <a:solidFill>
                  <a:srgbClr val="FFFFFF"/>
                </a:solidFill>
                <a:latin typeface="Lucida Sans Unicode"/>
                <a:cs typeface="Lucida Sans Unicode"/>
              </a:rPr>
              <a:t>Wickets</a:t>
            </a:r>
            <a:endParaRPr sz="2300" dirty="0">
              <a:latin typeface="Lucida Sans Unicode"/>
              <a:cs typeface="Lucida Sans Unicode"/>
            </a:endParaRPr>
          </a:p>
        </p:txBody>
      </p:sp>
      <p:sp>
        <p:nvSpPr>
          <p:cNvPr id="38" name="object 38"/>
          <p:cNvSpPr txBox="1"/>
          <p:nvPr/>
        </p:nvSpPr>
        <p:spPr>
          <a:xfrm>
            <a:off x="12965762" y="8327286"/>
            <a:ext cx="674370" cy="407034"/>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FFFFFF"/>
                </a:solidFill>
                <a:latin typeface="Trebuchet MS"/>
                <a:cs typeface="Trebuchet MS"/>
              </a:rPr>
              <a:t>&lt;</a:t>
            </a:r>
            <a:r>
              <a:rPr sz="2500" b="1" spc="-160" dirty="0">
                <a:solidFill>
                  <a:srgbClr val="FFFFFF"/>
                </a:solidFill>
                <a:latin typeface="Trebuchet MS"/>
                <a:cs typeface="Trebuchet MS"/>
              </a:rPr>
              <a:t> </a:t>
            </a:r>
            <a:r>
              <a:rPr sz="2500" b="1" spc="-35" dirty="0">
                <a:solidFill>
                  <a:srgbClr val="FFFFFF"/>
                </a:solidFill>
                <a:latin typeface="Trebuchet MS"/>
                <a:cs typeface="Trebuchet MS"/>
              </a:rPr>
              <a:t>2</a:t>
            </a:r>
            <a:r>
              <a:rPr sz="2500" b="1" spc="150" dirty="0">
                <a:solidFill>
                  <a:srgbClr val="FFFFFF"/>
                </a:solidFill>
                <a:latin typeface="Trebuchet MS"/>
                <a:cs typeface="Trebuchet MS"/>
              </a:rPr>
              <a:t>0</a:t>
            </a:r>
            <a:endParaRPr sz="2500">
              <a:latin typeface="Trebuchet MS"/>
              <a:cs typeface="Trebuchet MS"/>
            </a:endParaRPr>
          </a:p>
        </p:txBody>
      </p:sp>
      <p:sp>
        <p:nvSpPr>
          <p:cNvPr id="39" name="object 39"/>
          <p:cNvSpPr txBox="1"/>
          <p:nvPr/>
        </p:nvSpPr>
        <p:spPr>
          <a:xfrm>
            <a:off x="4611740" y="8341925"/>
            <a:ext cx="4395470"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FFFFFF"/>
                </a:solidFill>
                <a:latin typeface="Lucida Sans Unicode"/>
                <a:cs typeface="Lucida Sans Unicode"/>
              </a:rPr>
              <a:t>N</a:t>
            </a:r>
            <a:r>
              <a:rPr sz="2300" spc="45" dirty="0">
                <a:solidFill>
                  <a:srgbClr val="FFFFFF"/>
                </a:solidFill>
                <a:latin typeface="Lucida Sans Unicode"/>
                <a:cs typeface="Lucida Sans Unicode"/>
              </a:rPr>
              <a:t>o</a:t>
            </a:r>
            <a:r>
              <a:rPr sz="2300" spc="-175" dirty="0">
                <a:solidFill>
                  <a:srgbClr val="FFFFFF"/>
                </a:solidFill>
                <a:latin typeface="Lucida Sans Unicode"/>
                <a:cs typeface="Lucida Sans Unicode"/>
              </a:rPr>
              <a:t>.</a:t>
            </a:r>
            <a:r>
              <a:rPr sz="2300" spc="-130" dirty="0">
                <a:solidFill>
                  <a:srgbClr val="FFFFFF"/>
                </a:solidFill>
                <a:latin typeface="Lucida Sans Unicode"/>
                <a:cs typeface="Lucida Sans Unicode"/>
              </a:rPr>
              <a:t> </a:t>
            </a:r>
            <a:r>
              <a:rPr sz="2300" spc="45" dirty="0">
                <a:solidFill>
                  <a:srgbClr val="FFFFFF"/>
                </a:solidFill>
                <a:latin typeface="Lucida Sans Unicode"/>
                <a:cs typeface="Lucida Sans Unicode"/>
              </a:rPr>
              <a:t>o</a:t>
            </a:r>
            <a:r>
              <a:rPr sz="2300" spc="-85" dirty="0">
                <a:solidFill>
                  <a:srgbClr val="FFFFFF"/>
                </a:solidFill>
                <a:latin typeface="Lucida Sans Unicode"/>
                <a:cs typeface="Lucida Sans Unicode"/>
              </a:rPr>
              <a:t>f</a:t>
            </a:r>
            <a:r>
              <a:rPr sz="2300" spc="-130" dirty="0">
                <a:solidFill>
                  <a:srgbClr val="FFFFFF"/>
                </a:solidFill>
                <a:latin typeface="Lucida Sans Unicode"/>
                <a:cs typeface="Lucida Sans Unicode"/>
              </a:rPr>
              <a:t> </a:t>
            </a:r>
            <a:r>
              <a:rPr sz="2300" spc="-65" dirty="0">
                <a:solidFill>
                  <a:srgbClr val="FFFFFF"/>
                </a:solidFill>
                <a:latin typeface="Lucida Sans Unicode"/>
                <a:cs typeface="Lucida Sans Unicode"/>
              </a:rPr>
              <a:t>r</a:t>
            </a:r>
            <a:r>
              <a:rPr sz="2300" spc="60" dirty="0">
                <a:solidFill>
                  <a:srgbClr val="FFFFFF"/>
                </a:solidFill>
                <a:latin typeface="Lucida Sans Unicode"/>
                <a:cs typeface="Lucida Sans Unicode"/>
              </a:rPr>
              <a:t>un</a:t>
            </a:r>
            <a:r>
              <a:rPr sz="2300" spc="55" dirty="0">
                <a:solidFill>
                  <a:srgbClr val="FFFFFF"/>
                </a:solidFill>
                <a:latin typeface="Lucida Sans Unicode"/>
                <a:cs typeface="Lucida Sans Unicode"/>
              </a:rPr>
              <a:t>s</a:t>
            </a:r>
            <a:r>
              <a:rPr sz="2300" spc="-130" dirty="0">
                <a:solidFill>
                  <a:srgbClr val="FFFFFF"/>
                </a:solidFill>
                <a:latin typeface="Lucida Sans Unicode"/>
                <a:cs typeface="Lucida Sans Unicode"/>
              </a:rPr>
              <a:t> </a:t>
            </a:r>
            <a:r>
              <a:rPr sz="2300" spc="280" dirty="0">
                <a:solidFill>
                  <a:srgbClr val="FFFFFF"/>
                </a:solidFill>
                <a:latin typeface="Lucida Sans Unicode"/>
                <a:cs typeface="Lucida Sans Unicode"/>
              </a:rPr>
              <a:t>a</a:t>
            </a:r>
            <a:r>
              <a:rPr sz="2300" spc="-65" dirty="0">
                <a:solidFill>
                  <a:srgbClr val="FFFFFF"/>
                </a:solidFill>
                <a:latin typeface="Lucida Sans Unicode"/>
                <a:cs typeface="Lucida Sans Unicode"/>
              </a:rPr>
              <a:t>ll</a:t>
            </a:r>
            <a:r>
              <a:rPr sz="2300" spc="45" dirty="0">
                <a:solidFill>
                  <a:srgbClr val="FFFFFF"/>
                </a:solidFill>
                <a:latin typeface="Lucida Sans Unicode"/>
                <a:cs typeface="Lucida Sans Unicode"/>
              </a:rPr>
              <a:t>o</a:t>
            </a:r>
            <a:r>
              <a:rPr sz="2300" spc="120" dirty="0">
                <a:solidFill>
                  <a:srgbClr val="FFFFFF"/>
                </a:solidFill>
                <a:latin typeface="Lucida Sans Unicode"/>
                <a:cs typeface="Lucida Sans Unicode"/>
              </a:rPr>
              <a:t>w</a:t>
            </a:r>
            <a:r>
              <a:rPr sz="2300" spc="130" dirty="0">
                <a:solidFill>
                  <a:srgbClr val="FFFFFF"/>
                </a:solidFill>
                <a:latin typeface="Lucida Sans Unicode"/>
                <a:cs typeface="Lucida Sans Unicode"/>
              </a:rPr>
              <a:t>e</a:t>
            </a:r>
            <a:r>
              <a:rPr sz="2300" spc="110" dirty="0">
                <a:solidFill>
                  <a:srgbClr val="FFFFFF"/>
                </a:solidFill>
                <a:latin typeface="Lucida Sans Unicode"/>
                <a:cs typeface="Lucida Sans Unicode"/>
              </a:rPr>
              <a:t>d</a:t>
            </a:r>
            <a:r>
              <a:rPr sz="2300" spc="-130" dirty="0">
                <a:solidFill>
                  <a:srgbClr val="FFFFFF"/>
                </a:solidFill>
                <a:latin typeface="Lucida Sans Unicode"/>
                <a:cs typeface="Lucida Sans Unicode"/>
              </a:rPr>
              <a:t> </a:t>
            </a:r>
            <a:r>
              <a:rPr sz="2300" spc="105" dirty="0">
                <a:solidFill>
                  <a:srgbClr val="FFFFFF"/>
                </a:solidFill>
                <a:latin typeface="Lucida Sans Unicode"/>
                <a:cs typeface="Lucida Sans Unicode"/>
              </a:rPr>
              <a:t>p</a:t>
            </a:r>
            <a:r>
              <a:rPr sz="2300" spc="130" dirty="0">
                <a:solidFill>
                  <a:srgbClr val="FFFFFF"/>
                </a:solidFill>
                <a:latin typeface="Lucida Sans Unicode"/>
                <a:cs typeface="Lucida Sans Unicode"/>
              </a:rPr>
              <a:t>e</a:t>
            </a:r>
            <a:r>
              <a:rPr sz="2300" spc="-60" dirty="0">
                <a:solidFill>
                  <a:srgbClr val="FFFFFF"/>
                </a:solidFill>
                <a:latin typeface="Lucida Sans Unicode"/>
                <a:cs typeface="Lucida Sans Unicode"/>
              </a:rPr>
              <a:t>r</a:t>
            </a:r>
            <a:r>
              <a:rPr sz="2300" spc="-130" dirty="0">
                <a:solidFill>
                  <a:srgbClr val="FFFFFF"/>
                </a:solidFill>
                <a:latin typeface="Lucida Sans Unicode"/>
                <a:cs typeface="Lucida Sans Unicode"/>
              </a:rPr>
              <a:t> </a:t>
            </a:r>
            <a:r>
              <a:rPr sz="2300" spc="120" dirty="0">
                <a:solidFill>
                  <a:srgbClr val="FFFFFF"/>
                </a:solidFill>
                <a:latin typeface="Lucida Sans Unicode"/>
                <a:cs typeface="Lucida Sans Unicode"/>
              </a:rPr>
              <a:t>w</a:t>
            </a:r>
            <a:r>
              <a:rPr sz="2300" spc="-65" dirty="0">
                <a:solidFill>
                  <a:srgbClr val="FFFFFF"/>
                </a:solidFill>
                <a:latin typeface="Lucida Sans Unicode"/>
                <a:cs typeface="Lucida Sans Unicode"/>
              </a:rPr>
              <a:t>i</a:t>
            </a:r>
            <a:r>
              <a:rPr sz="2300" spc="195" dirty="0">
                <a:solidFill>
                  <a:srgbClr val="FFFFFF"/>
                </a:solidFill>
                <a:latin typeface="Lucida Sans Unicode"/>
                <a:cs typeface="Lucida Sans Unicode"/>
              </a:rPr>
              <a:t>c</a:t>
            </a:r>
            <a:r>
              <a:rPr sz="2300" spc="-80" dirty="0">
                <a:solidFill>
                  <a:srgbClr val="FFFFFF"/>
                </a:solidFill>
                <a:latin typeface="Lucida Sans Unicode"/>
                <a:cs typeface="Lucida Sans Unicode"/>
              </a:rPr>
              <a:t>k</a:t>
            </a:r>
            <a:r>
              <a:rPr sz="2300" spc="130" dirty="0">
                <a:solidFill>
                  <a:srgbClr val="FFFFFF"/>
                </a:solidFill>
                <a:latin typeface="Lucida Sans Unicode"/>
                <a:cs typeface="Lucida Sans Unicode"/>
              </a:rPr>
              <a:t>e</a:t>
            </a:r>
            <a:r>
              <a:rPr sz="2300" spc="-5" dirty="0">
                <a:solidFill>
                  <a:srgbClr val="FFFFFF"/>
                </a:solidFill>
                <a:latin typeface="Lucida Sans Unicode"/>
                <a:cs typeface="Lucida Sans Unicode"/>
              </a:rPr>
              <a:t>t</a:t>
            </a:r>
            <a:endParaRPr sz="2300">
              <a:latin typeface="Lucida Sans Unicode"/>
              <a:cs typeface="Lucida Sans Unicode"/>
            </a:endParaRPr>
          </a:p>
        </p:txBody>
      </p:sp>
      <p:sp>
        <p:nvSpPr>
          <p:cNvPr id="40" name="object 40"/>
          <p:cNvSpPr txBox="1"/>
          <p:nvPr/>
        </p:nvSpPr>
        <p:spPr>
          <a:xfrm>
            <a:off x="1140884" y="8334127"/>
            <a:ext cx="2494915" cy="375920"/>
          </a:xfrm>
          <a:prstGeom prst="rect">
            <a:avLst/>
          </a:prstGeom>
        </p:spPr>
        <p:txBody>
          <a:bodyPr vert="horz" wrap="square" lIns="0" tIns="12700" rIns="0" bIns="0" rtlCol="0">
            <a:spAutoFit/>
          </a:bodyPr>
          <a:lstStyle/>
          <a:p>
            <a:pPr marL="12700">
              <a:lnSpc>
                <a:spcPct val="100000"/>
              </a:lnSpc>
              <a:spcBef>
                <a:spcPts val="100"/>
              </a:spcBef>
            </a:pPr>
            <a:r>
              <a:rPr sz="2300" spc="120" dirty="0">
                <a:solidFill>
                  <a:srgbClr val="FFFFFF"/>
                </a:solidFill>
                <a:latin typeface="Lucida Sans Unicode"/>
                <a:cs typeface="Lucida Sans Unicode"/>
              </a:rPr>
              <a:t>B</a:t>
            </a:r>
            <a:r>
              <a:rPr sz="2300" spc="45" dirty="0">
                <a:solidFill>
                  <a:srgbClr val="FFFFFF"/>
                </a:solidFill>
                <a:latin typeface="Lucida Sans Unicode"/>
                <a:cs typeface="Lucida Sans Unicode"/>
              </a:rPr>
              <a:t>o</a:t>
            </a:r>
            <a:r>
              <a:rPr sz="2300" spc="120" dirty="0">
                <a:solidFill>
                  <a:srgbClr val="FFFFFF"/>
                </a:solidFill>
                <a:latin typeface="Lucida Sans Unicode"/>
                <a:cs typeface="Lucida Sans Unicode"/>
              </a:rPr>
              <a:t>w</a:t>
            </a:r>
            <a:r>
              <a:rPr sz="2300" spc="-65" dirty="0">
                <a:solidFill>
                  <a:srgbClr val="FFFFFF"/>
                </a:solidFill>
                <a:latin typeface="Lucida Sans Unicode"/>
                <a:cs typeface="Lucida Sans Unicode"/>
              </a:rPr>
              <a:t>li</a:t>
            </a:r>
            <a:r>
              <a:rPr sz="2300" spc="60" dirty="0">
                <a:solidFill>
                  <a:srgbClr val="FFFFFF"/>
                </a:solidFill>
                <a:latin typeface="Lucida Sans Unicode"/>
                <a:cs typeface="Lucida Sans Unicode"/>
              </a:rPr>
              <a:t>n</a:t>
            </a:r>
            <a:r>
              <a:rPr sz="2300" spc="125" dirty="0">
                <a:solidFill>
                  <a:srgbClr val="FFFFFF"/>
                </a:solidFill>
                <a:latin typeface="Lucida Sans Unicode"/>
                <a:cs typeface="Lucida Sans Unicode"/>
              </a:rPr>
              <a:t>g</a:t>
            </a:r>
            <a:r>
              <a:rPr sz="2300" spc="-130" dirty="0">
                <a:solidFill>
                  <a:srgbClr val="FFFFFF"/>
                </a:solidFill>
                <a:latin typeface="Lucida Sans Unicode"/>
                <a:cs typeface="Lucida Sans Unicode"/>
              </a:rPr>
              <a:t> </a:t>
            </a:r>
            <a:r>
              <a:rPr sz="2300" spc="10" dirty="0">
                <a:solidFill>
                  <a:srgbClr val="FFFFFF"/>
                </a:solidFill>
                <a:latin typeface="Lucida Sans Unicode"/>
                <a:cs typeface="Lucida Sans Unicode"/>
              </a:rPr>
              <a:t>A</a:t>
            </a:r>
            <a:r>
              <a:rPr sz="2300" spc="125" dirty="0">
                <a:solidFill>
                  <a:srgbClr val="FFFFFF"/>
                </a:solidFill>
                <a:latin typeface="Lucida Sans Unicode"/>
                <a:cs typeface="Lucida Sans Unicode"/>
              </a:rPr>
              <a:t>v</a:t>
            </a:r>
            <a:r>
              <a:rPr sz="2300" spc="130" dirty="0">
                <a:solidFill>
                  <a:srgbClr val="FFFFFF"/>
                </a:solidFill>
                <a:latin typeface="Lucida Sans Unicode"/>
                <a:cs typeface="Lucida Sans Unicode"/>
              </a:rPr>
              <a:t>e</a:t>
            </a:r>
            <a:r>
              <a:rPr sz="2300" spc="-65" dirty="0">
                <a:solidFill>
                  <a:srgbClr val="FFFFFF"/>
                </a:solidFill>
                <a:latin typeface="Lucida Sans Unicode"/>
                <a:cs typeface="Lucida Sans Unicode"/>
              </a:rPr>
              <a:t>r</a:t>
            </a:r>
            <a:r>
              <a:rPr sz="2300" spc="280" dirty="0">
                <a:solidFill>
                  <a:srgbClr val="FFFFFF"/>
                </a:solidFill>
                <a:latin typeface="Lucida Sans Unicode"/>
                <a:cs typeface="Lucida Sans Unicode"/>
              </a:rPr>
              <a:t>a</a:t>
            </a:r>
            <a:r>
              <a:rPr sz="2300" spc="120" dirty="0">
                <a:solidFill>
                  <a:srgbClr val="FFFFFF"/>
                </a:solidFill>
                <a:latin typeface="Lucida Sans Unicode"/>
                <a:cs typeface="Lucida Sans Unicode"/>
              </a:rPr>
              <a:t>g</a:t>
            </a:r>
            <a:r>
              <a:rPr sz="2300" spc="135" dirty="0">
                <a:solidFill>
                  <a:srgbClr val="FFFFFF"/>
                </a:solidFill>
                <a:latin typeface="Lucida Sans Unicode"/>
                <a:cs typeface="Lucida Sans Unicode"/>
              </a:rPr>
              <a:t>e</a:t>
            </a:r>
            <a:endParaRPr sz="2300">
              <a:latin typeface="Lucida Sans Unicode"/>
              <a:cs typeface="Lucida Sans Unicode"/>
            </a:endParaRPr>
          </a:p>
        </p:txBody>
      </p:sp>
      <p:sp>
        <p:nvSpPr>
          <p:cNvPr id="41" name="object 41"/>
          <p:cNvSpPr txBox="1"/>
          <p:nvPr/>
        </p:nvSpPr>
        <p:spPr>
          <a:xfrm>
            <a:off x="1140884" y="9121618"/>
            <a:ext cx="1447800" cy="375920"/>
          </a:xfrm>
          <a:prstGeom prst="rect">
            <a:avLst/>
          </a:prstGeom>
        </p:spPr>
        <p:txBody>
          <a:bodyPr vert="horz" wrap="square" lIns="0" tIns="12700" rIns="0" bIns="0" rtlCol="0">
            <a:spAutoFit/>
          </a:bodyPr>
          <a:lstStyle/>
          <a:p>
            <a:pPr marL="12700">
              <a:lnSpc>
                <a:spcPct val="100000"/>
              </a:lnSpc>
              <a:spcBef>
                <a:spcPts val="100"/>
              </a:spcBef>
            </a:pPr>
            <a:r>
              <a:rPr sz="2300" spc="-100" dirty="0">
                <a:solidFill>
                  <a:srgbClr val="FFFFFF"/>
                </a:solidFill>
                <a:latin typeface="Lucida Sans Unicode"/>
                <a:cs typeface="Lucida Sans Unicode"/>
              </a:rPr>
              <a:t>D</a:t>
            </a:r>
            <a:r>
              <a:rPr sz="2300" spc="45" dirty="0">
                <a:solidFill>
                  <a:srgbClr val="FFFFFF"/>
                </a:solidFill>
                <a:latin typeface="Lucida Sans Unicode"/>
                <a:cs typeface="Lucida Sans Unicode"/>
              </a:rPr>
              <a:t>o</a:t>
            </a:r>
            <a:r>
              <a:rPr sz="2300" spc="-5" dirty="0">
                <a:solidFill>
                  <a:srgbClr val="FFFFFF"/>
                </a:solidFill>
                <a:latin typeface="Lucida Sans Unicode"/>
                <a:cs typeface="Lucida Sans Unicode"/>
              </a:rPr>
              <a:t>t</a:t>
            </a:r>
            <a:r>
              <a:rPr sz="2300" spc="-130" dirty="0">
                <a:solidFill>
                  <a:srgbClr val="FFFFFF"/>
                </a:solidFill>
                <a:latin typeface="Lucida Sans Unicode"/>
                <a:cs typeface="Lucida Sans Unicode"/>
              </a:rPr>
              <a:t> </a:t>
            </a:r>
            <a:r>
              <a:rPr sz="2300" spc="120" dirty="0">
                <a:solidFill>
                  <a:srgbClr val="FFFFFF"/>
                </a:solidFill>
                <a:latin typeface="Lucida Sans Unicode"/>
                <a:cs typeface="Lucida Sans Unicode"/>
              </a:rPr>
              <a:t>B</a:t>
            </a:r>
            <a:r>
              <a:rPr sz="2300" spc="280" dirty="0">
                <a:solidFill>
                  <a:srgbClr val="FFFFFF"/>
                </a:solidFill>
                <a:latin typeface="Lucida Sans Unicode"/>
                <a:cs typeface="Lucida Sans Unicode"/>
              </a:rPr>
              <a:t>a</a:t>
            </a:r>
            <a:r>
              <a:rPr sz="2300" spc="-65" dirty="0">
                <a:solidFill>
                  <a:srgbClr val="FFFFFF"/>
                </a:solidFill>
                <a:latin typeface="Lucida Sans Unicode"/>
                <a:cs typeface="Lucida Sans Unicode"/>
              </a:rPr>
              <a:t>l</a:t>
            </a:r>
            <a:r>
              <a:rPr sz="2300" spc="-60" dirty="0">
                <a:solidFill>
                  <a:srgbClr val="FFFFFF"/>
                </a:solidFill>
                <a:latin typeface="Lucida Sans Unicode"/>
                <a:cs typeface="Lucida Sans Unicode"/>
              </a:rPr>
              <a:t>l</a:t>
            </a:r>
            <a:r>
              <a:rPr sz="2300" spc="-130" dirty="0">
                <a:solidFill>
                  <a:srgbClr val="FFFFFF"/>
                </a:solidFill>
                <a:latin typeface="Lucida Sans Unicode"/>
                <a:cs typeface="Lucida Sans Unicode"/>
              </a:rPr>
              <a:t> </a:t>
            </a:r>
            <a:r>
              <a:rPr sz="2300" spc="285" dirty="0">
                <a:solidFill>
                  <a:srgbClr val="FFFFFF"/>
                </a:solidFill>
                <a:latin typeface="Lucida Sans Unicode"/>
                <a:cs typeface="Lucida Sans Unicode"/>
              </a:rPr>
              <a:t>%</a:t>
            </a:r>
            <a:endParaRPr sz="2300">
              <a:latin typeface="Lucida Sans Unicode"/>
              <a:cs typeface="Lucida Sans Unicode"/>
            </a:endParaRPr>
          </a:p>
        </p:txBody>
      </p:sp>
      <p:sp>
        <p:nvSpPr>
          <p:cNvPr id="42" name="object 42"/>
          <p:cNvSpPr txBox="1"/>
          <p:nvPr/>
        </p:nvSpPr>
        <p:spPr>
          <a:xfrm>
            <a:off x="12954680" y="9097370"/>
            <a:ext cx="696595"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180" dirty="0">
                <a:solidFill>
                  <a:srgbClr val="FFFFFF"/>
                </a:solidFill>
                <a:latin typeface="Trebuchet MS"/>
                <a:cs typeface="Trebuchet MS"/>
              </a:rPr>
              <a:t>4</a:t>
            </a:r>
            <a:r>
              <a:rPr sz="2500" b="1" spc="150" dirty="0">
                <a:solidFill>
                  <a:srgbClr val="FFFFFF"/>
                </a:solidFill>
                <a:latin typeface="Trebuchet MS"/>
                <a:cs typeface="Trebuchet MS"/>
              </a:rPr>
              <a:t>0</a:t>
            </a:r>
            <a:endParaRPr sz="2500">
              <a:latin typeface="Trebuchet MS"/>
              <a:cs typeface="Trebuchet MS"/>
            </a:endParaRPr>
          </a:p>
        </p:txBody>
      </p:sp>
      <p:sp>
        <p:nvSpPr>
          <p:cNvPr id="43" name="object 43"/>
          <p:cNvSpPr txBox="1"/>
          <p:nvPr/>
        </p:nvSpPr>
        <p:spPr>
          <a:xfrm>
            <a:off x="4611740" y="9115821"/>
            <a:ext cx="3124200" cy="375920"/>
          </a:xfrm>
          <a:prstGeom prst="rect">
            <a:avLst/>
          </a:prstGeom>
        </p:spPr>
        <p:txBody>
          <a:bodyPr vert="horz" wrap="square" lIns="0" tIns="12700" rIns="0" bIns="0" rtlCol="0">
            <a:spAutoFit/>
          </a:bodyPr>
          <a:lstStyle/>
          <a:p>
            <a:pPr marL="12700">
              <a:lnSpc>
                <a:spcPct val="100000"/>
              </a:lnSpc>
              <a:spcBef>
                <a:spcPts val="100"/>
              </a:spcBef>
            </a:pPr>
            <a:r>
              <a:rPr sz="2300" spc="285" dirty="0">
                <a:solidFill>
                  <a:srgbClr val="FFFFFF"/>
                </a:solidFill>
                <a:latin typeface="Lucida Sans Unicode"/>
                <a:cs typeface="Lucida Sans Unicode"/>
              </a:rPr>
              <a:t>%</a:t>
            </a:r>
            <a:r>
              <a:rPr sz="2300" spc="-145" dirty="0">
                <a:solidFill>
                  <a:srgbClr val="FFFFFF"/>
                </a:solidFill>
                <a:latin typeface="Lucida Sans Unicode"/>
                <a:cs typeface="Lucida Sans Unicode"/>
              </a:rPr>
              <a:t> </a:t>
            </a:r>
            <a:r>
              <a:rPr sz="2300" spc="-20" dirty="0">
                <a:solidFill>
                  <a:srgbClr val="FFFFFF"/>
                </a:solidFill>
                <a:latin typeface="Lucida Sans Unicode"/>
                <a:cs typeface="Lucida Sans Unicode"/>
              </a:rPr>
              <a:t>of</a:t>
            </a:r>
            <a:r>
              <a:rPr sz="2300" spc="-145" dirty="0">
                <a:solidFill>
                  <a:srgbClr val="FFFFFF"/>
                </a:solidFill>
                <a:latin typeface="Lucida Sans Unicode"/>
                <a:cs typeface="Lucida Sans Unicode"/>
              </a:rPr>
              <a:t> </a:t>
            </a:r>
            <a:r>
              <a:rPr sz="2300" spc="50" dirty="0">
                <a:solidFill>
                  <a:srgbClr val="FFFFFF"/>
                </a:solidFill>
                <a:latin typeface="Lucida Sans Unicode"/>
                <a:cs typeface="Lucida Sans Unicode"/>
              </a:rPr>
              <a:t>dot</a:t>
            </a:r>
            <a:r>
              <a:rPr sz="2300" spc="-140" dirty="0">
                <a:solidFill>
                  <a:srgbClr val="FFFFFF"/>
                </a:solidFill>
                <a:latin typeface="Lucida Sans Unicode"/>
                <a:cs typeface="Lucida Sans Unicode"/>
              </a:rPr>
              <a:t> </a:t>
            </a:r>
            <a:r>
              <a:rPr sz="2300" spc="60" dirty="0">
                <a:solidFill>
                  <a:srgbClr val="FFFFFF"/>
                </a:solidFill>
                <a:latin typeface="Lucida Sans Unicode"/>
                <a:cs typeface="Lucida Sans Unicode"/>
              </a:rPr>
              <a:t>balls</a:t>
            </a:r>
            <a:r>
              <a:rPr sz="2300" spc="-145" dirty="0">
                <a:solidFill>
                  <a:srgbClr val="FFFFFF"/>
                </a:solidFill>
                <a:latin typeface="Lucida Sans Unicode"/>
                <a:cs typeface="Lucida Sans Unicode"/>
              </a:rPr>
              <a:t> </a:t>
            </a:r>
            <a:r>
              <a:rPr sz="2300" spc="75" dirty="0">
                <a:solidFill>
                  <a:srgbClr val="FFFFFF"/>
                </a:solidFill>
                <a:latin typeface="Lucida Sans Unicode"/>
                <a:cs typeface="Lucida Sans Unicode"/>
              </a:rPr>
              <a:t>bowled</a:t>
            </a:r>
            <a:endParaRPr sz="2300">
              <a:latin typeface="Lucida Sans Unicode"/>
              <a:cs typeface="Lucida Sans Unicode"/>
            </a:endParaRPr>
          </a:p>
        </p:txBody>
      </p:sp>
      <p:sp>
        <p:nvSpPr>
          <p:cNvPr id="45" name="TextBox 44">
            <a:extLst>
              <a:ext uri="{FF2B5EF4-FFF2-40B4-BE49-F238E27FC236}">
                <a16:creationId xmlns:a16="http://schemas.microsoft.com/office/drawing/2014/main" id="{9EC67537-53CB-5446-E9F4-0DEA8A45EEBC}"/>
              </a:ext>
            </a:extLst>
          </p:cNvPr>
          <p:cNvSpPr txBox="1"/>
          <p:nvPr/>
        </p:nvSpPr>
        <p:spPr>
          <a:xfrm>
            <a:off x="654050" y="190500"/>
            <a:ext cx="10960304" cy="777136"/>
          </a:xfrm>
          <a:prstGeom prst="rect">
            <a:avLst/>
          </a:prstGeom>
          <a:noFill/>
        </p:spPr>
        <p:txBody>
          <a:bodyPr wrap="square">
            <a:spAutoFit/>
          </a:bodyPr>
          <a:lstStyle/>
          <a:p>
            <a:r>
              <a:rPr lang="en-IN" sz="4450" b="1" spc="195" dirty="0">
                <a:solidFill>
                  <a:srgbClr val="FADF12"/>
                </a:solidFill>
                <a:latin typeface="Trebuchet MS"/>
                <a:cs typeface="Trebuchet MS"/>
              </a:rPr>
              <a:t>Parameter Scoping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A462A-114B-03B7-879C-6DE2AF283110}"/>
              </a:ext>
            </a:extLst>
          </p:cNvPr>
          <p:cNvSpPr txBox="1"/>
          <p:nvPr/>
        </p:nvSpPr>
        <p:spPr>
          <a:xfrm>
            <a:off x="501650" y="495300"/>
            <a:ext cx="11112704" cy="777136"/>
          </a:xfrm>
          <a:prstGeom prst="rect">
            <a:avLst/>
          </a:prstGeom>
          <a:noFill/>
        </p:spPr>
        <p:txBody>
          <a:bodyPr wrap="square">
            <a:spAutoFit/>
          </a:bodyPr>
          <a:lstStyle/>
          <a:p>
            <a:r>
              <a:rPr lang="en-IN" sz="4450" b="1" dirty="0">
                <a:solidFill>
                  <a:srgbClr val="FADF12"/>
                </a:solidFill>
              </a:rPr>
              <a:t>Dashboard Overview</a:t>
            </a:r>
            <a:endParaRPr lang="en-IN" sz="4450" b="1" spc="195" dirty="0">
              <a:solidFill>
                <a:srgbClr val="FADF12"/>
              </a:solidFill>
              <a:latin typeface="Trebuchet MS"/>
              <a:cs typeface="Trebuchet MS"/>
            </a:endParaRPr>
          </a:p>
        </p:txBody>
      </p:sp>
      <p:pic>
        <p:nvPicPr>
          <p:cNvPr id="7" name="Picture 6" descr="A screenshot of a computer&#10;&#10;Description automatically generated">
            <a:extLst>
              <a:ext uri="{FF2B5EF4-FFF2-40B4-BE49-F238E27FC236}">
                <a16:creationId xmlns:a16="http://schemas.microsoft.com/office/drawing/2014/main" id="{3A5633C4-27BB-D6B1-F49A-9CD509C7A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49" y="1562100"/>
            <a:ext cx="14274137" cy="8001000"/>
          </a:xfrm>
          <a:prstGeom prst="rect">
            <a:avLst/>
          </a:prstGeom>
        </p:spPr>
      </p:pic>
    </p:spTree>
    <p:extLst>
      <p:ext uri="{BB962C8B-B14F-4D97-AF65-F5344CB8AC3E}">
        <p14:creationId xmlns:p14="http://schemas.microsoft.com/office/powerpoint/2010/main" val="178914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A462A-114B-03B7-879C-6DE2AF283110}"/>
              </a:ext>
            </a:extLst>
          </p:cNvPr>
          <p:cNvSpPr txBox="1"/>
          <p:nvPr/>
        </p:nvSpPr>
        <p:spPr>
          <a:xfrm>
            <a:off x="577850" y="342900"/>
            <a:ext cx="11036504" cy="1461939"/>
          </a:xfrm>
          <a:prstGeom prst="rect">
            <a:avLst/>
          </a:prstGeom>
          <a:noFill/>
        </p:spPr>
        <p:txBody>
          <a:bodyPr wrap="square">
            <a:spAutoFit/>
          </a:bodyPr>
          <a:lstStyle/>
          <a:p>
            <a:r>
              <a:rPr lang="en-IN" sz="4450" b="1" dirty="0">
                <a:solidFill>
                  <a:srgbClr val="FADF12"/>
                </a:solidFill>
              </a:rPr>
              <a:t>Final 11 - Overview</a:t>
            </a:r>
          </a:p>
          <a:p>
            <a:endParaRPr lang="en-IN" sz="4450" b="1" spc="195" dirty="0">
              <a:solidFill>
                <a:srgbClr val="FADF12"/>
              </a:solidFill>
              <a:latin typeface="Trebuchet MS"/>
              <a:cs typeface="Trebuchet MS"/>
            </a:endParaRPr>
          </a:p>
        </p:txBody>
      </p:sp>
      <p:pic>
        <p:nvPicPr>
          <p:cNvPr id="3" name="Picture 2" descr="A screenshot of a computer&#10;&#10;Description automatically generated">
            <a:extLst>
              <a:ext uri="{FF2B5EF4-FFF2-40B4-BE49-F238E27FC236}">
                <a16:creationId xmlns:a16="http://schemas.microsoft.com/office/drawing/2014/main" id="{933F8131-59BC-C301-2B29-2049063FC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49" y="1333500"/>
            <a:ext cx="14478001" cy="8382000"/>
          </a:xfrm>
          <a:prstGeom prst="rect">
            <a:avLst/>
          </a:prstGeom>
        </p:spPr>
      </p:pic>
    </p:spTree>
    <p:extLst>
      <p:ext uri="{BB962C8B-B14F-4D97-AF65-F5344CB8AC3E}">
        <p14:creationId xmlns:p14="http://schemas.microsoft.com/office/powerpoint/2010/main" val="351349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9636-C9FD-9107-FB30-FA79EEAF247F}"/>
              </a:ext>
            </a:extLst>
          </p:cNvPr>
          <p:cNvSpPr>
            <a:spLocks noGrp="1"/>
          </p:cNvSpPr>
          <p:nvPr>
            <p:ph type="ctrTitle"/>
          </p:nvPr>
        </p:nvSpPr>
        <p:spPr>
          <a:xfrm>
            <a:off x="577850" y="2857500"/>
            <a:ext cx="13944600" cy="4942046"/>
          </a:xfrm>
        </p:spPr>
        <p:txBody>
          <a:bodyPr/>
          <a:lstStyle/>
          <a:p>
            <a:r>
              <a:rPr lang="en-US" sz="2400" dirty="0">
                <a:solidFill>
                  <a:schemeClr val="bg1"/>
                </a:solidFill>
              </a:rPr>
              <a:t>This project showcases the impact of data analytics on sports, focusing on cricket and the ICC Cricket World T20 2024. </a:t>
            </a:r>
            <a:br>
              <a:rPr lang="en-US" sz="2400" dirty="0">
                <a:solidFill>
                  <a:schemeClr val="bg1"/>
                </a:solidFill>
              </a:rPr>
            </a:br>
            <a:br>
              <a:rPr lang="en-US" sz="2400" dirty="0">
                <a:solidFill>
                  <a:schemeClr val="bg1"/>
                </a:solidFill>
              </a:rPr>
            </a:br>
            <a:r>
              <a:rPr lang="en-US" sz="2400" dirty="0">
                <a:solidFill>
                  <a:schemeClr val="bg1"/>
                </a:solidFill>
              </a:rPr>
              <a:t>By analyzing player data, we developed a method to select the final 11 players for the tournament. The interactive Power BI dashboard simplifies complex data and supports decision-makers in choosing the optimal team based on objective criteria. </a:t>
            </a:r>
            <a:br>
              <a:rPr lang="en-US" sz="2400" dirty="0">
                <a:solidFill>
                  <a:schemeClr val="bg1"/>
                </a:solidFill>
              </a:rPr>
            </a:br>
            <a:br>
              <a:rPr lang="en-US" sz="2400" dirty="0">
                <a:solidFill>
                  <a:schemeClr val="bg1"/>
                </a:solidFill>
              </a:rPr>
            </a:br>
            <a:r>
              <a:rPr lang="en-US" sz="2400" dirty="0">
                <a:solidFill>
                  <a:schemeClr val="bg1"/>
                </a:solidFill>
              </a:rPr>
              <a:t>This successful approach illustrates how data-driven strategies can enhance team performance and improve chances of winning. This methodology can be adapted for other sports and events, demonstrating the broad potential of data analysis in sports management.</a:t>
            </a:r>
            <a:br>
              <a:rPr lang="en-IN" sz="2400" dirty="0">
                <a:solidFill>
                  <a:schemeClr val="bg1"/>
                </a:solidFill>
              </a:rPr>
            </a:br>
            <a:br>
              <a:rPr lang="en-US" sz="2400" dirty="0">
                <a:solidFill>
                  <a:schemeClr val="bg1"/>
                </a:solidFill>
              </a:rPr>
            </a:br>
            <a:br>
              <a:rPr lang="en-US" sz="2400" dirty="0">
                <a:solidFill>
                  <a:schemeClr val="bg1"/>
                </a:solidFill>
              </a:rPr>
            </a:br>
            <a:endParaRPr lang="en-IN" sz="2400" b="1" dirty="0">
              <a:solidFill>
                <a:srgbClr val="DA2C5A"/>
              </a:solidFill>
            </a:endParaRPr>
          </a:p>
        </p:txBody>
      </p:sp>
      <p:sp>
        <p:nvSpPr>
          <p:cNvPr id="3" name="Subtitle 2">
            <a:extLst>
              <a:ext uri="{FF2B5EF4-FFF2-40B4-BE49-F238E27FC236}">
                <a16:creationId xmlns:a16="http://schemas.microsoft.com/office/drawing/2014/main" id="{ACAE96A8-45E8-ADED-50BF-D47E98EB7F97}"/>
              </a:ext>
            </a:extLst>
          </p:cNvPr>
          <p:cNvSpPr>
            <a:spLocks noGrp="1"/>
          </p:cNvSpPr>
          <p:nvPr>
            <p:ph type="subTitle" idx="4"/>
          </p:nvPr>
        </p:nvSpPr>
        <p:spPr>
          <a:xfrm>
            <a:off x="2322195" y="5760720"/>
            <a:ext cx="10836910" cy="276999"/>
          </a:xfrm>
        </p:spPr>
        <p:txBody>
          <a:bodyPr/>
          <a:lstStyle/>
          <a:p>
            <a:r>
              <a:rPr lang="en-IN" b="1" dirty="0"/>
              <a:t>=</a:t>
            </a:r>
            <a:endParaRPr lang="en-IN" dirty="0"/>
          </a:p>
        </p:txBody>
      </p:sp>
      <p:pic>
        <p:nvPicPr>
          <p:cNvPr id="12" name="Picture 11" descr="A close up of a colorful background&#10;&#10;Description automatically generated">
            <a:extLst>
              <a:ext uri="{FF2B5EF4-FFF2-40B4-BE49-F238E27FC236}">
                <a16:creationId xmlns:a16="http://schemas.microsoft.com/office/drawing/2014/main" id="{8BB45B2C-CF9A-6A3D-77D7-345203A38BAC}"/>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64651" y="0"/>
            <a:ext cx="6216649" cy="1152525"/>
          </a:xfrm>
          <a:prstGeom prst="rect">
            <a:avLst/>
          </a:prstGeom>
        </p:spPr>
      </p:pic>
      <p:pic>
        <p:nvPicPr>
          <p:cNvPr id="9" name="Picture 8" descr="A close up of a colorful background&#10;&#10;Description automatically generated">
            <a:extLst>
              <a:ext uri="{FF2B5EF4-FFF2-40B4-BE49-F238E27FC236}">
                <a16:creationId xmlns:a16="http://schemas.microsoft.com/office/drawing/2014/main" id="{44E4E4F1-D726-F42A-F02C-E6B384CC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 y="0"/>
            <a:ext cx="9305925" cy="1152525"/>
          </a:xfrm>
          <a:prstGeom prst="rect">
            <a:avLst/>
          </a:prstGeom>
        </p:spPr>
      </p:pic>
      <p:pic>
        <p:nvPicPr>
          <p:cNvPr id="13" name="Picture 12" descr="A close up of a colorful background&#10;&#10;Description automatically generated">
            <a:extLst>
              <a:ext uri="{FF2B5EF4-FFF2-40B4-BE49-F238E27FC236}">
                <a16:creationId xmlns:a16="http://schemas.microsoft.com/office/drawing/2014/main" id="{9DE7B0D4-590F-A3D9-49B4-3DE1C342B8E6}"/>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50681" y="9134475"/>
            <a:ext cx="6230619" cy="1152525"/>
          </a:xfrm>
          <a:prstGeom prst="rect">
            <a:avLst/>
          </a:prstGeom>
        </p:spPr>
      </p:pic>
      <p:pic>
        <p:nvPicPr>
          <p:cNvPr id="14" name="Picture 13" descr="A close up of a colorful background&#10;&#10;Description automatically generated">
            <a:extLst>
              <a:ext uri="{FF2B5EF4-FFF2-40B4-BE49-F238E27FC236}">
                <a16:creationId xmlns:a16="http://schemas.microsoft.com/office/drawing/2014/main" id="{7DF04677-314A-8739-A0D1-1EF24E15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34475"/>
            <a:ext cx="9305925" cy="1152525"/>
          </a:xfrm>
          <a:prstGeom prst="rect">
            <a:avLst/>
          </a:prstGeom>
        </p:spPr>
      </p:pic>
      <p:sp>
        <p:nvSpPr>
          <p:cNvPr id="5" name="TextBox 4">
            <a:extLst>
              <a:ext uri="{FF2B5EF4-FFF2-40B4-BE49-F238E27FC236}">
                <a16:creationId xmlns:a16="http://schemas.microsoft.com/office/drawing/2014/main" id="{9263A5AF-3C24-A393-FC22-260A52B8215D}"/>
              </a:ext>
            </a:extLst>
          </p:cNvPr>
          <p:cNvSpPr txBox="1"/>
          <p:nvPr/>
        </p:nvSpPr>
        <p:spPr>
          <a:xfrm>
            <a:off x="501650" y="1714500"/>
            <a:ext cx="11111230" cy="777136"/>
          </a:xfrm>
          <a:prstGeom prst="rect">
            <a:avLst/>
          </a:prstGeom>
          <a:noFill/>
        </p:spPr>
        <p:txBody>
          <a:bodyPr wrap="square">
            <a:spAutoFit/>
          </a:bodyPr>
          <a:lstStyle/>
          <a:p>
            <a:r>
              <a:rPr lang="en-IN" sz="4450" b="1" spc="195" dirty="0">
                <a:solidFill>
                  <a:srgbClr val="FADF12"/>
                </a:solidFill>
                <a:latin typeface="Trebuchet MS"/>
                <a:cs typeface="Trebuchet MS"/>
              </a:rPr>
              <a:t>Conclusion</a:t>
            </a:r>
          </a:p>
        </p:txBody>
      </p:sp>
    </p:spTree>
    <p:extLst>
      <p:ext uri="{BB962C8B-B14F-4D97-AF65-F5344CB8AC3E}">
        <p14:creationId xmlns:p14="http://schemas.microsoft.com/office/powerpoint/2010/main" val="396550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9636-C9FD-9107-FB30-FA79EEAF247F}"/>
              </a:ext>
            </a:extLst>
          </p:cNvPr>
          <p:cNvSpPr>
            <a:spLocks noGrp="1"/>
          </p:cNvSpPr>
          <p:nvPr>
            <p:ph type="ctrTitle"/>
          </p:nvPr>
        </p:nvSpPr>
        <p:spPr>
          <a:xfrm>
            <a:off x="4235450" y="3771900"/>
            <a:ext cx="7330440" cy="1873568"/>
          </a:xfrm>
        </p:spPr>
        <p:txBody>
          <a:bodyPr/>
          <a:lstStyle/>
          <a:p>
            <a:r>
              <a:rPr lang="en-US" sz="9600" b="1" dirty="0">
                <a:solidFill>
                  <a:srgbClr val="DA2C5A"/>
                </a:solidFill>
              </a:rPr>
              <a:t>Thank You</a:t>
            </a:r>
            <a:endParaRPr lang="en-IN" sz="9600" b="1" dirty="0">
              <a:solidFill>
                <a:srgbClr val="DA2C5A"/>
              </a:solidFill>
            </a:endParaRPr>
          </a:p>
        </p:txBody>
      </p:sp>
      <p:sp>
        <p:nvSpPr>
          <p:cNvPr id="3" name="Subtitle 2">
            <a:extLst>
              <a:ext uri="{FF2B5EF4-FFF2-40B4-BE49-F238E27FC236}">
                <a16:creationId xmlns:a16="http://schemas.microsoft.com/office/drawing/2014/main" id="{ACAE96A8-45E8-ADED-50BF-D47E98EB7F97}"/>
              </a:ext>
            </a:extLst>
          </p:cNvPr>
          <p:cNvSpPr>
            <a:spLocks noGrp="1"/>
          </p:cNvSpPr>
          <p:nvPr>
            <p:ph type="subTitle" idx="4"/>
          </p:nvPr>
        </p:nvSpPr>
        <p:spPr>
          <a:xfrm>
            <a:off x="2322195" y="5760720"/>
            <a:ext cx="10836910" cy="276999"/>
          </a:xfrm>
        </p:spPr>
        <p:txBody>
          <a:bodyPr/>
          <a:lstStyle/>
          <a:p>
            <a:r>
              <a:rPr lang="en-IN" b="1" dirty="0"/>
              <a:t>=</a:t>
            </a:r>
            <a:endParaRPr lang="en-IN" dirty="0"/>
          </a:p>
        </p:txBody>
      </p:sp>
      <p:pic>
        <p:nvPicPr>
          <p:cNvPr id="12" name="Picture 11" descr="A close up of a colorful background&#10;&#10;Description automatically generated">
            <a:extLst>
              <a:ext uri="{FF2B5EF4-FFF2-40B4-BE49-F238E27FC236}">
                <a16:creationId xmlns:a16="http://schemas.microsoft.com/office/drawing/2014/main" id="{8BB45B2C-CF9A-6A3D-77D7-345203A38BAC}"/>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64651" y="0"/>
            <a:ext cx="6216649" cy="1152525"/>
          </a:xfrm>
          <a:prstGeom prst="rect">
            <a:avLst/>
          </a:prstGeom>
        </p:spPr>
      </p:pic>
      <p:pic>
        <p:nvPicPr>
          <p:cNvPr id="9" name="Picture 8" descr="A close up of a colorful background&#10;&#10;Description automatically generated">
            <a:extLst>
              <a:ext uri="{FF2B5EF4-FFF2-40B4-BE49-F238E27FC236}">
                <a16:creationId xmlns:a16="http://schemas.microsoft.com/office/drawing/2014/main" id="{44E4E4F1-D726-F42A-F02C-E6B384CC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 y="0"/>
            <a:ext cx="9305925" cy="1152525"/>
          </a:xfrm>
          <a:prstGeom prst="rect">
            <a:avLst/>
          </a:prstGeom>
        </p:spPr>
      </p:pic>
      <p:pic>
        <p:nvPicPr>
          <p:cNvPr id="13" name="Picture 12" descr="A close up of a colorful background&#10;&#10;Description automatically generated">
            <a:extLst>
              <a:ext uri="{FF2B5EF4-FFF2-40B4-BE49-F238E27FC236}">
                <a16:creationId xmlns:a16="http://schemas.microsoft.com/office/drawing/2014/main" id="{9DE7B0D4-590F-A3D9-49B4-3DE1C342B8E6}"/>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50681" y="9134475"/>
            <a:ext cx="6230619" cy="1152525"/>
          </a:xfrm>
          <a:prstGeom prst="rect">
            <a:avLst/>
          </a:prstGeom>
        </p:spPr>
      </p:pic>
      <p:pic>
        <p:nvPicPr>
          <p:cNvPr id="14" name="Picture 13" descr="A close up of a colorful background&#10;&#10;Description automatically generated">
            <a:extLst>
              <a:ext uri="{FF2B5EF4-FFF2-40B4-BE49-F238E27FC236}">
                <a16:creationId xmlns:a16="http://schemas.microsoft.com/office/drawing/2014/main" id="{7DF04677-314A-8739-A0D1-1EF24E15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34475"/>
            <a:ext cx="9305925" cy="1152525"/>
          </a:xfrm>
          <a:prstGeom prst="rect">
            <a:avLst/>
          </a:prstGeom>
        </p:spPr>
      </p:pic>
    </p:spTree>
    <p:extLst>
      <p:ext uri="{BB962C8B-B14F-4D97-AF65-F5344CB8AC3E}">
        <p14:creationId xmlns:p14="http://schemas.microsoft.com/office/powerpoint/2010/main" val="274495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9636-C9FD-9107-FB30-FA79EEAF247F}"/>
              </a:ext>
            </a:extLst>
          </p:cNvPr>
          <p:cNvSpPr>
            <a:spLocks noGrp="1"/>
          </p:cNvSpPr>
          <p:nvPr>
            <p:ph type="ctrTitle"/>
          </p:nvPr>
        </p:nvSpPr>
        <p:spPr>
          <a:xfrm>
            <a:off x="882650" y="3619500"/>
            <a:ext cx="13639800" cy="2318266"/>
          </a:xfrm>
        </p:spPr>
        <p:txBody>
          <a:bodyPr/>
          <a:lstStyle/>
          <a:p>
            <a:r>
              <a:rPr lang="en-US" sz="7000" b="1" dirty="0">
                <a:solidFill>
                  <a:srgbClr val="DA2C5A"/>
                </a:solidFill>
              </a:rPr>
              <a:t>ICC World T20 2024 Player Analysis</a:t>
            </a:r>
            <a:endParaRPr lang="en-IN" sz="7000" b="1" dirty="0">
              <a:solidFill>
                <a:srgbClr val="DA2C5A"/>
              </a:solidFill>
            </a:endParaRPr>
          </a:p>
        </p:txBody>
      </p:sp>
      <p:sp>
        <p:nvSpPr>
          <p:cNvPr id="3" name="Subtitle 2">
            <a:extLst>
              <a:ext uri="{FF2B5EF4-FFF2-40B4-BE49-F238E27FC236}">
                <a16:creationId xmlns:a16="http://schemas.microsoft.com/office/drawing/2014/main" id="{ACAE96A8-45E8-ADED-50BF-D47E98EB7F97}"/>
              </a:ext>
            </a:extLst>
          </p:cNvPr>
          <p:cNvSpPr>
            <a:spLocks noGrp="1"/>
          </p:cNvSpPr>
          <p:nvPr>
            <p:ph type="subTitle" idx="4"/>
          </p:nvPr>
        </p:nvSpPr>
        <p:spPr>
          <a:xfrm>
            <a:off x="2322195" y="5760720"/>
            <a:ext cx="10836910" cy="276999"/>
          </a:xfrm>
        </p:spPr>
        <p:txBody>
          <a:bodyPr/>
          <a:lstStyle/>
          <a:p>
            <a:r>
              <a:rPr lang="en-IN" b="1" dirty="0"/>
              <a:t>=</a:t>
            </a:r>
            <a:endParaRPr lang="en-IN" dirty="0"/>
          </a:p>
        </p:txBody>
      </p:sp>
      <p:pic>
        <p:nvPicPr>
          <p:cNvPr id="12" name="Picture 11" descr="A close up of a colorful background&#10;&#10;Description automatically generated">
            <a:extLst>
              <a:ext uri="{FF2B5EF4-FFF2-40B4-BE49-F238E27FC236}">
                <a16:creationId xmlns:a16="http://schemas.microsoft.com/office/drawing/2014/main" id="{8BB45B2C-CF9A-6A3D-77D7-345203A38BAC}"/>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64651" y="0"/>
            <a:ext cx="6216649" cy="1152525"/>
          </a:xfrm>
          <a:prstGeom prst="rect">
            <a:avLst/>
          </a:prstGeom>
        </p:spPr>
      </p:pic>
      <p:pic>
        <p:nvPicPr>
          <p:cNvPr id="9" name="Picture 8" descr="A close up of a colorful background&#10;&#10;Description automatically generated">
            <a:extLst>
              <a:ext uri="{FF2B5EF4-FFF2-40B4-BE49-F238E27FC236}">
                <a16:creationId xmlns:a16="http://schemas.microsoft.com/office/drawing/2014/main" id="{44E4E4F1-D726-F42A-F02C-E6B384CC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 y="0"/>
            <a:ext cx="9305925" cy="1152525"/>
          </a:xfrm>
          <a:prstGeom prst="rect">
            <a:avLst/>
          </a:prstGeom>
        </p:spPr>
      </p:pic>
      <p:pic>
        <p:nvPicPr>
          <p:cNvPr id="13" name="Picture 12" descr="A close up of a colorful background&#10;&#10;Description automatically generated">
            <a:extLst>
              <a:ext uri="{FF2B5EF4-FFF2-40B4-BE49-F238E27FC236}">
                <a16:creationId xmlns:a16="http://schemas.microsoft.com/office/drawing/2014/main" id="{9DE7B0D4-590F-A3D9-49B4-3DE1C342B8E6}"/>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50681" y="9134475"/>
            <a:ext cx="6230619" cy="1152525"/>
          </a:xfrm>
          <a:prstGeom prst="rect">
            <a:avLst/>
          </a:prstGeom>
        </p:spPr>
      </p:pic>
      <p:pic>
        <p:nvPicPr>
          <p:cNvPr id="14" name="Picture 13" descr="A close up of a colorful background&#10;&#10;Description automatically generated">
            <a:extLst>
              <a:ext uri="{FF2B5EF4-FFF2-40B4-BE49-F238E27FC236}">
                <a16:creationId xmlns:a16="http://schemas.microsoft.com/office/drawing/2014/main" id="{7DF04677-314A-8739-A0D1-1EF24E15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34475"/>
            <a:ext cx="9305925" cy="1152525"/>
          </a:xfrm>
          <a:prstGeom prst="rect">
            <a:avLst/>
          </a:prstGeom>
        </p:spPr>
      </p:pic>
    </p:spTree>
    <p:extLst>
      <p:ext uri="{BB962C8B-B14F-4D97-AF65-F5344CB8AC3E}">
        <p14:creationId xmlns:p14="http://schemas.microsoft.com/office/powerpoint/2010/main" val="44604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9636-C9FD-9107-FB30-FA79EEAF247F}"/>
              </a:ext>
            </a:extLst>
          </p:cNvPr>
          <p:cNvSpPr>
            <a:spLocks noGrp="1"/>
          </p:cNvSpPr>
          <p:nvPr>
            <p:ph type="ctrTitle"/>
          </p:nvPr>
        </p:nvSpPr>
        <p:spPr>
          <a:xfrm>
            <a:off x="730250" y="2628900"/>
            <a:ext cx="13792200" cy="6324600"/>
          </a:xfrm>
        </p:spPr>
        <p:txBody>
          <a:bodyPr/>
          <a:lstStyle/>
          <a:p>
            <a:r>
              <a:rPr lang="en-US" sz="2400" dirty="0">
                <a:solidFill>
                  <a:schemeClr val="accent6"/>
                </a:solidFill>
              </a:rPr>
              <a:t>Objective:</a:t>
            </a:r>
            <a:br>
              <a:rPr lang="en-US" sz="2400" dirty="0"/>
            </a:br>
            <a:br>
              <a:rPr lang="en-US" sz="2400" dirty="0"/>
            </a:br>
            <a:r>
              <a:rPr lang="en-US" sz="2400" dirty="0">
                <a:solidFill>
                  <a:schemeClr val="bg1"/>
                </a:solidFill>
              </a:rPr>
              <a:t>Develop a dynamic Power BI dashboard to evaluate player performance in ICC World T20 2024.</a:t>
            </a:r>
            <a:br>
              <a:rPr lang="en-US" sz="2400" dirty="0">
                <a:solidFill>
                  <a:schemeClr val="bg1"/>
                </a:solidFill>
              </a:rPr>
            </a:br>
            <a:r>
              <a:rPr lang="en-US" sz="2400" dirty="0">
                <a:solidFill>
                  <a:schemeClr val="bg1"/>
                </a:solidFill>
              </a:rPr>
              <a:t>Scope: Analyze players' contributions across different roles to identify the best Final 11.</a:t>
            </a:r>
            <a:br>
              <a:rPr lang="en-US" sz="2400" dirty="0">
                <a:solidFill>
                  <a:schemeClr val="bg1"/>
                </a:solidFill>
              </a:rPr>
            </a:br>
            <a:br>
              <a:rPr lang="en-US" sz="2400" dirty="0">
                <a:solidFill>
                  <a:schemeClr val="bg1"/>
                </a:solidFill>
              </a:rPr>
            </a:br>
            <a:r>
              <a:rPr lang="en-US" sz="2400" dirty="0">
                <a:solidFill>
                  <a:schemeClr val="bg1"/>
                </a:solidFill>
              </a:rPr>
              <a:t>&gt;Analyzing Player Performances: Evaluate players across various roles to understand their strengths and weaknesses.</a:t>
            </a:r>
            <a:br>
              <a:rPr lang="en-US" sz="2400" dirty="0">
                <a:solidFill>
                  <a:schemeClr val="bg1"/>
                </a:solidFill>
              </a:rPr>
            </a:br>
            <a:br>
              <a:rPr lang="en-US" sz="2400" dirty="0">
                <a:solidFill>
                  <a:schemeClr val="bg1"/>
                </a:solidFill>
              </a:rPr>
            </a:br>
            <a:r>
              <a:rPr lang="en-US" sz="2400" dirty="0">
                <a:solidFill>
                  <a:schemeClr val="bg1"/>
                </a:solidFill>
              </a:rPr>
              <a:t>&gt;Identifying Top Performers: Use key metrics like Strike Rate, Batting Average, and Boundary Percentage to highlight the best players in each category.</a:t>
            </a:r>
            <a:br>
              <a:rPr lang="en-US" sz="2400" dirty="0">
                <a:solidFill>
                  <a:schemeClr val="bg1"/>
                </a:solidFill>
              </a:rPr>
            </a:br>
            <a:br>
              <a:rPr lang="en-US" sz="2400" dirty="0">
                <a:solidFill>
                  <a:schemeClr val="bg1"/>
                </a:solidFill>
              </a:rPr>
            </a:br>
            <a:r>
              <a:rPr lang="en-US" sz="2400" dirty="0">
                <a:solidFill>
                  <a:schemeClr val="bg1"/>
                </a:solidFill>
              </a:rPr>
              <a:t>&gt;Selecting the Final 11: Based on the analysis, determine the most balanced and effective combination of players that can maximize the team's chances of winning.</a:t>
            </a:r>
            <a:br>
              <a:rPr lang="en-US" sz="2400" dirty="0">
                <a:solidFill>
                  <a:schemeClr val="bg1"/>
                </a:solidFill>
              </a:rPr>
            </a:br>
            <a:br>
              <a:rPr lang="en-US" sz="2400" dirty="0">
                <a:solidFill>
                  <a:schemeClr val="bg1"/>
                </a:solidFill>
              </a:rPr>
            </a:br>
            <a:r>
              <a:rPr lang="en-US" sz="2400" dirty="0">
                <a:solidFill>
                  <a:schemeClr val="bg1"/>
                </a:solidFill>
              </a:rPr>
              <a:t>&gt;Enhancing Decision-Making: Provide a visual and analytical tool that aids in making strategic decisions for team management and selection.</a:t>
            </a:r>
            <a:br>
              <a:rPr lang="en-US" sz="2400" dirty="0">
                <a:solidFill>
                  <a:schemeClr val="bg1"/>
                </a:solidFill>
              </a:rPr>
            </a:br>
            <a:endParaRPr lang="en-IN" sz="2400" b="1" dirty="0">
              <a:solidFill>
                <a:srgbClr val="DA2C5A"/>
              </a:solidFill>
            </a:endParaRPr>
          </a:p>
        </p:txBody>
      </p:sp>
      <p:sp>
        <p:nvSpPr>
          <p:cNvPr id="3" name="Subtitle 2">
            <a:extLst>
              <a:ext uri="{FF2B5EF4-FFF2-40B4-BE49-F238E27FC236}">
                <a16:creationId xmlns:a16="http://schemas.microsoft.com/office/drawing/2014/main" id="{ACAE96A8-45E8-ADED-50BF-D47E98EB7F97}"/>
              </a:ext>
            </a:extLst>
          </p:cNvPr>
          <p:cNvSpPr>
            <a:spLocks noGrp="1"/>
          </p:cNvSpPr>
          <p:nvPr>
            <p:ph type="subTitle" idx="4"/>
          </p:nvPr>
        </p:nvSpPr>
        <p:spPr>
          <a:xfrm>
            <a:off x="2322195" y="5760720"/>
            <a:ext cx="10836910" cy="276999"/>
          </a:xfrm>
        </p:spPr>
        <p:txBody>
          <a:bodyPr/>
          <a:lstStyle/>
          <a:p>
            <a:r>
              <a:rPr lang="en-IN" b="1" dirty="0"/>
              <a:t>=</a:t>
            </a:r>
            <a:endParaRPr lang="en-IN" dirty="0"/>
          </a:p>
        </p:txBody>
      </p:sp>
      <p:pic>
        <p:nvPicPr>
          <p:cNvPr id="12" name="Picture 11" descr="A close up of a colorful background&#10;&#10;Description automatically generated">
            <a:extLst>
              <a:ext uri="{FF2B5EF4-FFF2-40B4-BE49-F238E27FC236}">
                <a16:creationId xmlns:a16="http://schemas.microsoft.com/office/drawing/2014/main" id="{8BB45B2C-CF9A-6A3D-77D7-345203A38BAC}"/>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64651" y="0"/>
            <a:ext cx="6216649" cy="1152525"/>
          </a:xfrm>
          <a:prstGeom prst="rect">
            <a:avLst/>
          </a:prstGeom>
        </p:spPr>
      </p:pic>
      <p:pic>
        <p:nvPicPr>
          <p:cNvPr id="9" name="Picture 8" descr="A close up of a colorful background&#10;&#10;Description automatically generated">
            <a:extLst>
              <a:ext uri="{FF2B5EF4-FFF2-40B4-BE49-F238E27FC236}">
                <a16:creationId xmlns:a16="http://schemas.microsoft.com/office/drawing/2014/main" id="{44E4E4F1-D726-F42A-F02C-E6B384CC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 y="0"/>
            <a:ext cx="9305925" cy="1152525"/>
          </a:xfrm>
          <a:prstGeom prst="rect">
            <a:avLst/>
          </a:prstGeom>
        </p:spPr>
      </p:pic>
      <p:pic>
        <p:nvPicPr>
          <p:cNvPr id="13" name="Picture 12" descr="A close up of a colorful background&#10;&#10;Description automatically generated">
            <a:extLst>
              <a:ext uri="{FF2B5EF4-FFF2-40B4-BE49-F238E27FC236}">
                <a16:creationId xmlns:a16="http://schemas.microsoft.com/office/drawing/2014/main" id="{9DE7B0D4-590F-A3D9-49B4-3DE1C342B8E6}"/>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50681" y="9134475"/>
            <a:ext cx="6230619" cy="1152525"/>
          </a:xfrm>
          <a:prstGeom prst="rect">
            <a:avLst/>
          </a:prstGeom>
        </p:spPr>
      </p:pic>
      <p:pic>
        <p:nvPicPr>
          <p:cNvPr id="14" name="Picture 13" descr="A close up of a colorful background&#10;&#10;Description automatically generated">
            <a:extLst>
              <a:ext uri="{FF2B5EF4-FFF2-40B4-BE49-F238E27FC236}">
                <a16:creationId xmlns:a16="http://schemas.microsoft.com/office/drawing/2014/main" id="{7DF04677-314A-8739-A0D1-1EF24E15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34475"/>
            <a:ext cx="9305925" cy="1152525"/>
          </a:xfrm>
          <a:prstGeom prst="rect">
            <a:avLst/>
          </a:prstGeom>
        </p:spPr>
      </p:pic>
      <p:sp>
        <p:nvSpPr>
          <p:cNvPr id="5" name="TextBox 4">
            <a:extLst>
              <a:ext uri="{FF2B5EF4-FFF2-40B4-BE49-F238E27FC236}">
                <a16:creationId xmlns:a16="http://schemas.microsoft.com/office/drawing/2014/main" id="{9263A5AF-3C24-A393-FC22-260A52B8215D}"/>
              </a:ext>
            </a:extLst>
          </p:cNvPr>
          <p:cNvSpPr txBox="1"/>
          <p:nvPr/>
        </p:nvSpPr>
        <p:spPr>
          <a:xfrm>
            <a:off x="654050" y="1714500"/>
            <a:ext cx="10958830" cy="777136"/>
          </a:xfrm>
          <a:prstGeom prst="rect">
            <a:avLst/>
          </a:prstGeom>
          <a:noFill/>
        </p:spPr>
        <p:txBody>
          <a:bodyPr wrap="square">
            <a:spAutoFit/>
          </a:bodyPr>
          <a:lstStyle/>
          <a:p>
            <a:r>
              <a:rPr lang="en-IN" sz="4450" b="1" spc="195" dirty="0">
                <a:solidFill>
                  <a:srgbClr val="FADF12"/>
                </a:solidFill>
                <a:latin typeface="Trebuchet MS"/>
                <a:cs typeface="Trebuchet MS"/>
              </a:rPr>
              <a:t>INTRODUCTION</a:t>
            </a:r>
            <a:endParaRPr lang="en-IN" sz="4450" dirty="0"/>
          </a:p>
        </p:txBody>
      </p:sp>
    </p:spTree>
    <p:extLst>
      <p:ext uri="{BB962C8B-B14F-4D97-AF65-F5344CB8AC3E}">
        <p14:creationId xmlns:p14="http://schemas.microsoft.com/office/powerpoint/2010/main" val="293650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9636-C9FD-9107-FB30-FA79EEAF247F}"/>
              </a:ext>
            </a:extLst>
          </p:cNvPr>
          <p:cNvSpPr>
            <a:spLocks noGrp="1"/>
          </p:cNvSpPr>
          <p:nvPr>
            <p:ph type="ctrTitle"/>
          </p:nvPr>
        </p:nvSpPr>
        <p:spPr>
          <a:xfrm>
            <a:off x="501650" y="3086100"/>
            <a:ext cx="13258800" cy="2708434"/>
          </a:xfrm>
        </p:spPr>
        <p:txBody>
          <a:bodyPr/>
          <a:lstStyle/>
          <a:p>
            <a:r>
              <a:rPr lang="en-US" sz="2200" dirty="0"/>
              <a:t>To ensure a fair and objective selection, we defined specific metrics for five player categories: Openers, Anchors, Finishers, All-Rounders, and Specialist fast Bowlers. </a:t>
            </a:r>
            <a:br>
              <a:rPr lang="en-US" sz="2200" dirty="0"/>
            </a:br>
            <a:br>
              <a:rPr lang="en-US" sz="2200" dirty="0"/>
            </a:br>
            <a:r>
              <a:rPr lang="en-US" sz="2200" dirty="0"/>
              <a:t>These metrics focus on key performance aspects like scoring ability, consistency, all-round contributions </a:t>
            </a:r>
            <a:r>
              <a:rPr lang="en-IN" sz="2200" dirty="0"/>
              <a:t>and bowling effectiveness</a:t>
            </a:r>
            <a:r>
              <a:rPr lang="en-US" sz="2200" dirty="0"/>
              <a:t>.</a:t>
            </a:r>
            <a:br>
              <a:rPr lang="en-US" sz="2200" dirty="0"/>
            </a:br>
            <a:br>
              <a:rPr lang="en-US" sz="2200" dirty="0"/>
            </a:br>
            <a:r>
              <a:rPr lang="en-US" sz="2200" dirty="0"/>
              <a:t>By applying these role-specific criteria, we conducted a data-driven selection process, ultimately choosing the final 11 players to best align with the team's strategic goals.</a:t>
            </a:r>
          </a:p>
        </p:txBody>
      </p:sp>
      <p:sp>
        <p:nvSpPr>
          <p:cNvPr id="3" name="Subtitle 2">
            <a:extLst>
              <a:ext uri="{FF2B5EF4-FFF2-40B4-BE49-F238E27FC236}">
                <a16:creationId xmlns:a16="http://schemas.microsoft.com/office/drawing/2014/main" id="{ACAE96A8-45E8-ADED-50BF-D47E98EB7F97}"/>
              </a:ext>
            </a:extLst>
          </p:cNvPr>
          <p:cNvSpPr>
            <a:spLocks noGrp="1"/>
          </p:cNvSpPr>
          <p:nvPr>
            <p:ph type="subTitle" idx="4"/>
          </p:nvPr>
        </p:nvSpPr>
        <p:spPr>
          <a:xfrm>
            <a:off x="2322195" y="5760720"/>
            <a:ext cx="10836910" cy="276999"/>
          </a:xfrm>
        </p:spPr>
        <p:txBody>
          <a:bodyPr/>
          <a:lstStyle/>
          <a:p>
            <a:r>
              <a:rPr lang="en-IN" b="1" dirty="0"/>
              <a:t>=</a:t>
            </a:r>
            <a:endParaRPr lang="en-IN" dirty="0"/>
          </a:p>
        </p:txBody>
      </p:sp>
      <p:pic>
        <p:nvPicPr>
          <p:cNvPr id="12" name="Picture 11" descr="A close up of a colorful background&#10;&#10;Description automatically generated">
            <a:extLst>
              <a:ext uri="{FF2B5EF4-FFF2-40B4-BE49-F238E27FC236}">
                <a16:creationId xmlns:a16="http://schemas.microsoft.com/office/drawing/2014/main" id="{8BB45B2C-CF9A-6A3D-77D7-345203A38BAC}"/>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64651" y="0"/>
            <a:ext cx="6216649" cy="1152525"/>
          </a:xfrm>
          <a:prstGeom prst="rect">
            <a:avLst/>
          </a:prstGeom>
        </p:spPr>
      </p:pic>
      <p:pic>
        <p:nvPicPr>
          <p:cNvPr id="9" name="Picture 8" descr="A close up of a colorful background&#10;&#10;Description automatically generated">
            <a:extLst>
              <a:ext uri="{FF2B5EF4-FFF2-40B4-BE49-F238E27FC236}">
                <a16:creationId xmlns:a16="http://schemas.microsoft.com/office/drawing/2014/main" id="{44E4E4F1-D726-F42A-F02C-E6B384CC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 y="0"/>
            <a:ext cx="9305925" cy="1152525"/>
          </a:xfrm>
          <a:prstGeom prst="rect">
            <a:avLst/>
          </a:prstGeom>
        </p:spPr>
      </p:pic>
      <p:pic>
        <p:nvPicPr>
          <p:cNvPr id="13" name="Picture 12" descr="A close up of a colorful background&#10;&#10;Description automatically generated">
            <a:extLst>
              <a:ext uri="{FF2B5EF4-FFF2-40B4-BE49-F238E27FC236}">
                <a16:creationId xmlns:a16="http://schemas.microsoft.com/office/drawing/2014/main" id="{9DE7B0D4-590F-A3D9-49B4-3DE1C342B8E6}"/>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50681" y="9134475"/>
            <a:ext cx="6230619" cy="1152525"/>
          </a:xfrm>
          <a:prstGeom prst="rect">
            <a:avLst/>
          </a:prstGeom>
        </p:spPr>
      </p:pic>
      <p:pic>
        <p:nvPicPr>
          <p:cNvPr id="14" name="Picture 13" descr="A close up of a colorful background&#10;&#10;Description automatically generated">
            <a:extLst>
              <a:ext uri="{FF2B5EF4-FFF2-40B4-BE49-F238E27FC236}">
                <a16:creationId xmlns:a16="http://schemas.microsoft.com/office/drawing/2014/main" id="{7DF04677-314A-8739-A0D1-1EF24E15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34475"/>
            <a:ext cx="9305925" cy="1152525"/>
          </a:xfrm>
          <a:prstGeom prst="rect">
            <a:avLst/>
          </a:prstGeom>
        </p:spPr>
      </p:pic>
      <p:sp>
        <p:nvSpPr>
          <p:cNvPr id="5" name="TextBox 4">
            <a:extLst>
              <a:ext uri="{FF2B5EF4-FFF2-40B4-BE49-F238E27FC236}">
                <a16:creationId xmlns:a16="http://schemas.microsoft.com/office/drawing/2014/main" id="{9263A5AF-3C24-A393-FC22-260A52B8215D}"/>
              </a:ext>
            </a:extLst>
          </p:cNvPr>
          <p:cNvSpPr txBox="1"/>
          <p:nvPr/>
        </p:nvSpPr>
        <p:spPr>
          <a:xfrm>
            <a:off x="349250" y="1866900"/>
            <a:ext cx="11263630" cy="777136"/>
          </a:xfrm>
          <a:prstGeom prst="rect">
            <a:avLst/>
          </a:prstGeom>
          <a:noFill/>
        </p:spPr>
        <p:txBody>
          <a:bodyPr wrap="square">
            <a:spAutoFit/>
          </a:bodyPr>
          <a:lstStyle/>
          <a:p>
            <a:r>
              <a:rPr lang="en-IN" sz="4450" b="1" spc="195" dirty="0">
                <a:solidFill>
                  <a:srgbClr val="FADF12"/>
                </a:solidFill>
                <a:latin typeface="Trebuchet MS"/>
                <a:cs typeface="Trebuchet MS"/>
              </a:rPr>
              <a:t>Parameter Scoping</a:t>
            </a:r>
          </a:p>
        </p:txBody>
      </p:sp>
    </p:spTree>
    <p:extLst>
      <p:ext uri="{BB962C8B-B14F-4D97-AF65-F5344CB8AC3E}">
        <p14:creationId xmlns:p14="http://schemas.microsoft.com/office/powerpoint/2010/main" val="357997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9636-C9FD-9107-FB30-FA79EEAF247F}"/>
              </a:ext>
            </a:extLst>
          </p:cNvPr>
          <p:cNvSpPr>
            <a:spLocks noGrp="1"/>
          </p:cNvSpPr>
          <p:nvPr>
            <p:ph type="ctrTitle"/>
          </p:nvPr>
        </p:nvSpPr>
        <p:spPr>
          <a:xfrm>
            <a:off x="577850" y="2857500"/>
            <a:ext cx="13944600" cy="4942046"/>
          </a:xfrm>
        </p:spPr>
        <p:txBody>
          <a:bodyPr/>
          <a:lstStyle/>
          <a:p>
            <a:r>
              <a:rPr lang="en-US" sz="2400" dirty="0">
                <a:solidFill>
                  <a:schemeClr val="bg1"/>
                </a:solidFill>
              </a:rPr>
              <a:t>The culmination of the analysis is the selection of the Final 11 players for the ICC World T20 2024. This team is chosen based on a careful balance of:</a:t>
            </a:r>
            <a:br>
              <a:rPr lang="en-US" sz="2400" dirty="0">
                <a:solidFill>
                  <a:schemeClr val="bg1"/>
                </a:solidFill>
              </a:rPr>
            </a:br>
            <a:br>
              <a:rPr lang="en-US" sz="2400" dirty="0">
                <a:solidFill>
                  <a:schemeClr val="bg1"/>
                </a:solidFill>
              </a:rPr>
            </a:br>
            <a:r>
              <a:rPr lang="en-US" sz="2400" b="1" dirty="0">
                <a:solidFill>
                  <a:schemeClr val="bg1"/>
                </a:solidFill>
              </a:rPr>
              <a:t>Batting Strength:</a:t>
            </a:r>
            <a:r>
              <a:rPr lang="en-US" sz="2400" dirty="0">
                <a:solidFill>
                  <a:schemeClr val="bg1"/>
                </a:solidFill>
              </a:rPr>
              <a:t> A mix of Power Hitters, Anchors, and Finishers who can handle different match situations.</a:t>
            </a:r>
            <a:br>
              <a:rPr lang="en-US" sz="2400" dirty="0">
                <a:solidFill>
                  <a:schemeClr val="bg1"/>
                </a:solidFill>
              </a:rPr>
            </a:br>
            <a:r>
              <a:rPr lang="en-US" sz="2400" b="1" dirty="0">
                <a:solidFill>
                  <a:schemeClr val="bg1"/>
                </a:solidFill>
              </a:rPr>
              <a:t>Bowling Strength:</a:t>
            </a:r>
            <a:r>
              <a:rPr lang="en-US" sz="2400" dirty="0">
                <a:solidFill>
                  <a:schemeClr val="bg1"/>
                </a:solidFill>
              </a:rPr>
              <a:t> A combination of Specialist Fast Bowlers and All-rounders who can deliver in crucial overs.</a:t>
            </a:r>
            <a:br>
              <a:rPr lang="en-US" sz="2400" dirty="0">
                <a:solidFill>
                  <a:schemeClr val="bg1"/>
                </a:solidFill>
              </a:rPr>
            </a:br>
            <a:r>
              <a:rPr lang="en-US" sz="2400" b="1" dirty="0">
                <a:solidFill>
                  <a:schemeClr val="bg1"/>
                </a:solidFill>
              </a:rPr>
              <a:t>Fielding and Versatility:</a:t>
            </a:r>
            <a:r>
              <a:rPr lang="en-US" sz="2400" dirty="0">
                <a:solidFill>
                  <a:schemeClr val="bg1"/>
                </a:solidFill>
              </a:rPr>
              <a:t> Players who contribute not just with the bat or ball but also add value in the field.</a:t>
            </a:r>
            <a:br>
              <a:rPr lang="en-US" sz="2400" dirty="0">
                <a:solidFill>
                  <a:schemeClr val="bg1"/>
                </a:solidFill>
              </a:rPr>
            </a:br>
            <a:br>
              <a:rPr lang="en-US" sz="2400" dirty="0">
                <a:solidFill>
                  <a:schemeClr val="bg1"/>
                </a:solidFill>
              </a:rPr>
            </a:br>
            <a:r>
              <a:rPr lang="en-US" sz="2400" dirty="0">
                <a:solidFill>
                  <a:schemeClr val="bg1"/>
                </a:solidFill>
              </a:rPr>
              <a:t>The selected Final 11 represents the optimal combination of players who can adapt to various match scenarios, providing the best chance for success in the tournament.</a:t>
            </a:r>
            <a:br>
              <a:rPr lang="en-US" sz="2400" dirty="0">
                <a:solidFill>
                  <a:schemeClr val="bg1"/>
                </a:solidFill>
              </a:rPr>
            </a:br>
            <a:br>
              <a:rPr lang="en-US" sz="2400" dirty="0">
                <a:solidFill>
                  <a:schemeClr val="bg1"/>
                </a:solidFill>
              </a:rPr>
            </a:br>
            <a:endParaRPr lang="en-IN" sz="2400" b="1" dirty="0">
              <a:solidFill>
                <a:srgbClr val="DA2C5A"/>
              </a:solidFill>
            </a:endParaRPr>
          </a:p>
        </p:txBody>
      </p:sp>
      <p:sp>
        <p:nvSpPr>
          <p:cNvPr id="3" name="Subtitle 2">
            <a:extLst>
              <a:ext uri="{FF2B5EF4-FFF2-40B4-BE49-F238E27FC236}">
                <a16:creationId xmlns:a16="http://schemas.microsoft.com/office/drawing/2014/main" id="{ACAE96A8-45E8-ADED-50BF-D47E98EB7F97}"/>
              </a:ext>
            </a:extLst>
          </p:cNvPr>
          <p:cNvSpPr>
            <a:spLocks noGrp="1"/>
          </p:cNvSpPr>
          <p:nvPr>
            <p:ph type="subTitle" idx="4"/>
          </p:nvPr>
        </p:nvSpPr>
        <p:spPr>
          <a:xfrm>
            <a:off x="2322195" y="5760720"/>
            <a:ext cx="10836910" cy="276999"/>
          </a:xfrm>
        </p:spPr>
        <p:txBody>
          <a:bodyPr/>
          <a:lstStyle/>
          <a:p>
            <a:r>
              <a:rPr lang="en-IN" b="1" dirty="0"/>
              <a:t>=</a:t>
            </a:r>
            <a:endParaRPr lang="en-IN" dirty="0"/>
          </a:p>
        </p:txBody>
      </p:sp>
      <p:pic>
        <p:nvPicPr>
          <p:cNvPr id="12" name="Picture 11" descr="A close up of a colorful background&#10;&#10;Description automatically generated">
            <a:extLst>
              <a:ext uri="{FF2B5EF4-FFF2-40B4-BE49-F238E27FC236}">
                <a16:creationId xmlns:a16="http://schemas.microsoft.com/office/drawing/2014/main" id="{8BB45B2C-CF9A-6A3D-77D7-345203A38BAC}"/>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64651" y="0"/>
            <a:ext cx="6216649" cy="1152525"/>
          </a:xfrm>
          <a:prstGeom prst="rect">
            <a:avLst/>
          </a:prstGeom>
        </p:spPr>
      </p:pic>
      <p:pic>
        <p:nvPicPr>
          <p:cNvPr id="9" name="Picture 8" descr="A close up of a colorful background&#10;&#10;Description automatically generated">
            <a:extLst>
              <a:ext uri="{FF2B5EF4-FFF2-40B4-BE49-F238E27FC236}">
                <a16:creationId xmlns:a16="http://schemas.microsoft.com/office/drawing/2014/main" id="{44E4E4F1-D726-F42A-F02C-E6B384CC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 y="0"/>
            <a:ext cx="9305925" cy="1152525"/>
          </a:xfrm>
          <a:prstGeom prst="rect">
            <a:avLst/>
          </a:prstGeom>
        </p:spPr>
      </p:pic>
      <p:pic>
        <p:nvPicPr>
          <p:cNvPr id="13" name="Picture 12" descr="A close up of a colorful background&#10;&#10;Description automatically generated">
            <a:extLst>
              <a:ext uri="{FF2B5EF4-FFF2-40B4-BE49-F238E27FC236}">
                <a16:creationId xmlns:a16="http://schemas.microsoft.com/office/drawing/2014/main" id="{9DE7B0D4-590F-A3D9-49B4-3DE1C342B8E6}"/>
              </a:ext>
            </a:extLst>
          </p:cNvPr>
          <p:cNvPicPr>
            <a:picLocks noChangeAspect="1"/>
          </p:cNvPicPr>
          <p:nvPr/>
        </p:nvPicPr>
        <p:blipFill rotWithShape="1">
          <a:blip r:embed="rId2">
            <a:extLst>
              <a:ext uri="{28A0092B-C50C-407E-A947-70E740481C1C}">
                <a14:useLocalDpi xmlns:a14="http://schemas.microsoft.com/office/drawing/2010/main" val="0"/>
              </a:ext>
            </a:extLst>
          </a:blip>
          <a:srcRect r="33197"/>
          <a:stretch/>
        </p:blipFill>
        <p:spPr>
          <a:xfrm>
            <a:off x="9250681" y="9134475"/>
            <a:ext cx="6230619" cy="1152525"/>
          </a:xfrm>
          <a:prstGeom prst="rect">
            <a:avLst/>
          </a:prstGeom>
        </p:spPr>
      </p:pic>
      <p:pic>
        <p:nvPicPr>
          <p:cNvPr id="14" name="Picture 13" descr="A close up of a colorful background&#10;&#10;Description automatically generated">
            <a:extLst>
              <a:ext uri="{FF2B5EF4-FFF2-40B4-BE49-F238E27FC236}">
                <a16:creationId xmlns:a16="http://schemas.microsoft.com/office/drawing/2014/main" id="{7DF04677-314A-8739-A0D1-1EF24E15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34475"/>
            <a:ext cx="9305925" cy="1152525"/>
          </a:xfrm>
          <a:prstGeom prst="rect">
            <a:avLst/>
          </a:prstGeom>
        </p:spPr>
      </p:pic>
      <p:sp>
        <p:nvSpPr>
          <p:cNvPr id="5" name="TextBox 4">
            <a:extLst>
              <a:ext uri="{FF2B5EF4-FFF2-40B4-BE49-F238E27FC236}">
                <a16:creationId xmlns:a16="http://schemas.microsoft.com/office/drawing/2014/main" id="{9263A5AF-3C24-A393-FC22-260A52B8215D}"/>
              </a:ext>
            </a:extLst>
          </p:cNvPr>
          <p:cNvSpPr txBox="1"/>
          <p:nvPr/>
        </p:nvSpPr>
        <p:spPr>
          <a:xfrm>
            <a:off x="501650" y="1714500"/>
            <a:ext cx="11111230" cy="777136"/>
          </a:xfrm>
          <a:prstGeom prst="rect">
            <a:avLst/>
          </a:prstGeom>
          <a:noFill/>
        </p:spPr>
        <p:txBody>
          <a:bodyPr wrap="square">
            <a:spAutoFit/>
          </a:bodyPr>
          <a:lstStyle/>
          <a:p>
            <a:r>
              <a:rPr lang="en-IN" sz="4450" b="1" spc="195" dirty="0">
                <a:solidFill>
                  <a:srgbClr val="FADF12"/>
                </a:solidFill>
                <a:latin typeface="Trebuchet MS"/>
                <a:cs typeface="Trebuchet MS"/>
              </a:rPr>
              <a:t>Final-11 Selection</a:t>
            </a:r>
          </a:p>
        </p:txBody>
      </p:sp>
    </p:spTree>
    <p:extLst>
      <p:ext uri="{BB962C8B-B14F-4D97-AF65-F5344CB8AC3E}">
        <p14:creationId xmlns:p14="http://schemas.microsoft.com/office/powerpoint/2010/main" val="222277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5478125" cy="10287000"/>
            <a:chOff x="0" y="0"/>
            <a:chExt cx="15478125" cy="10287000"/>
          </a:xfrm>
        </p:grpSpPr>
        <p:pic>
          <p:nvPicPr>
            <p:cNvPr id="3" name="object 3"/>
            <p:cNvPicPr/>
            <p:nvPr/>
          </p:nvPicPr>
          <p:blipFill>
            <a:blip r:embed="rId2" cstate="print"/>
            <a:stretch>
              <a:fillRect/>
            </a:stretch>
          </p:blipFill>
          <p:spPr>
            <a:xfrm>
              <a:off x="3159931" y="230649"/>
              <a:ext cx="9688911" cy="9831815"/>
            </a:xfrm>
            <a:prstGeom prst="rect">
              <a:avLst/>
            </a:prstGeom>
          </p:spPr>
        </p:pic>
        <p:pic>
          <p:nvPicPr>
            <p:cNvPr id="4" name="object 4"/>
            <p:cNvPicPr/>
            <p:nvPr/>
          </p:nvPicPr>
          <p:blipFill>
            <a:blip r:embed="rId3" cstate="print"/>
            <a:stretch>
              <a:fillRect/>
            </a:stretch>
          </p:blipFill>
          <p:spPr>
            <a:xfrm>
              <a:off x="18298" y="0"/>
              <a:ext cx="15459826" cy="10286999"/>
            </a:xfrm>
            <a:prstGeom prst="rect">
              <a:avLst/>
            </a:prstGeom>
          </p:spPr>
        </p:pic>
        <p:pic>
          <p:nvPicPr>
            <p:cNvPr id="5" name="object 5"/>
            <p:cNvPicPr/>
            <p:nvPr/>
          </p:nvPicPr>
          <p:blipFill>
            <a:blip r:embed="rId4" cstate="print"/>
            <a:stretch>
              <a:fillRect/>
            </a:stretch>
          </p:blipFill>
          <p:spPr>
            <a:xfrm>
              <a:off x="11545844" y="355604"/>
              <a:ext cx="3496391" cy="3563080"/>
            </a:xfrm>
            <a:prstGeom prst="rect">
              <a:avLst/>
            </a:prstGeom>
          </p:spPr>
        </p:pic>
        <p:sp>
          <p:nvSpPr>
            <p:cNvPr id="6" name="object 6"/>
            <p:cNvSpPr/>
            <p:nvPr/>
          </p:nvSpPr>
          <p:spPr>
            <a:xfrm>
              <a:off x="0" y="2761112"/>
              <a:ext cx="4750435" cy="38735"/>
            </a:xfrm>
            <a:custGeom>
              <a:avLst/>
              <a:gdLst/>
              <a:ahLst/>
              <a:cxnLst/>
              <a:rect l="l" t="t" r="r" b="b"/>
              <a:pathLst>
                <a:path w="4750435" h="38735">
                  <a:moveTo>
                    <a:pt x="0" y="38107"/>
                  </a:moveTo>
                  <a:lnTo>
                    <a:pt x="0" y="0"/>
                  </a:lnTo>
                  <a:lnTo>
                    <a:pt x="4749946" y="0"/>
                  </a:lnTo>
                  <a:lnTo>
                    <a:pt x="4749946" y="38107"/>
                  </a:lnTo>
                  <a:lnTo>
                    <a:pt x="0" y="38107"/>
                  </a:lnTo>
                  <a:close/>
                </a:path>
              </a:pathLst>
            </a:custGeom>
            <a:solidFill>
              <a:srgbClr val="FFFFFF"/>
            </a:solidFill>
          </p:spPr>
          <p:txBody>
            <a:bodyPr wrap="square" lIns="0" tIns="0" rIns="0" bIns="0" rtlCol="0"/>
            <a:lstStyle/>
            <a:p>
              <a:endParaRPr/>
            </a:p>
          </p:txBody>
        </p:sp>
      </p:grpSp>
      <p:sp>
        <p:nvSpPr>
          <p:cNvPr id="7" name="object 7"/>
          <p:cNvSpPr/>
          <p:nvPr/>
        </p:nvSpPr>
        <p:spPr>
          <a:xfrm>
            <a:off x="973483" y="4451659"/>
            <a:ext cx="3839210" cy="695960"/>
          </a:xfrm>
          <a:custGeom>
            <a:avLst/>
            <a:gdLst/>
            <a:ahLst/>
            <a:cxnLst/>
            <a:rect l="l" t="t" r="r" b="b"/>
            <a:pathLst>
              <a:path w="3839210" h="695960">
                <a:moveTo>
                  <a:pt x="3695871" y="695467"/>
                </a:moveTo>
                <a:lnTo>
                  <a:pt x="143032" y="695467"/>
                </a:lnTo>
                <a:lnTo>
                  <a:pt x="114997" y="692686"/>
                </a:lnTo>
                <a:lnTo>
                  <a:pt x="63677" y="671368"/>
                </a:lnTo>
                <a:lnTo>
                  <a:pt x="24031" y="631610"/>
                </a:lnTo>
                <a:lnTo>
                  <a:pt x="2773" y="580146"/>
                </a:lnTo>
                <a:lnTo>
                  <a:pt x="0" y="552032"/>
                </a:lnTo>
                <a:lnTo>
                  <a:pt x="0" y="143434"/>
                </a:lnTo>
                <a:lnTo>
                  <a:pt x="10887" y="88544"/>
                </a:lnTo>
                <a:lnTo>
                  <a:pt x="41893" y="42011"/>
                </a:lnTo>
                <a:lnTo>
                  <a:pt x="88296" y="10918"/>
                </a:lnTo>
                <a:lnTo>
                  <a:pt x="143032" y="0"/>
                </a:lnTo>
                <a:lnTo>
                  <a:pt x="3695871" y="0"/>
                </a:lnTo>
                <a:lnTo>
                  <a:pt x="3750607" y="10918"/>
                </a:lnTo>
                <a:lnTo>
                  <a:pt x="3797010" y="42011"/>
                </a:lnTo>
                <a:lnTo>
                  <a:pt x="3828015" y="88544"/>
                </a:lnTo>
                <a:lnTo>
                  <a:pt x="3838903" y="143434"/>
                </a:lnTo>
                <a:lnTo>
                  <a:pt x="3838903" y="552032"/>
                </a:lnTo>
                <a:lnTo>
                  <a:pt x="3828015" y="606922"/>
                </a:lnTo>
                <a:lnTo>
                  <a:pt x="3797010" y="653456"/>
                </a:lnTo>
                <a:lnTo>
                  <a:pt x="3750607" y="684549"/>
                </a:lnTo>
                <a:lnTo>
                  <a:pt x="3695871" y="695467"/>
                </a:lnTo>
                <a:close/>
              </a:path>
            </a:pathLst>
          </a:custGeom>
          <a:solidFill>
            <a:srgbClr val="5600C3"/>
          </a:solidFill>
        </p:spPr>
        <p:txBody>
          <a:bodyPr wrap="square" lIns="0" tIns="0" rIns="0" bIns="0" rtlCol="0"/>
          <a:lstStyle/>
          <a:p>
            <a:endParaRPr/>
          </a:p>
        </p:txBody>
      </p:sp>
      <p:sp>
        <p:nvSpPr>
          <p:cNvPr id="8" name="object 8"/>
          <p:cNvSpPr/>
          <p:nvPr/>
        </p:nvSpPr>
        <p:spPr>
          <a:xfrm>
            <a:off x="12099669" y="4451659"/>
            <a:ext cx="2410460" cy="695960"/>
          </a:xfrm>
          <a:custGeom>
            <a:avLst/>
            <a:gdLst/>
            <a:ahLst/>
            <a:cxnLst/>
            <a:rect l="l" t="t" r="r" b="b"/>
            <a:pathLst>
              <a:path w="2410459" h="695960">
                <a:moveTo>
                  <a:pt x="2266837" y="695467"/>
                </a:moveTo>
                <a:lnTo>
                  <a:pt x="143120" y="695467"/>
                </a:lnTo>
                <a:lnTo>
                  <a:pt x="115069" y="692686"/>
                </a:lnTo>
                <a:lnTo>
                  <a:pt x="63717" y="671368"/>
                </a:lnTo>
                <a:lnTo>
                  <a:pt x="24046" y="631610"/>
                </a:lnTo>
                <a:lnTo>
                  <a:pt x="2775" y="580146"/>
                </a:lnTo>
                <a:lnTo>
                  <a:pt x="0" y="552032"/>
                </a:lnTo>
                <a:lnTo>
                  <a:pt x="0" y="143434"/>
                </a:lnTo>
                <a:lnTo>
                  <a:pt x="10894" y="88544"/>
                </a:lnTo>
                <a:lnTo>
                  <a:pt x="41919" y="42011"/>
                </a:lnTo>
                <a:lnTo>
                  <a:pt x="88350" y="10918"/>
                </a:lnTo>
                <a:lnTo>
                  <a:pt x="143120" y="0"/>
                </a:lnTo>
                <a:lnTo>
                  <a:pt x="2266837" y="0"/>
                </a:lnTo>
                <a:lnTo>
                  <a:pt x="2321607" y="10918"/>
                </a:lnTo>
                <a:lnTo>
                  <a:pt x="2368039" y="42011"/>
                </a:lnTo>
                <a:lnTo>
                  <a:pt x="2399064" y="88544"/>
                </a:lnTo>
                <a:lnTo>
                  <a:pt x="2409958" y="143434"/>
                </a:lnTo>
                <a:lnTo>
                  <a:pt x="2409958" y="552032"/>
                </a:lnTo>
                <a:lnTo>
                  <a:pt x="2399064" y="606922"/>
                </a:lnTo>
                <a:lnTo>
                  <a:pt x="2368039" y="653456"/>
                </a:lnTo>
                <a:lnTo>
                  <a:pt x="2321607" y="684549"/>
                </a:lnTo>
                <a:lnTo>
                  <a:pt x="2266837" y="695467"/>
                </a:lnTo>
                <a:close/>
              </a:path>
            </a:pathLst>
          </a:custGeom>
          <a:solidFill>
            <a:srgbClr val="5600C3"/>
          </a:solidFill>
        </p:spPr>
        <p:txBody>
          <a:bodyPr wrap="square" lIns="0" tIns="0" rIns="0" bIns="0" rtlCol="0"/>
          <a:lstStyle/>
          <a:p>
            <a:endParaRPr/>
          </a:p>
        </p:txBody>
      </p:sp>
      <p:sp>
        <p:nvSpPr>
          <p:cNvPr id="9" name="object 9"/>
          <p:cNvSpPr/>
          <p:nvPr/>
        </p:nvSpPr>
        <p:spPr>
          <a:xfrm>
            <a:off x="5129583" y="4451659"/>
            <a:ext cx="6649084" cy="695960"/>
          </a:xfrm>
          <a:custGeom>
            <a:avLst/>
            <a:gdLst/>
            <a:ahLst/>
            <a:cxnLst/>
            <a:rect l="l" t="t" r="r" b="b"/>
            <a:pathLst>
              <a:path w="6649084" h="695960">
                <a:moveTo>
                  <a:pt x="6505908" y="695467"/>
                </a:moveTo>
                <a:lnTo>
                  <a:pt x="142955" y="695467"/>
                </a:lnTo>
                <a:lnTo>
                  <a:pt x="114936" y="692686"/>
                </a:lnTo>
                <a:lnTo>
                  <a:pt x="63643" y="671368"/>
                </a:lnTo>
                <a:lnTo>
                  <a:pt x="24018" y="631610"/>
                </a:lnTo>
                <a:lnTo>
                  <a:pt x="2772" y="580146"/>
                </a:lnTo>
                <a:lnTo>
                  <a:pt x="0" y="552032"/>
                </a:lnTo>
                <a:lnTo>
                  <a:pt x="0" y="143434"/>
                </a:lnTo>
                <a:lnTo>
                  <a:pt x="10881" y="88544"/>
                </a:lnTo>
                <a:lnTo>
                  <a:pt x="41870" y="42011"/>
                </a:lnTo>
                <a:lnTo>
                  <a:pt x="88249" y="10918"/>
                </a:lnTo>
                <a:lnTo>
                  <a:pt x="142955" y="0"/>
                </a:lnTo>
                <a:lnTo>
                  <a:pt x="6505908" y="0"/>
                </a:lnTo>
                <a:lnTo>
                  <a:pt x="6560614" y="10918"/>
                </a:lnTo>
                <a:lnTo>
                  <a:pt x="6606993" y="42011"/>
                </a:lnTo>
                <a:lnTo>
                  <a:pt x="6637982" y="88544"/>
                </a:lnTo>
                <a:lnTo>
                  <a:pt x="6648863" y="143434"/>
                </a:lnTo>
                <a:lnTo>
                  <a:pt x="6648863" y="552032"/>
                </a:lnTo>
                <a:lnTo>
                  <a:pt x="6637982" y="606922"/>
                </a:lnTo>
                <a:lnTo>
                  <a:pt x="6606993" y="653456"/>
                </a:lnTo>
                <a:lnTo>
                  <a:pt x="6560614" y="684549"/>
                </a:lnTo>
                <a:lnTo>
                  <a:pt x="6505908" y="695467"/>
                </a:lnTo>
                <a:close/>
              </a:path>
            </a:pathLst>
          </a:custGeom>
          <a:solidFill>
            <a:srgbClr val="5600C3"/>
          </a:solidFill>
        </p:spPr>
        <p:txBody>
          <a:bodyPr wrap="square" lIns="0" tIns="0" rIns="0" bIns="0" rtlCol="0"/>
          <a:lstStyle/>
          <a:p>
            <a:endParaRPr/>
          </a:p>
        </p:txBody>
      </p:sp>
      <p:sp>
        <p:nvSpPr>
          <p:cNvPr id="10" name="object 10"/>
          <p:cNvSpPr txBox="1">
            <a:spLocks noGrp="1"/>
          </p:cNvSpPr>
          <p:nvPr>
            <p:ph type="title"/>
          </p:nvPr>
        </p:nvSpPr>
        <p:spPr>
          <a:xfrm>
            <a:off x="730250" y="1866900"/>
            <a:ext cx="2667263" cy="713657"/>
          </a:xfrm>
          <a:prstGeom prst="rect">
            <a:avLst/>
          </a:prstGeom>
        </p:spPr>
        <p:txBody>
          <a:bodyPr vert="horz" wrap="square" lIns="0" tIns="13335" rIns="0" bIns="0" rtlCol="0">
            <a:spAutoFit/>
          </a:bodyPr>
          <a:lstStyle/>
          <a:p>
            <a:pPr marL="12700">
              <a:lnSpc>
                <a:spcPct val="100000"/>
              </a:lnSpc>
              <a:spcBef>
                <a:spcPts val="105"/>
              </a:spcBef>
            </a:pPr>
            <a:r>
              <a:rPr sz="4550" b="1" spc="195" dirty="0">
                <a:solidFill>
                  <a:srgbClr val="FADF12"/>
                </a:solidFill>
                <a:latin typeface="Trebuchet MS"/>
                <a:cs typeface="Trebuchet MS"/>
              </a:rPr>
              <a:t>OPENERS</a:t>
            </a:r>
            <a:endParaRPr sz="4550" dirty="0">
              <a:latin typeface="Trebuchet MS"/>
              <a:cs typeface="Trebuchet MS"/>
            </a:endParaRPr>
          </a:p>
        </p:txBody>
      </p:sp>
      <p:graphicFrame>
        <p:nvGraphicFramePr>
          <p:cNvPr id="11" name="object 11"/>
          <p:cNvGraphicFramePr>
            <a:graphicFrameLocks noGrp="1"/>
          </p:cNvGraphicFramePr>
          <p:nvPr/>
        </p:nvGraphicFramePr>
        <p:xfrm>
          <a:off x="973254" y="4450613"/>
          <a:ext cx="13536293" cy="5106452"/>
        </p:xfrm>
        <a:graphic>
          <a:graphicData uri="http://schemas.openxmlformats.org/drawingml/2006/table">
            <a:tbl>
              <a:tblPr firstRow="1" bandRow="1">
                <a:tableStyleId>{2D5ABB26-0587-4C30-8999-92F81FD0307C}</a:tableStyleId>
              </a:tblPr>
              <a:tblGrid>
                <a:gridCol w="3990975">
                  <a:extLst>
                    <a:ext uri="{9D8B030D-6E8A-4147-A177-3AD203B41FA5}">
                      <a16:colId xmlns:a16="http://schemas.microsoft.com/office/drawing/2014/main" val="20000"/>
                    </a:ext>
                  </a:extLst>
                </a:gridCol>
                <a:gridCol w="6979284">
                  <a:extLst>
                    <a:ext uri="{9D8B030D-6E8A-4147-A177-3AD203B41FA5}">
                      <a16:colId xmlns:a16="http://schemas.microsoft.com/office/drawing/2014/main" val="20001"/>
                    </a:ext>
                  </a:extLst>
                </a:gridCol>
                <a:gridCol w="2566034">
                  <a:extLst>
                    <a:ext uri="{9D8B030D-6E8A-4147-A177-3AD203B41FA5}">
                      <a16:colId xmlns:a16="http://schemas.microsoft.com/office/drawing/2014/main" val="20002"/>
                    </a:ext>
                  </a:extLst>
                </a:gridCol>
              </a:tblGrid>
              <a:tr h="762595">
                <a:tc>
                  <a:txBody>
                    <a:bodyPr/>
                    <a:lstStyle/>
                    <a:p>
                      <a:pPr marL="780415">
                        <a:lnSpc>
                          <a:spcPct val="100000"/>
                        </a:lnSpc>
                        <a:spcBef>
                          <a:spcPts val="990"/>
                        </a:spcBef>
                      </a:pPr>
                      <a:r>
                        <a:rPr sz="2700" b="1" spc="100" dirty="0">
                          <a:solidFill>
                            <a:srgbClr val="FADF12"/>
                          </a:solidFill>
                          <a:latin typeface="Trebuchet MS"/>
                          <a:cs typeface="Trebuchet MS"/>
                        </a:rPr>
                        <a:t>PARAMETERS</a:t>
                      </a:r>
                      <a:endParaRPr sz="2700">
                        <a:latin typeface="Trebuchet MS"/>
                        <a:cs typeface="Trebuchet MS"/>
                      </a:endParaRPr>
                    </a:p>
                  </a:txBody>
                  <a:tcPr marL="0" marR="0" marT="125730" marB="0">
                    <a:lnR w="12700">
                      <a:solidFill>
                        <a:srgbClr val="FFFFFF"/>
                      </a:solidFill>
                      <a:prstDash val="solid"/>
                    </a:lnR>
                  </a:tcPr>
                </a:tc>
                <a:tc>
                  <a:txBody>
                    <a:bodyPr/>
                    <a:lstStyle/>
                    <a:p>
                      <a:pPr marL="635" algn="ctr">
                        <a:lnSpc>
                          <a:spcPct val="100000"/>
                        </a:lnSpc>
                        <a:spcBef>
                          <a:spcPts val="990"/>
                        </a:spcBef>
                      </a:pPr>
                      <a:r>
                        <a:rPr sz="2700" b="1" spc="110" dirty="0">
                          <a:solidFill>
                            <a:srgbClr val="FADF12"/>
                          </a:solidFill>
                          <a:latin typeface="Trebuchet MS"/>
                          <a:cs typeface="Trebuchet MS"/>
                        </a:rPr>
                        <a:t>DESCRIPTION</a:t>
                      </a:r>
                      <a:endParaRPr sz="2700">
                        <a:latin typeface="Trebuchet MS"/>
                        <a:cs typeface="Trebuchet MS"/>
                      </a:endParaRPr>
                    </a:p>
                  </a:txBody>
                  <a:tcPr marL="0" marR="0" marT="125730" marB="0">
                    <a:lnL w="12700">
                      <a:solidFill>
                        <a:srgbClr val="FFFFFF"/>
                      </a:solidFill>
                      <a:prstDash val="solid"/>
                    </a:lnL>
                    <a:lnR w="12700">
                      <a:solidFill>
                        <a:srgbClr val="FFFFFF"/>
                      </a:solidFill>
                      <a:prstDash val="solid"/>
                    </a:lnR>
                  </a:tcPr>
                </a:tc>
                <a:tc>
                  <a:txBody>
                    <a:bodyPr/>
                    <a:lstStyle/>
                    <a:p>
                      <a:pPr marL="151765" algn="ctr">
                        <a:lnSpc>
                          <a:spcPct val="100000"/>
                        </a:lnSpc>
                        <a:spcBef>
                          <a:spcPts val="990"/>
                        </a:spcBef>
                      </a:pPr>
                      <a:r>
                        <a:rPr sz="2700" b="1" spc="75" dirty="0">
                          <a:solidFill>
                            <a:srgbClr val="FADF12"/>
                          </a:solidFill>
                          <a:latin typeface="Trebuchet MS"/>
                          <a:cs typeface="Trebuchet MS"/>
                        </a:rPr>
                        <a:t>CRITERIA</a:t>
                      </a:r>
                      <a:endParaRPr sz="2700">
                        <a:latin typeface="Trebuchet MS"/>
                        <a:cs typeface="Trebuchet MS"/>
                      </a:endParaRPr>
                    </a:p>
                  </a:txBody>
                  <a:tcPr marL="0" marR="0" marT="125730" marB="0">
                    <a:lnL w="12700">
                      <a:solidFill>
                        <a:srgbClr val="FFFFFF"/>
                      </a:solidFill>
                      <a:prstDash val="solid"/>
                    </a:lnL>
                  </a:tcPr>
                </a:tc>
                <a:extLst>
                  <a:ext uri="{0D108BD9-81ED-4DB2-BD59-A6C34878D82A}">
                    <a16:rowId xmlns:a16="http://schemas.microsoft.com/office/drawing/2014/main" val="10000"/>
                  </a:ext>
                </a:extLst>
              </a:tr>
              <a:tr h="829335">
                <a:tc>
                  <a:txBody>
                    <a:bodyPr/>
                    <a:lstStyle/>
                    <a:p>
                      <a:pPr marL="129539">
                        <a:lnSpc>
                          <a:spcPct val="100000"/>
                        </a:lnSpc>
                        <a:spcBef>
                          <a:spcPts val="1495"/>
                        </a:spcBef>
                      </a:pPr>
                      <a:r>
                        <a:rPr sz="2500" spc="80" dirty="0">
                          <a:solidFill>
                            <a:srgbClr val="FFFFFF"/>
                          </a:solidFill>
                          <a:latin typeface="Lucida Sans Unicode"/>
                          <a:cs typeface="Lucida Sans Unicode"/>
                        </a:rPr>
                        <a:t>Batting</a:t>
                      </a:r>
                      <a:r>
                        <a:rPr sz="2500" spc="-185" dirty="0">
                          <a:solidFill>
                            <a:srgbClr val="FFFFFF"/>
                          </a:solidFill>
                          <a:latin typeface="Lucida Sans Unicode"/>
                          <a:cs typeface="Lucida Sans Unicode"/>
                        </a:rPr>
                        <a:t> </a:t>
                      </a:r>
                      <a:r>
                        <a:rPr sz="2500" spc="114" dirty="0">
                          <a:solidFill>
                            <a:srgbClr val="FFFFFF"/>
                          </a:solidFill>
                          <a:latin typeface="Lucida Sans Unicode"/>
                          <a:cs typeface="Lucida Sans Unicode"/>
                        </a:rPr>
                        <a:t>Average</a:t>
                      </a:r>
                      <a:endParaRPr sz="2500">
                        <a:latin typeface="Lucida Sans Unicode"/>
                        <a:cs typeface="Lucida Sans Unicode"/>
                      </a:endParaRPr>
                    </a:p>
                  </a:txBody>
                  <a:tcPr marL="0" marR="0" marT="189865" marB="0">
                    <a:lnR w="12700">
                      <a:solidFill>
                        <a:srgbClr val="FFFFFF"/>
                      </a:solidFill>
                      <a:prstDash val="solid"/>
                    </a:lnR>
                    <a:lnB w="12700">
                      <a:solidFill>
                        <a:srgbClr val="FFFFFF"/>
                      </a:solidFill>
                      <a:prstDash val="solid"/>
                    </a:lnB>
                  </a:tcPr>
                </a:tc>
                <a:tc>
                  <a:txBody>
                    <a:bodyPr/>
                    <a:lstStyle/>
                    <a:p>
                      <a:pPr marL="360680">
                        <a:lnSpc>
                          <a:spcPct val="100000"/>
                        </a:lnSpc>
                        <a:spcBef>
                          <a:spcPts val="1495"/>
                        </a:spcBef>
                      </a:pPr>
                      <a:r>
                        <a:rPr sz="2500" spc="114" dirty="0">
                          <a:solidFill>
                            <a:srgbClr val="FFFFFF"/>
                          </a:solidFill>
                          <a:latin typeface="Lucida Sans Unicode"/>
                          <a:cs typeface="Lucida Sans Unicode"/>
                        </a:rPr>
                        <a:t>Average</a:t>
                      </a:r>
                      <a:r>
                        <a:rPr sz="2500" spc="-155" dirty="0">
                          <a:solidFill>
                            <a:srgbClr val="FFFFFF"/>
                          </a:solidFill>
                          <a:latin typeface="Lucida Sans Unicode"/>
                          <a:cs typeface="Lucida Sans Unicode"/>
                        </a:rPr>
                        <a:t> </a:t>
                      </a:r>
                      <a:r>
                        <a:rPr sz="2500" spc="30" dirty="0">
                          <a:solidFill>
                            <a:srgbClr val="FFFFFF"/>
                          </a:solidFill>
                          <a:latin typeface="Lucida Sans Unicode"/>
                          <a:cs typeface="Lucida Sans Unicode"/>
                        </a:rPr>
                        <a:t>runs</a:t>
                      </a:r>
                      <a:r>
                        <a:rPr sz="2500" spc="-150" dirty="0">
                          <a:solidFill>
                            <a:srgbClr val="FFFFFF"/>
                          </a:solidFill>
                          <a:latin typeface="Lucida Sans Unicode"/>
                          <a:cs typeface="Lucida Sans Unicode"/>
                        </a:rPr>
                        <a:t> </a:t>
                      </a:r>
                      <a:r>
                        <a:rPr sz="2500" spc="85" dirty="0">
                          <a:solidFill>
                            <a:srgbClr val="FFFFFF"/>
                          </a:solidFill>
                          <a:latin typeface="Lucida Sans Unicode"/>
                          <a:cs typeface="Lucida Sans Unicode"/>
                        </a:rPr>
                        <a:t>scored</a:t>
                      </a:r>
                      <a:r>
                        <a:rPr sz="2500" spc="-150" dirty="0">
                          <a:solidFill>
                            <a:srgbClr val="FFFFFF"/>
                          </a:solidFill>
                          <a:latin typeface="Lucida Sans Unicode"/>
                          <a:cs typeface="Lucida Sans Unicode"/>
                        </a:rPr>
                        <a:t> </a:t>
                      </a:r>
                      <a:r>
                        <a:rPr sz="2500" dirty="0">
                          <a:solidFill>
                            <a:srgbClr val="FFFFFF"/>
                          </a:solidFill>
                          <a:latin typeface="Lucida Sans Unicode"/>
                          <a:cs typeface="Lucida Sans Unicode"/>
                        </a:rPr>
                        <a:t>in</a:t>
                      </a:r>
                      <a:r>
                        <a:rPr sz="2500" spc="-150" dirty="0">
                          <a:solidFill>
                            <a:srgbClr val="FFFFFF"/>
                          </a:solidFill>
                          <a:latin typeface="Lucida Sans Unicode"/>
                          <a:cs typeface="Lucida Sans Unicode"/>
                        </a:rPr>
                        <a:t> </a:t>
                      </a:r>
                      <a:r>
                        <a:rPr sz="2500" spc="190" dirty="0">
                          <a:solidFill>
                            <a:srgbClr val="FFFFFF"/>
                          </a:solidFill>
                          <a:latin typeface="Lucida Sans Unicode"/>
                          <a:cs typeface="Lucida Sans Unicode"/>
                        </a:rPr>
                        <a:t>an</a:t>
                      </a:r>
                      <a:r>
                        <a:rPr sz="2500" spc="-155" dirty="0">
                          <a:solidFill>
                            <a:srgbClr val="FFFFFF"/>
                          </a:solidFill>
                          <a:latin typeface="Lucida Sans Unicode"/>
                          <a:cs typeface="Lucida Sans Unicode"/>
                        </a:rPr>
                        <a:t> </a:t>
                      </a:r>
                      <a:r>
                        <a:rPr sz="2500" spc="35" dirty="0">
                          <a:solidFill>
                            <a:srgbClr val="FFFFFF"/>
                          </a:solidFill>
                          <a:latin typeface="Lucida Sans Unicode"/>
                          <a:cs typeface="Lucida Sans Unicode"/>
                        </a:rPr>
                        <a:t>innings</a:t>
                      </a:r>
                      <a:endParaRPr sz="2500">
                        <a:latin typeface="Lucida Sans Unicode"/>
                        <a:cs typeface="Lucida Sans Unicode"/>
                      </a:endParaRPr>
                    </a:p>
                  </a:txBody>
                  <a:tcPr marL="0" marR="0" marT="189865" marB="0">
                    <a:lnL w="12700">
                      <a:solidFill>
                        <a:srgbClr val="FFFFFF"/>
                      </a:solidFill>
                      <a:prstDash val="solid"/>
                    </a:lnL>
                    <a:lnR w="12700">
                      <a:solidFill>
                        <a:srgbClr val="FFFFFF"/>
                      </a:solidFill>
                      <a:prstDash val="solid"/>
                    </a:lnR>
                    <a:lnB w="12700">
                      <a:solidFill>
                        <a:srgbClr val="FFFFFF"/>
                      </a:solidFill>
                      <a:prstDash val="solid"/>
                    </a:lnB>
                  </a:tcPr>
                </a:tc>
                <a:tc>
                  <a:txBody>
                    <a:bodyPr/>
                    <a:lstStyle/>
                    <a:p>
                      <a:pPr marL="140970" algn="ctr">
                        <a:lnSpc>
                          <a:spcPct val="100000"/>
                        </a:lnSpc>
                        <a:spcBef>
                          <a:spcPts val="1495"/>
                        </a:spcBef>
                      </a:pPr>
                      <a:r>
                        <a:rPr sz="2500" b="1" dirty="0">
                          <a:solidFill>
                            <a:srgbClr val="FFFFFF"/>
                          </a:solidFill>
                          <a:latin typeface="Trebuchet MS"/>
                          <a:cs typeface="Trebuchet MS"/>
                        </a:rPr>
                        <a:t>&gt;</a:t>
                      </a:r>
                      <a:r>
                        <a:rPr sz="2500" b="1" spc="-160" dirty="0">
                          <a:solidFill>
                            <a:srgbClr val="FFFFFF"/>
                          </a:solidFill>
                          <a:latin typeface="Trebuchet MS"/>
                          <a:cs typeface="Trebuchet MS"/>
                        </a:rPr>
                        <a:t> </a:t>
                      </a:r>
                      <a:r>
                        <a:rPr sz="2500" b="1" spc="-5" dirty="0">
                          <a:solidFill>
                            <a:srgbClr val="FFFFFF"/>
                          </a:solidFill>
                          <a:latin typeface="Trebuchet MS"/>
                          <a:cs typeface="Trebuchet MS"/>
                        </a:rPr>
                        <a:t>3</a:t>
                      </a:r>
                      <a:r>
                        <a:rPr sz="2500" b="1" dirty="0">
                          <a:solidFill>
                            <a:srgbClr val="FFFFFF"/>
                          </a:solidFill>
                          <a:latin typeface="Trebuchet MS"/>
                          <a:cs typeface="Trebuchet MS"/>
                        </a:rPr>
                        <a:t>0</a:t>
                      </a:r>
                      <a:endParaRPr sz="2500">
                        <a:latin typeface="Trebuchet MS"/>
                        <a:cs typeface="Trebuchet MS"/>
                      </a:endParaRPr>
                    </a:p>
                  </a:txBody>
                  <a:tcPr marL="0" marR="0" marT="189865" marB="0">
                    <a:lnL w="12700">
                      <a:solidFill>
                        <a:srgbClr val="FFFFFF"/>
                      </a:solidFill>
                      <a:prstDash val="solid"/>
                    </a:lnL>
                    <a:lnB w="12700">
                      <a:solidFill>
                        <a:srgbClr val="FFFFFF"/>
                      </a:solidFill>
                      <a:prstDash val="solid"/>
                    </a:lnB>
                  </a:tcPr>
                </a:tc>
                <a:extLst>
                  <a:ext uri="{0D108BD9-81ED-4DB2-BD59-A6C34878D82A}">
                    <a16:rowId xmlns:a16="http://schemas.microsoft.com/office/drawing/2014/main" val="10001"/>
                  </a:ext>
                </a:extLst>
              </a:tr>
              <a:tr h="909300">
                <a:tc>
                  <a:txBody>
                    <a:bodyPr/>
                    <a:lstStyle/>
                    <a:p>
                      <a:pPr marL="129539">
                        <a:lnSpc>
                          <a:spcPct val="100000"/>
                        </a:lnSpc>
                        <a:spcBef>
                          <a:spcPts val="2085"/>
                        </a:spcBef>
                      </a:pPr>
                      <a:r>
                        <a:rPr sz="2500" spc="10" dirty="0">
                          <a:solidFill>
                            <a:srgbClr val="FFFFFF"/>
                          </a:solidFill>
                          <a:latin typeface="Lucida Sans Unicode"/>
                          <a:cs typeface="Lucida Sans Unicode"/>
                        </a:rPr>
                        <a:t>Strike</a:t>
                      </a:r>
                      <a:r>
                        <a:rPr sz="2500" spc="-180" dirty="0">
                          <a:solidFill>
                            <a:srgbClr val="FFFFFF"/>
                          </a:solidFill>
                          <a:latin typeface="Lucida Sans Unicode"/>
                          <a:cs typeface="Lucida Sans Unicode"/>
                        </a:rPr>
                        <a:t> </a:t>
                      </a:r>
                      <a:r>
                        <a:rPr sz="2500" spc="110" dirty="0">
                          <a:solidFill>
                            <a:srgbClr val="FFFFFF"/>
                          </a:solidFill>
                          <a:latin typeface="Lucida Sans Unicode"/>
                          <a:cs typeface="Lucida Sans Unicode"/>
                        </a:rPr>
                        <a:t>Rate</a:t>
                      </a:r>
                      <a:endParaRPr sz="2500">
                        <a:latin typeface="Lucida Sans Unicode"/>
                        <a:cs typeface="Lucida Sans Unicode"/>
                      </a:endParaRPr>
                    </a:p>
                  </a:txBody>
                  <a:tcPr marL="0" marR="0" marT="264795"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360680">
                        <a:lnSpc>
                          <a:spcPct val="100000"/>
                        </a:lnSpc>
                        <a:spcBef>
                          <a:spcPts val="2085"/>
                        </a:spcBef>
                      </a:pPr>
                      <a:r>
                        <a:rPr sz="2500" spc="-5" dirty="0">
                          <a:solidFill>
                            <a:srgbClr val="FFFFFF"/>
                          </a:solidFill>
                          <a:latin typeface="Lucida Sans Unicode"/>
                          <a:cs typeface="Lucida Sans Unicode"/>
                        </a:rPr>
                        <a:t>N</a:t>
                      </a:r>
                      <a:r>
                        <a:rPr sz="2500" dirty="0">
                          <a:solidFill>
                            <a:srgbClr val="FFFFFF"/>
                          </a:solidFill>
                          <a:latin typeface="Lucida Sans Unicode"/>
                          <a:cs typeface="Lucida Sans Unicode"/>
                        </a:rPr>
                        <a:t>o</a:t>
                      </a:r>
                      <a:r>
                        <a:rPr sz="2500" spc="-145" dirty="0">
                          <a:solidFill>
                            <a:srgbClr val="FFFFFF"/>
                          </a:solidFill>
                          <a:latin typeface="Lucida Sans Unicode"/>
                          <a:cs typeface="Lucida Sans Unicode"/>
                        </a:rPr>
                        <a:t> </a:t>
                      </a:r>
                      <a:r>
                        <a:rPr sz="2500" spc="-5" dirty="0">
                          <a:solidFill>
                            <a:srgbClr val="FFFFFF"/>
                          </a:solidFill>
                          <a:latin typeface="Lucida Sans Unicode"/>
                          <a:cs typeface="Lucida Sans Unicode"/>
                        </a:rPr>
                        <a:t>o</a:t>
                      </a:r>
                      <a:r>
                        <a:rPr sz="2500" dirty="0">
                          <a:solidFill>
                            <a:srgbClr val="FFFFFF"/>
                          </a:solidFill>
                          <a:latin typeface="Lucida Sans Unicode"/>
                          <a:cs typeface="Lucida Sans Unicode"/>
                        </a:rPr>
                        <a:t>f</a:t>
                      </a:r>
                      <a:r>
                        <a:rPr sz="2500" spc="-145" dirty="0">
                          <a:solidFill>
                            <a:srgbClr val="FFFFFF"/>
                          </a:solidFill>
                          <a:latin typeface="Lucida Sans Unicode"/>
                          <a:cs typeface="Lucida Sans Unicode"/>
                        </a:rPr>
                        <a:t> </a:t>
                      </a:r>
                      <a:r>
                        <a:rPr sz="2500" spc="-5" dirty="0">
                          <a:solidFill>
                            <a:srgbClr val="FFFFFF"/>
                          </a:solidFill>
                          <a:latin typeface="Lucida Sans Unicode"/>
                          <a:cs typeface="Lucida Sans Unicode"/>
                        </a:rPr>
                        <a:t>run</a:t>
                      </a:r>
                      <a:r>
                        <a:rPr sz="2500" dirty="0">
                          <a:solidFill>
                            <a:srgbClr val="FFFFFF"/>
                          </a:solidFill>
                          <a:latin typeface="Lucida Sans Unicode"/>
                          <a:cs typeface="Lucida Sans Unicode"/>
                        </a:rPr>
                        <a:t>s</a:t>
                      </a:r>
                      <a:r>
                        <a:rPr sz="2500" spc="-145" dirty="0">
                          <a:solidFill>
                            <a:srgbClr val="FFFFFF"/>
                          </a:solidFill>
                          <a:latin typeface="Lucida Sans Unicode"/>
                          <a:cs typeface="Lucida Sans Unicode"/>
                        </a:rPr>
                        <a:t> </a:t>
                      </a:r>
                      <a:r>
                        <a:rPr sz="2500" spc="-5" dirty="0">
                          <a:solidFill>
                            <a:srgbClr val="FFFFFF"/>
                          </a:solidFill>
                          <a:latin typeface="Lucida Sans Unicode"/>
                          <a:cs typeface="Lucida Sans Unicode"/>
                        </a:rPr>
                        <a:t>score</a:t>
                      </a:r>
                      <a:r>
                        <a:rPr sz="2500" dirty="0">
                          <a:solidFill>
                            <a:srgbClr val="FFFFFF"/>
                          </a:solidFill>
                          <a:latin typeface="Lucida Sans Unicode"/>
                          <a:cs typeface="Lucida Sans Unicode"/>
                        </a:rPr>
                        <a:t>d</a:t>
                      </a:r>
                      <a:r>
                        <a:rPr sz="2500" spc="-145" dirty="0">
                          <a:solidFill>
                            <a:srgbClr val="FFFFFF"/>
                          </a:solidFill>
                          <a:latin typeface="Lucida Sans Unicode"/>
                          <a:cs typeface="Lucida Sans Unicode"/>
                        </a:rPr>
                        <a:t> </a:t>
                      </a:r>
                      <a:r>
                        <a:rPr sz="2500" spc="-5" dirty="0">
                          <a:solidFill>
                            <a:srgbClr val="FFFFFF"/>
                          </a:solidFill>
                          <a:latin typeface="Lucida Sans Unicode"/>
                          <a:cs typeface="Lucida Sans Unicode"/>
                        </a:rPr>
                        <a:t>pe</a:t>
                      </a:r>
                      <a:r>
                        <a:rPr sz="2500" dirty="0">
                          <a:solidFill>
                            <a:srgbClr val="FFFFFF"/>
                          </a:solidFill>
                          <a:latin typeface="Lucida Sans Unicode"/>
                          <a:cs typeface="Lucida Sans Unicode"/>
                        </a:rPr>
                        <a:t>r</a:t>
                      </a:r>
                      <a:r>
                        <a:rPr sz="2500" spc="-145" dirty="0">
                          <a:solidFill>
                            <a:srgbClr val="FFFFFF"/>
                          </a:solidFill>
                          <a:latin typeface="Lucida Sans Unicode"/>
                          <a:cs typeface="Lucida Sans Unicode"/>
                        </a:rPr>
                        <a:t> </a:t>
                      </a:r>
                      <a:r>
                        <a:rPr sz="2500" spc="-5" dirty="0">
                          <a:solidFill>
                            <a:srgbClr val="FFFFFF"/>
                          </a:solidFill>
                          <a:latin typeface="Lucida Sans Unicode"/>
                          <a:cs typeface="Lucida Sans Unicode"/>
                        </a:rPr>
                        <a:t>10</a:t>
                      </a:r>
                      <a:r>
                        <a:rPr sz="2500" dirty="0">
                          <a:solidFill>
                            <a:srgbClr val="FFFFFF"/>
                          </a:solidFill>
                          <a:latin typeface="Lucida Sans Unicode"/>
                          <a:cs typeface="Lucida Sans Unicode"/>
                        </a:rPr>
                        <a:t>0</a:t>
                      </a:r>
                      <a:r>
                        <a:rPr sz="2500" spc="-145" dirty="0">
                          <a:solidFill>
                            <a:srgbClr val="FFFFFF"/>
                          </a:solidFill>
                          <a:latin typeface="Lucida Sans Unicode"/>
                          <a:cs typeface="Lucida Sans Unicode"/>
                        </a:rPr>
                        <a:t> </a:t>
                      </a:r>
                      <a:r>
                        <a:rPr sz="2500" spc="-5" dirty="0">
                          <a:solidFill>
                            <a:srgbClr val="FFFFFF"/>
                          </a:solidFill>
                          <a:latin typeface="Lucida Sans Unicode"/>
                          <a:cs typeface="Lucida Sans Unicode"/>
                        </a:rPr>
                        <a:t>ba</a:t>
                      </a:r>
                      <a:r>
                        <a:rPr sz="2500" dirty="0">
                          <a:solidFill>
                            <a:srgbClr val="FFFFFF"/>
                          </a:solidFill>
                          <a:latin typeface="Lucida Sans Unicode"/>
                          <a:cs typeface="Lucida Sans Unicode"/>
                        </a:rPr>
                        <a:t>lls</a:t>
                      </a:r>
                      <a:endParaRPr sz="2500">
                        <a:latin typeface="Lucida Sans Unicode"/>
                        <a:cs typeface="Lucida Sans Unicode"/>
                      </a:endParaRPr>
                    </a:p>
                  </a:txBody>
                  <a:tcPr marL="0" marR="0" marT="264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47320" algn="ctr">
                        <a:lnSpc>
                          <a:spcPct val="100000"/>
                        </a:lnSpc>
                        <a:spcBef>
                          <a:spcPts val="2085"/>
                        </a:spcBef>
                      </a:pPr>
                      <a:r>
                        <a:rPr sz="2500" b="1" dirty="0">
                          <a:solidFill>
                            <a:srgbClr val="FFFFFF"/>
                          </a:solidFill>
                          <a:latin typeface="Trebuchet MS"/>
                          <a:cs typeface="Trebuchet MS"/>
                        </a:rPr>
                        <a:t>&gt;</a:t>
                      </a:r>
                      <a:r>
                        <a:rPr sz="2500" b="1" spc="-160" dirty="0">
                          <a:solidFill>
                            <a:srgbClr val="FFFFFF"/>
                          </a:solidFill>
                          <a:latin typeface="Trebuchet MS"/>
                          <a:cs typeface="Trebuchet MS"/>
                        </a:rPr>
                        <a:t> </a:t>
                      </a:r>
                      <a:r>
                        <a:rPr sz="2500" b="1" spc="-5" dirty="0">
                          <a:solidFill>
                            <a:srgbClr val="FFFFFF"/>
                          </a:solidFill>
                          <a:latin typeface="Trebuchet MS"/>
                          <a:cs typeface="Trebuchet MS"/>
                        </a:rPr>
                        <a:t>14</a:t>
                      </a:r>
                      <a:r>
                        <a:rPr sz="2500" b="1" dirty="0">
                          <a:solidFill>
                            <a:srgbClr val="FFFFFF"/>
                          </a:solidFill>
                          <a:latin typeface="Trebuchet MS"/>
                          <a:cs typeface="Trebuchet MS"/>
                        </a:rPr>
                        <a:t>0</a:t>
                      </a:r>
                      <a:endParaRPr sz="2500">
                        <a:latin typeface="Trebuchet MS"/>
                        <a:cs typeface="Trebuchet MS"/>
                      </a:endParaRPr>
                    </a:p>
                  </a:txBody>
                  <a:tcPr marL="0" marR="0" marT="264795" marB="0">
                    <a:lnL w="12700">
                      <a:solidFill>
                        <a:srgbClr val="FFFFFF"/>
                      </a:solidFill>
                      <a:prstDash val="solid"/>
                    </a:lnL>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893218">
                <a:tc>
                  <a:txBody>
                    <a:bodyPr/>
                    <a:lstStyle/>
                    <a:p>
                      <a:pPr marL="129539">
                        <a:lnSpc>
                          <a:spcPct val="100000"/>
                        </a:lnSpc>
                        <a:spcBef>
                          <a:spcPts val="2010"/>
                        </a:spcBef>
                      </a:pPr>
                      <a:r>
                        <a:rPr sz="2500" spc="35" dirty="0">
                          <a:solidFill>
                            <a:srgbClr val="FFFFFF"/>
                          </a:solidFill>
                          <a:latin typeface="Lucida Sans Unicode"/>
                          <a:cs typeface="Lucida Sans Unicode"/>
                        </a:rPr>
                        <a:t>Innings</a:t>
                      </a:r>
                      <a:r>
                        <a:rPr sz="2500" spc="-170" dirty="0">
                          <a:solidFill>
                            <a:srgbClr val="FFFFFF"/>
                          </a:solidFill>
                          <a:latin typeface="Lucida Sans Unicode"/>
                          <a:cs typeface="Lucida Sans Unicode"/>
                        </a:rPr>
                        <a:t> </a:t>
                      </a:r>
                      <a:r>
                        <a:rPr sz="2500" spc="110" dirty="0">
                          <a:solidFill>
                            <a:srgbClr val="FFFFFF"/>
                          </a:solidFill>
                          <a:latin typeface="Lucida Sans Unicode"/>
                          <a:cs typeface="Lucida Sans Unicode"/>
                        </a:rPr>
                        <a:t>Batted</a:t>
                      </a:r>
                      <a:endParaRPr sz="2500">
                        <a:latin typeface="Lucida Sans Unicode"/>
                        <a:cs typeface="Lucida Sans Unicode"/>
                      </a:endParaRPr>
                    </a:p>
                  </a:txBody>
                  <a:tcPr marL="0" marR="0" marT="25527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360680">
                        <a:lnSpc>
                          <a:spcPct val="100000"/>
                        </a:lnSpc>
                        <a:spcBef>
                          <a:spcPts val="2010"/>
                        </a:spcBef>
                      </a:pPr>
                      <a:r>
                        <a:rPr sz="2500" spc="20" dirty="0">
                          <a:solidFill>
                            <a:srgbClr val="FFFFFF"/>
                          </a:solidFill>
                          <a:latin typeface="Lucida Sans Unicode"/>
                          <a:cs typeface="Lucida Sans Unicode"/>
                        </a:rPr>
                        <a:t>Total</a:t>
                      </a:r>
                      <a:r>
                        <a:rPr sz="2500" spc="-165" dirty="0">
                          <a:solidFill>
                            <a:srgbClr val="FFFFFF"/>
                          </a:solidFill>
                          <a:latin typeface="Lucida Sans Unicode"/>
                          <a:cs typeface="Lucida Sans Unicode"/>
                        </a:rPr>
                        <a:t> </a:t>
                      </a:r>
                      <a:r>
                        <a:rPr sz="2500" spc="35" dirty="0">
                          <a:solidFill>
                            <a:srgbClr val="FFFFFF"/>
                          </a:solidFill>
                          <a:latin typeface="Lucida Sans Unicode"/>
                          <a:cs typeface="Lucida Sans Unicode"/>
                        </a:rPr>
                        <a:t>Innings</a:t>
                      </a:r>
                      <a:r>
                        <a:rPr sz="2500" spc="-160" dirty="0">
                          <a:solidFill>
                            <a:srgbClr val="FFFFFF"/>
                          </a:solidFill>
                          <a:latin typeface="Lucida Sans Unicode"/>
                          <a:cs typeface="Lucida Sans Unicode"/>
                        </a:rPr>
                        <a:t> </a:t>
                      </a:r>
                      <a:r>
                        <a:rPr sz="2500" spc="110" dirty="0">
                          <a:solidFill>
                            <a:srgbClr val="FFFFFF"/>
                          </a:solidFill>
                          <a:latin typeface="Lucida Sans Unicode"/>
                          <a:cs typeface="Lucida Sans Unicode"/>
                        </a:rPr>
                        <a:t>batted</a:t>
                      </a:r>
                      <a:endParaRPr sz="2500">
                        <a:latin typeface="Lucida Sans Unicode"/>
                        <a:cs typeface="Lucida Sans Unicode"/>
                      </a:endParaRPr>
                    </a:p>
                  </a:txBody>
                  <a:tcPr marL="0" marR="0" marT="255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39065" algn="ctr">
                        <a:lnSpc>
                          <a:spcPct val="100000"/>
                        </a:lnSpc>
                        <a:spcBef>
                          <a:spcPts val="1975"/>
                        </a:spcBef>
                      </a:pPr>
                      <a:r>
                        <a:rPr sz="2500" b="1" dirty="0">
                          <a:solidFill>
                            <a:srgbClr val="FFFFFF"/>
                          </a:solidFill>
                          <a:latin typeface="Trebuchet MS"/>
                          <a:cs typeface="Trebuchet MS"/>
                        </a:rPr>
                        <a:t>&gt;</a:t>
                      </a:r>
                      <a:r>
                        <a:rPr sz="2500" b="1" spc="-160" dirty="0">
                          <a:solidFill>
                            <a:srgbClr val="FFFFFF"/>
                          </a:solidFill>
                          <a:latin typeface="Trebuchet MS"/>
                          <a:cs typeface="Trebuchet MS"/>
                        </a:rPr>
                        <a:t> </a:t>
                      </a:r>
                      <a:r>
                        <a:rPr sz="2500" b="1" dirty="0">
                          <a:solidFill>
                            <a:srgbClr val="FFFFFF"/>
                          </a:solidFill>
                          <a:latin typeface="Trebuchet MS"/>
                          <a:cs typeface="Trebuchet MS"/>
                        </a:rPr>
                        <a:t>3</a:t>
                      </a:r>
                      <a:endParaRPr sz="2500">
                        <a:latin typeface="Trebuchet MS"/>
                        <a:cs typeface="Trebuchet MS"/>
                      </a:endParaRPr>
                    </a:p>
                  </a:txBody>
                  <a:tcPr marL="0" marR="0" marT="250825" marB="0">
                    <a:lnL w="12700">
                      <a:solidFill>
                        <a:srgbClr val="FFFFFF"/>
                      </a:solidFill>
                      <a:prstDash val="solid"/>
                    </a:lnL>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899773">
                <a:tc>
                  <a:txBody>
                    <a:bodyPr/>
                    <a:lstStyle/>
                    <a:p>
                      <a:pPr marL="129539">
                        <a:lnSpc>
                          <a:spcPct val="100000"/>
                        </a:lnSpc>
                        <a:spcBef>
                          <a:spcPts val="2085"/>
                        </a:spcBef>
                      </a:pPr>
                      <a:r>
                        <a:rPr sz="2500" spc="100" dirty="0">
                          <a:solidFill>
                            <a:srgbClr val="FFFFFF"/>
                          </a:solidFill>
                          <a:latin typeface="Lucida Sans Unicode"/>
                          <a:cs typeface="Lucida Sans Unicode"/>
                        </a:rPr>
                        <a:t>Boundary</a:t>
                      </a:r>
                      <a:r>
                        <a:rPr sz="2500" spc="-180" dirty="0">
                          <a:solidFill>
                            <a:srgbClr val="FFFFFF"/>
                          </a:solidFill>
                          <a:latin typeface="Lucida Sans Unicode"/>
                          <a:cs typeface="Lucida Sans Unicode"/>
                        </a:rPr>
                        <a:t> </a:t>
                      </a:r>
                      <a:r>
                        <a:rPr sz="2500" spc="310" dirty="0">
                          <a:solidFill>
                            <a:srgbClr val="FFFFFF"/>
                          </a:solidFill>
                          <a:latin typeface="Lucida Sans Unicode"/>
                          <a:cs typeface="Lucida Sans Unicode"/>
                        </a:rPr>
                        <a:t>%</a:t>
                      </a:r>
                      <a:endParaRPr sz="2500">
                        <a:latin typeface="Lucida Sans Unicode"/>
                        <a:cs typeface="Lucida Sans Unicode"/>
                      </a:endParaRPr>
                    </a:p>
                  </a:txBody>
                  <a:tcPr marL="0" marR="0" marT="264795"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360680">
                        <a:lnSpc>
                          <a:spcPct val="100000"/>
                        </a:lnSpc>
                        <a:spcBef>
                          <a:spcPts val="2050"/>
                        </a:spcBef>
                      </a:pPr>
                      <a:r>
                        <a:rPr sz="2500" spc="310" dirty="0">
                          <a:solidFill>
                            <a:srgbClr val="FFFFFF"/>
                          </a:solidFill>
                          <a:latin typeface="Lucida Sans Unicode"/>
                          <a:cs typeface="Lucida Sans Unicode"/>
                        </a:rPr>
                        <a:t>%</a:t>
                      </a:r>
                      <a:r>
                        <a:rPr sz="2500" spc="-155" dirty="0">
                          <a:solidFill>
                            <a:srgbClr val="FFFFFF"/>
                          </a:solidFill>
                          <a:latin typeface="Lucida Sans Unicode"/>
                          <a:cs typeface="Lucida Sans Unicode"/>
                        </a:rPr>
                        <a:t> </a:t>
                      </a:r>
                      <a:r>
                        <a:rPr sz="2500" spc="-20" dirty="0">
                          <a:solidFill>
                            <a:srgbClr val="FFFFFF"/>
                          </a:solidFill>
                          <a:latin typeface="Lucida Sans Unicode"/>
                          <a:cs typeface="Lucida Sans Unicode"/>
                        </a:rPr>
                        <a:t>of</a:t>
                      </a:r>
                      <a:r>
                        <a:rPr sz="2500" spc="-155" dirty="0">
                          <a:solidFill>
                            <a:srgbClr val="FFFFFF"/>
                          </a:solidFill>
                          <a:latin typeface="Lucida Sans Unicode"/>
                          <a:cs typeface="Lucida Sans Unicode"/>
                        </a:rPr>
                        <a:t> </a:t>
                      </a:r>
                      <a:r>
                        <a:rPr sz="2500" spc="30" dirty="0">
                          <a:solidFill>
                            <a:srgbClr val="FFFFFF"/>
                          </a:solidFill>
                          <a:latin typeface="Lucida Sans Unicode"/>
                          <a:cs typeface="Lucida Sans Unicode"/>
                        </a:rPr>
                        <a:t>runs</a:t>
                      </a:r>
                      <a:r>
                        <a:rPr sz="2500" spc="-155" dirty="0">
                          <a:solidFill>
                            <a:srgbClr val="FFFFFF"/>
                          </a:solidFill>
                          <a:latin typeface="Lucida Sans Unicode"/>
                          <a:cs typeface="Lucida Sans Unicode"/>
                        </a:rPr>
                        <a:t> </a:t>
                      </a:r>
                      <a:r>
                        <a:rPr sz="2500" spc="85" dirty="0">
                          <a:solidFill>
                            <a:srgbClr val="FFFFFF"/>
                          </a:solidFill>
                          <a:latin typeface="Lucida Sans Unicode"/>
                          <a:cs typeface="Lucida Sans Unicode"/>
                        </a:rPr>
                        <a:t>scored</a:t>
                      </a:r>
                      <a:r>
                        <a:rPr sz="2500" spc="-155" dirty="0">
                          <a:solidFill>
                            <a:srgbClr val="FFFFFF"/>
                          </a:solidFill>
                          <a:latin typeface="Lucida Sans Unicode"/>
                          <a:cs typeface="Lucida Sans Unicode"/>
                        </a:rPr>
                        <a:t> </a:t>
                      </a:r>
                      <a:r>
                        <a:rPr sz="2500" dirty="0">
                          <a:solidFill>
                            <a:srgbClr val="FFFFFF"/>
                          </a:solidFill>
                          <a:latin typeface="Lucida Sans Unicode"/>
                          <a:cs typeface="Lucida Sans Unicode"/>
                        </a:rPr>
                        <a:t>in</a:t>
                      </a:r>
                      <a:r>
                        <a:rPr sz="2500" spc="-155" dirty="0">
                          <a:solidFill>
                            <a:srgbClr val="FFFFFF"/>
                          </a:solidFill>
                          <a:latin typeface="Lucida Sans Unicode"/>
                          <a:cs typeface="Lucida Sans Unicode"/>
                        </a:rPr>
                        <a:t> </a:t>
                      </a:r>
                      <a:r>
                        <a:rPr sz="2500" spc="80" dirty="0">
                          <a:solidFill>
                            <a:srgbClr val="FFFFFF"/>
                          </a:solidFill>
                          <a:latin typeface="Lucida Sans Unicode"/>
                          <a:cs typeface="Lucida Sans Unicode"/>
                        </a:rPr>
                        <a:t>boundaries</a:t>
                      </a:r>
                      <a:endParaRPr sz="2500">
                        <a:latin typeface="Lucida Sans Unicode"/>
                        <a:cs typeface="Lucida Sans Unicode"/>
                      </a:endParaRPr>
                    </a:p>
                  </a:txBody>
                  <a:tcPr marL="0" marR="0" marT="260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140335" algn="ctr">
                        <a:lnSpc>
                          <a:spcPct val="100000"/>
                        </a:lnSpc>
                        <a:spcBef>
                          <a:spcPts val="2085"/>
                        </a:spcBef>
                      </a:pPr>
                      <a:r>
                        <a:rPr sz="2500" b="1" dirty="0">
                          <a:solidFill>
                            <a:srgbClr val="FFFFFF"/>
                          </a:solidFill>
                          <a:latin typeface="Trebuchet MS"/>
                          <a:cs typeface="Trebuchet MS"/>
                        </a:rPr>
                        <a:t>&gt;</a:t>
                      </a:r>
                      <a:r>
                        <a:rPr sz="2500" b="1" spc="-160" dirty="0">
                          <a:solidFill>
                            <a:srgbClr val="FFFFFF"/>
                          </a:solidFill>
                          <a:latin typeface="Trebuchet MS"/>
                          <a:cs typeface="Trebuchet MS"/>
                        </a:rPr>
                        <a:t> </a:t>
                      </a:r>
                      <a:r>
                        <a:rPr sz="2500" b="1" spc="-5" dirty="0">
                          <a:solidFill>
                            <a:srgbClr val="FFFFFF"/>
                          </a:solidFill>
                          <a:latin typeface="Trebuchet MS"/>
                          <a:cs typeface="Trebuchet MS"/>
                        </a:rPr>
                        <a:t>5</a:t>
                      </a:r>
                      <a:r>
                        <a:rPr sz="2500" b="1" dirty="0">
                          <a:solidFill>
                            <a:srgbClr val="FFFFFF"/>
                          </a:solidFill>
                          <a:latin typeface="Trebuchet MS"/>
                          <a:cs typeface="Trebuchet MS"/>
                        </a:rPr>
                        <a:t>0</a:t>
                      </a:r>
                      <a:endParaRPr sz="2500">
                        <a:latin typeface="Trebuchet MS"/>
                        <a:cs typeface="Trebuchet MS"/>
                      </a:endParaRPr>
                    </a:p>
                  </a:txBody>
                  <a:tcPr marL="0" marR="0" marT="264795" marB="0">
                    <a:lnL w="12700">
                      <a:solidFill>
                        <a:srgbClr val="FFFFFF"/>
                      </a:solidFill>
                      <a:prstDash val="solid"/>
                    </a:lnL>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r h="812231">
                <a:tc>
                  <a:txBody>
                    <a:bodyPr/>
                    <a:lstStyle/>
                    <a:p>
                      <a:pPr marL="129539">
                        <a:lnSpc>
                          <a:spcPct val="100000"/>
                        </a:lnSpc>
                        <a:spcBef>
                          <a:spcPts val="2460"/>
                        </a:spcBef>
                      </a:pPr>
                      <a:r>
                        <a:rPr sz="2500" spc="80" dirty="0">
                          <a:solidFill>
                            <a:srgbClr val="FFFFFF"/>
                          </a:solidFill>
                          <a:latin typeface="Lucida Sans Unicode"/>
                          <a:cs typeface="Lucida Sans Unicode"/>
                        </a:rPr>
                        <a:t>Batting</a:t>
                      </a:r>
                      <a:r>
                        <a:rPr sz="2500" spc="-190" dirty="0">
                          <a:solidFill>
                            <a:srgbClr val="FFFFFF"/>
                          </a:solidFill>
                          <a:latin typeface="Lucida Sans Unicode"/>
                          <a:cs typeface="Lucida Sans Unicode"/>
                        </a:rPr>
                        <a:t> </a:t>
                      </a:r>
                      <a:r>
                        <a:rPr sz="2500" spc="25" dirty="0">
                          <a:solidFill>
                            <a:srgbClr val="FFFFFF"/>
                          </a:solidFill>
                          <a:latin typeface="Lucida Sans Unicode"/>
                          <a:cs typeface="Lucida Sans Unicode"/>
                        </a:rPr>
                        <a:t>Position</a:t>
                      </a:r>
                      <a:endParaRPr sz="2500">
                        <a:latin typeface="Lucida Sans Unicode"/>
                        <a:cs typeface="Lucida Sans Unicode"/>
                      </a:endParaRPr>
                    </a:p>
                  </a:txBody>
                  <a:tcPr marL="0" marR="0" marT="312420" marB="0">
                    <a:lnR w="12700">
                      <a:solidFill>
                        <a:srgbClr val="FFFFFF"/>
                      </a:solidFill>
                      <a:prstDash val="solid"/>
                    </a:lnR>
                    <a:lnT w="12700">
                      <a:solidFill>
                        <a:srgbClr val="FFFFFF"/>
                      </a:solidFill>
                      <a:prstDash val="solid"/>
                    </a:lnT>
                  </a:tcPr>
                </a:tc>
                <a:tc>
                  <a:txBody>
                    <a:bodyPr/>
                    <a:lstStyle/>
                    <a:p>
                      <a:pPr marL="360680">
                        <a:lnSpc>
                          <a:spcPct val="100000"/>
                        </a:lnSpc>
                        <a:spcBef>
                          <a:spcPts val="2460"/>
                        </a:spcBef>
                      </a:pPr>
                      <a:r>
                        <a:rPr sz="2500" spc="25" dirty="0">
                          <a:solidFill>
                            <a:srgbClr val="FFFFFF"/>
                          </a:solidFill>
                          <a:latin typeface="Lucida Sans Unicode"/>
                          <a:cs typeface="Lucida Sans Unicode"/>
                        </a:rPr>
                        <a:t>Order</a:t>
                      </a:r>
                      <a:r>
                        <a:rPr sz="2500" spc="-150" dirty="0">
                          <a:solidFill>
                            <a:srgbClr val="FFFFFF"/>
                          </a:solidFill>
                          <a:latin typeface="Lucida Sans Unicode"/>
                          <a:cs typeface="Lucida Sans Unicode"/>
                        </a:rPr>
                        <a:t> </a:t>
                      </a:r>
                      <a:r>
                        <a:rPr sz="2500" dirty="0">
                          <a:solidFill>
                            <a:srgbClr val="FFFFFF"/>
                          </a:solidFill>
                          <a:latin typeface="Lucida Sans Unicode"/>
                          <a:cs typeface="Lucida Sans Unicode"/>
                        </a:rPr>
                        <a:t>in</a:t>
                      </a:r>
                      <a:r>
                        <a:rPr sz="2500" spc="-145" dirty="0">
                          <a:solidFill>
                            <a:srgbClr val="FFFFFF"/>
                          </a:solidFill>
                          <a:latin typeface="Lucida Sans Unicode"/>
                          <a:cs typeface="Lucida Sans Unicode"/>
                        </a:rPr>
                        <a:t> </a:t>
                      </a:r>
                      <a:r>
                        <a:rPr sz="2500" spc="80" dirty="0">
                          <a:solidFill>
                            <a:srgbClr val="FFFFFF"/>
                          </a:solidFill>
                          <a:latin typeface="Lucida Sans Unicode"/>
                          <a:cs typeface="Lucida Sans Unicode"/>
                        </a:rPr>
                        <a:t>which</a:t>
                      </a:r>
                      <a:r>
                        <a:rPr sz="2500" spc="-150" dirty="0">
                          <a:solidFill>
                            <a:srgbClr val="FFFFFF"/>
                          </a:solidFill>
                          <a:latin typeface="Lucida Sans Unicode"/>
                          <a:cs typeface="Lucida Sans Unicode"/>
                        </a:rPr>
                        <a:t> </a:t>
                      </a:r>
                      <a:r>
                        <a:rPr sz="2500" spc="65" dirty="0">
                          <a:solidFill>
                            <a:srgbClr val="FFFFFF"/>
                          </a:solidFill>
                          <a:latin typeface="Lucida Sans Unicode"/>
                          <a:cs typeface="Lucida Sans Unicode"/>
                        </a:rPr>
                        <a:t>the</a:t>
                      </a:r>
                      <a:r>
                        <a:rPr sz="2500" spc="-145" dirty="0">
                          <a:solidFill>
                            <a:srgbClr val="FFFFFF"/>
                          </a:solidFill>
                          <a:latin typeface="Lucida Sans Unicode"/>
                          <a:cs typeface="Lucida Sans Unicode"/>
                        </a:rPr>
                        <a:t> </a:t>
                      </a:r>
                      <a:r>
                        <a:rPr sz="2500" spc="80" dirty="0">
                          <a:solidFill>
                            <a:srgbClr val="FFFFFF"/>
                          </a:solidFill>
                          <a:latin typeface="Lucida Sans Unicode"/>
                          <a:cs typeface="Lucida Sans Unicode"/>
                        </a:rPr>
                        <a:t>batter</a:t>
                      </a:r>
                      <a:r>
                        <a:rPr sz="2500" spc="-145" dirty="0">
                          <a:solidFill>
                            <a:srgbClr val="FFFFFF"/>
                          </a:solidFill>
                          <a:latin typeface="Lucida Sans Unicode"/>
                          <a:cs typeface="Lucida Sans Unicode"/>
                        </a:rPr>
                        <a:t> </a:t>
                      </a:r>
                      <a:r>
                        <a:rPr sz="2500" spc="125" dirty="0">
                          <a:solidFill>
                            <a:srgbClr val="FFFFFF"/>
                          </a:solidFill>
                          <a:latin typeface="Lucida Sans Unicode"/>
                          <a:cs typeface="Lucida Sans Unicode"/>
                        </a:rPr>
                        <a:t>played</a:t>
                      </a:r>
                      <a:endParaRPr sz="2500">
                        <a:latin typeface="Lucida Sans Unicode"/>
                        <a:cs typeface="Lucida Sans Unicode"/>
                      </a:endParaRPr>
                    </a:p>
                  </a:txBody>
                  <a:tcPr marL="0" marR="0" marT="312420" marB="0">
                    <a:lnL w="12700">
                      <a:solidFill>
                        <a:srgbClr val="FFFFFF"/>
                      </a:solidFill>
                      <a:prstDash val="solid"/>
                    </a:lnL>
                    <a:lnR w="12700">
                      <a:solidFill>
                        <a:srgbClr val="FFFFFF"/>
                      </a:solidFill>
                      <a:prstDash val="solid"/>
                    </a:lnR>
                    <a:lnT w="12700">
                      <a:solidFill>
                        <a:srgbClr val="FFFFFF"/>
                      </a:solidFill>
                      <a:prstDash val="solid"/>
                    </a:lnT>
                  </a:tcPr>
                </a:tc>
                <a:tc>
                  <a:txBody>
                    <a:bodyPr/>
                    <a:lstStyle/>
                    <a:p>
                      <a:pPr marL="140335" algn="ctr">
                        <a:lnSpc>
                          <a:spcPct val="100000"/>
                        </a:lnSpc>
                        <a:spcBef>
                          <a:spcPts val="2500"/>
                        </a:spcBef>
                      </a:pPr>
                      <a:r>
                        <a:rPr sz="2500" b="1" dirty="0">
                          <a:solidFill>
                            <a:srgbClr val="FFFFFF"/>
                          </a:solidFill>
                          <a:latin typeface="Trebuchet MS"/>
                          <a:cs typeface="Trebuchet MS"/>
                        </a:rPr>
                        <a:t>&lt;</a:t>
                      </a:r>
                      <a:r>
                        <a:rPr sz="2500" b="1" spc="-160" dirty="0">
                          <a:solidFill>
                            <a:srgbClr val="FFFFFF"/>
                          </a:solidFill>
                          <a:latin typeface="Trebuchet MS"/>
                          <a:cs typeface="Trebuchet MS"/>
                        </a:rPr>
                        <a:t> </a:t>
                      </a:r>
                      <a:r>
                        <a:rPr sz="2500" b="1" dirty="0">
                          <a:solidFill>
                            <a:srgbClr val="FFFFFF"/>
                          </a:solidFill>
                          <a:latin typeface="Trebuchet MS"/>
                          <a:cs typeface="Trebuchet MS"/>
                        </a:rPr>
                        <a:t>4</a:t>
                      </a:r>
                      <a:endParaRPr sz="2500">
                        <a:latin typeface="Trebuchet MS"/>
                        <a:cs typeface="Trebuchet MS"/>
                      </a:endParaRPr>
                    </a:p>
                  </a:txBody>
                  <a:tcPr marL="0" marR="0" marT="317500" marB="0">
                    <a:lnL w="12700">
                      <a:solidFill>
                        <a:srgbClr val="FFFFFF"/>
                      </a:solidFill>
                      <a:prstDash val="solid"/>
                    </a:lnL>
                    <a:lnT w="12700">
                      <a:solidFill>
                        <a:srgbClr val="FFFFFF"/>
                      </a:solidFill>
                      <a:prstDash val="solid"/>
                    </a:lnT>
                  </a:tcP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74AD58E2-DCFF-75CE-AA12-127EAA7DDFB5}"/>
              </a:ext>
            </a:extLst>
          </p:cNvPr>
          <p:cNvSpPr txBox="1"/>
          <p:nvPr/>
        </p:nvSpPr>
        <p:spPr>
          <a:xfrm>
            <a:off x="577850" y="419100"/>
            <a:ext cx="11036504" cy="777136"/>
          </a:xfrm>
          <a:prstGeom prst="rect">
            <a:avLst/>
          </a:prstGeom>
          <a:noFill/>
        </p:spPr>
        <p:txBody>
          <a:bodyPr wrap="square">
            <a:spAutoFit/>
          </a:bodyPr>
          <a:lstStyle/>
          <a:p>
            <a:r>
              <a:rPr lang="en-IN" sz="4450" b="1" spc="195" dirty="0">
                <a:solidFill>
                  <a:srgbClr val="FADF12"/>
                </a:solidFill>
                <a:latin typeface="Trebuchet MS"/>
                <a:cs typeface="Trebuchet MS"/>
              </a:rPr>
              <a:t>Parameter Scoping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5478125" cy="10287000"/>
            <a:chOff x="0" y="0"/>
            <a:chExt cx="15478125" cy="10287000"/>
          </a:xfrm>
        </p:grpSpPr>
        <p:pic>
          <p:nvPicPr>
            <p:cNvPr id="3" name="object 3"/>
            <p:cNvPicPr/>
            <p:nvPr/>
          </p:nvPicPr>
          <p:blipFill>
            <a:blip r:embed="rId2" cstate="print"/>
            <a:stretch>
              <a:fillRect/>
            </a:stretch>
          </p:blipFill>
          <p:spPr>
            <a:xfrm>
              <a:off x="3851888" y="0"/>
              <a:ext cx="9117294" cy="9696222"/>
            </a:xfrm>
            <a:prstGeom prst="rect">
              <a:avLst/>
            </a:prstGeom>
          </p:spPr>
        </p:pic>
        <p:pic>
          <p:nvPicPr>
            <p:cNvPr id="4" name="object 4"/>
            <p:cNvPicPr/>
            <p:nvPr/>
          </p:nvPicPr>
          <p:blipFill>
            <a:blip r:embed="rId3" cstate="print"/>
            <a:stretch>
              <a:fillRect/>
            </a:stretch>
          </p:blipFill>
          <p:spPr>
            <a:xfrm>
              <a:off x="18298" y="0"/>
              <a:ext cx="15459826" cy="10286999"/>
            </a:xfrm>
            <a:prstGeom prst="rect">
              <a:avLst/>
            </a:prstGeom>
          </p:spPr>
        </p:pic>
        <p:sp>
          <p:nvSpPr>
            <p:cNvPr id="5" name="object 5"/>
            <p:cNvSpPr/>
            <p:nvPr/>
          </p:nvSpPr>
          <p:spPr>
            <a:xfrm>
              <a:off x="0" y="2761111"/>
              <a:ext cx="4973955" cy="38735"/>
            </a:xfrm>
            <a:custGeom>
              <a:avLst/>
              <a:gdLst/>
              <a:ahLst/>
              <a:cxnLst/>
              <a:rect l="l" t="t" r="r" b="b"/>
              <a:pathLst>
                <a:path w="4973955" h="38735">
                  <a:moveTo>
                    <a:pt x="0" y="38107"/>
                  </a:moveTo>
                  <a:lnTo>
                    <a:pt x="0" y="0"/>
                  </a:lnTo>
                  <a:lnTo>
                    <a:pt x="4973563" y="0"/>
                  </a:lnTo>
                  <a:lnTo>
                    <a:pt x="4973563" y="38107"/>
                  </a:lnTo>
                  <a:lnTo>
                    <a:pt x="0" y="38107"/>
                  </a:lnTo>
                  <a:close/>
                </a:path>
              </a:pathLst>
            </a:custGeom>
            <a:solidFill>
              <a:srgbClr val="FFFFFF"/>
            </a:solidFill>
          </p:spPr>
          <p:txBody>
            <a:bodyPr wrap="square" lIns="0" tIns="0" rIns="0" bIns="0" rtlCol="0"/>
            <a:lstStyle/>
            <a:p>
              <a:endParaRPr/>
            </a:p>
          </p:txBody>
        </p:sp>
        <p:sp>
          <p:nvSpPr>
            <p:cNvPr id="6" name="object 6"/>
            <p:cNvSpPr/>
            <p:nvPr/>
          </p:nvSpPr>
          <p:spPr>
            <a:xfrm>
              <a:off x="973480" y="4451667"/>
              <a:ext cx="13536294" cy="695960"/>
            </a:xfrm>
            <a:custGeom>
              <a:avLst/>
              <a:gdLst/>
              <a:ahLst/>
              <a:cxnLst/>
              <a:rect l="l" t="t" r="r" b="b"/>
              <a:pathLst>
                <a:path w="13536294" h="695960">
                  <a:moveTo>
                    <a:pt x="3838905" y="143433"/>
                  </a:moveTo>
                  <a:lnTo>
                    <a:pt x="3828008" y="88544"/>
                  </a:lnTo>
                  <a:lnTo>
                    <a:pt x="3797008" y="42011"/>
                  </a:lnTo>
                  <a:lnTo>
                    <a:pt x="3750602" y="10922"/>
                  </a:lnTo>
                  <a:lnTo>
                    <a:pt x="3695865" y="0"/>
                  </a:lnTo>
                  <a:lnTo>
                    <a:pt x="143027" y="0"/>
                  </a:lnTo>
                  <a:lnTo>
                    <a:pt x="88290" y="10922"/>
                  </a:lnTo>
                  <a:lnTo>
                    <a:pt x="41884" y="42011"/>
                  </a:lnTo>
                  <a:lnTo>
                    <a:pt x="10883" y="88544"/>
                  </a:lnTo>
                  <a:lnTo>
                    <a:pt x="0" y="143433"/>
                  </a:lnTo>
                  <a:lnTo>
                    <a:pt x="0" y="552030"/>
                  </a:lnTo>
                  <a:lnTo>
                    <a:pt x="10883" y="606920"/>
                  </a:lnTo>
                  <a:lnTo>
                    <a:pt x="41884" y="653453"/>
                  </a:lnTo>
                  <a:lnTo>
                    <a:pt x="88290" y="684542"/>
                  </a:lnTo>
                  <a:lnTo>
                    <a:pt x="143027" y="695464"/>
                  </a:lnTo>
                  <a:lnTo>
                    <a:pt x="3695865" y="695464"/>
                  </a:lnTo>
                  <a:lnTo>
                    <a:pt x="3750602" y="684542"/>
                  </a:lnTo>
                  <a:lnTo>
                    <a:pt x="3797008" y="653453"/>
                  </a:lnTo>
                  <a:lnTo>
                    <a:pt x="3828008" y="606920"/>
                  </a:lnTo>
                  <a:lnTo>
                    <a:pt x="3838905" y="552030"/>
                  </a:lnTo>
                  <a:lnTo>
                    <a:pt x="3838905" y="143433"/>
                  </a:lnTo>
                  <a:close/>
                </a:path>
                <a:path w="13536294" h="695960">
                  <a:moveTo>
                    <a:pt x="10804957" y="143433"/>
                  </a:moveTo>
                  <a:lnTo>
                    <a:pt x="10794073" y="88544"/>
                  </a:lnTo>
                  <a:lnTo>
                    <a:pt x="10763085" y="42011"/>
                  </a:lnTo>
                  <a:lnTo>
                    <a:pt x="10716717" y="10922"/>
                  </a:lnTo>
                  <a:lnTo>
                    <a:pt x="10662006" y="0"/>
                  </a:lnTo>
                  <a:lnTo>
                    <a:pt x="4299051" y="0"/>
                  </a:lnTo>
                  <a:lnTo>
                    <a:pt x="4244340" y="10922"/>
                  </a:lnTo>
                  <a:lnTo>
                    <a:pt x="4197972" y="42011"/>
                  </a:lnTo>
                  <a:lnTo>
                    <a:pt x="4166984" y="88544"/>
                  </a:lnTo>
                  <a:lnTo>
                    <a:pt x="4156100" y="143433"/>
                  </a:lnTo>
                  <a:lnTo>
                    <a:pt x="4156100" y="552030"/>
                  </a:lnTo>
                  <a:lnTo>
                    <a:pt x="4166984" y="606920"/>
                  </a:lnTo>
                  <a:lnTo>
                    <a:pt x="4197972" y="653453"/>
                  </a:lnTo>
                  <a:lnTo>
                    <a:pt x="4244340" y="684542"/>
                  </a:lnTo>
                  <a:lnTo>
                    <a:pt x="4299051" y="695464"/>
                  </a:lnTo>
                  <a:lnTo>
                    <a:pt x="10662006" y="695464"/>
                  </a:lnTo>
                  <a:lnTo>
                    <a:pt x="10716717" y="684542"/>
                  </a:lnTo>
                  <a:lnTo>
                    <a:pt x="10763085" y="653453"/>
                  </a:lnTo>
                  <a:lnTo>
                    <a:pt x="10794073" y="606920"/>
                  </a:lnTo>
                  <a:lnTo>
                    <a:pt x="10804957" y="552030"/>
                  </a:lnTo>
                  <a:lnTo>
                    <a:pt x="10804957" y="143433"/>
                  </a:lnTo>
                  <a:close/>
                </a:path>
                <a:path w="13536294" h="695960">
                  <a:moveTo>
                    <a:pt x="13536143" y="143433"/>
                  </a:moveTo>
                  <a:lnTo>
                    <a:pt x="13525246" y="88544"/>
                  </a:lnTo>
                  <a:lnTo>
                    <a:pt x="13494220" y="42011"/>
                  </a:lnTo>
                  <a:lnTo>
                    <a:pt x="13447789" y="10922"/>
                  </a:lnTo>
                  <a:lnTo>
                    <a:pt x="13393014" y="0"/>
                  </a:lnTo>
                  <a:lnTo>
                    <a:pt x="11269307" y="0"/>
                  </a:lnTo>
                  <a:lnTo>
                    <a:pt x="11214532" y="10922"/>
                  </a:lnTo>
                  <a:lnTo>
                    <a:pt x="11168101" y="42011"/>
                  </a:lnTo>
                  <a:lnTo>
                    <a:pt x="11137075" y="88544"/>
                  </a:lnTo>
                  <a:lnTo>
                    <a:pt x="11126178" y="143433"/>
                  </a:lnTo>
                  <a:lnTo>
                    <a:pt x="11126178" y="552030"/>
                  </a:lnTo>
                  <a:lnTo>
                    <a:pt x="11137075" y="606920"/>
                  </a:lnTo>
                  <a:lnTo>
                    <a:pt x="11168101" y="653453"/>
                  </a:lnTo>
                  <a:lnTo>
                    <a:pt x="11214532" y="684542"/>
                  </a:lnTo>
                  <a:lnTo>
                    <a:pt x="11269307" y="695464"/>
                  </a:lnTo>
                  <a:lnTo>
                    <a:pt x="13393014" y="695464"/>
                  </a:lnTo>
                  <a:lnTo>
                    <a:pt x="13447789" y="684542"/>
                  </a:lnTo>
                  <a:lnTo>
                    <a:pt x="13494220" y="653453"/>
                  </a:lnTo>
                  <a:lnTo>
                    <a:pt x="13525246" y="606920"/>
                  </a:lnTo>
                  <a:lnTo>
                    <a:pt x="13536143" y="552030"/>
                  </a:lnTo>
                  <a:lnTo>
                    <a:pt x="13536143" y="143433"/>
                  </a:lnTo>
                  <a:close/>
                </a:path>
              </a:pathLst>
            </a:custGeom>
            <a:solidFill>
              <a:srgbClr val="5600C3"/>
            </a:solidFill>
          </p:spPr>
          <p:txBody>
            <a:bodyPr wrap="square" lIns="0" tIns="0" rIns="0" bIns="0" rtlCol="0"/>
            <a:lstStyle/>
            <a:p>
              <a:endParaRPr/>
            </a:p>
          </p:txBody>
        </p:sp>
        <p:sp>
          <p:nvSpPr>
            <p:cNvPr id="7" name="object 7"/>
            <p:cNvSpPr/>
            <p:nvPr/>
          </p:nvSpPr>
          <p:spPr>
            <a:xfrm>
              <a:off x="973254" y="6042546"/>
              <a:ext cx="3782695" cy="0"/>
            </a:xfrm>
            <a:custGeom>
              <a:avLst/>
              <a:gdLst/>
              <a:ahLst/>
              <a:cxnLst/>
              <a:rect l="l" t="t" r="r" b="b"/>
              <a:pathLst>
                <a:path w="3782695">
                  <a:moveTo>
                    <a:pt x="0" y="0"/>
                  </a:moveTo>
                  <a:lnTo>
                    <a:pt x="3782348" y="0"/>
                  </a:lnTo>
                </a:path>
              </a:pathLst>
            </a:custGeom>
            <a:ln w="9526">
              <a:solidFill>
                <a:srgbClr val="FFFFFF"/>
              </a:solidFill>
            </a:ln>
          </p:spPr>
          <p:txBody>
            <a:bodyPr wrap="square" lIns="0" tIns="0" rIns="0" bIns="0" rtlCol="0"/>
            <a:lstStyle/>
            <a:p>
              <a:endParaRPr/>
            </a:p>
          </p:txBody>
        </p:sp>
        <p:sp>
          <p:nvSpPr>
            <p:cNvPr id="8" name="object 8"/>
            <p:cNvSpPr/>
            <p:nvPr/>
          </p:nvSpPr>
          <p:spPr>
            <a:xfrm>
              <a:off x="4964032" y="4450615"/>
              <a:ext cx="0" cy="5106670"/>
            </a:xfrm>
            <a:custGeom>
              <a:avLst/>
              <a:gdLst/>
              <a:ahLst/>
              <a:cxnLst/>
              <a:rect l="l" t="t" r="r" b="b"/>
              <a:pathLst>
                <a:path h="5106670">
                  <a:moveTo>
                    <a:pt x="0" y="5106455"/>
                  </a:moveTo>
                  <a:lnTo>
                    <a:pt x="0" y="0"/>
                  </a:lnTo>
                </a:path>
              </a:pathLst>
            </a:custGeom>
            <a:ln w="9528">
              <a:solidFill>
                <a:srgbClr val="FFFFFF"/>
              </a:solidFill>
            </a:ln>
          </p:spPr>
          <p:txBody>
            <a:bodyPr wrap="square" lIns="0" tIns="0" rIns="0" bIns="0" rtlCol="0"/>
            <a:lstStyle/>
            <a:p>
              <a:endParaRPr/>
            </a:p>
          </p:txBody>
        </p:sp>
        <p:sp>
          <p:nvSpPr>
            <p:cNvPr id="9" name="object 9"/>
            <p:cNvSpPr/>
            <p:nvPr/>
          </p:nvSpPr>
          <p:spPr>
            <a:xfrm>
              <a:off x="11943393" y="4450615"/>
              <a:ext cx="0" cy="5106670"/>
            </a:xfrm>
            <a:custGeom>
              <a:avLst/>
              <a:gdLst/>
              <a:ahLst/>
              <a:cxnLst/>
              <a:rect l="l" t="t" r="r" b="b"/>
              <a:pathLst>
                <a:path h="5106670">
                  <a:moveTo>
                    <a:pt x="0" y="5106455"/>
                  </a:moveTo>
                  <a:lnTo>
                    <a:pt x="0" y="0"/>
                  </a:lnTo>
                </a:path>
              </a:pathLst>
            </a:custGeom>
            <a:ln w="9528">
              <a:solidFill>
                <a:srgbClr val="FFFFFF"/>
              </a:solidFill>
            </a:ln>
          </p:spPr>
          <p:txBody>
            <a:bodyPr wrap="square" lIns="0" tIns="0" rIns="0" bIns="0" rtlCol="0"/>
            <a:lstStyle/>
            <a:p>
              <a:endParaRPr/>
            </a:p>
          </p:txBody>
        </p:sp>
        <p:sp>
          <p:nvSpPr>
            <p:cNvPr id="10" name="object 10"/>
            <p:cNvSpPr/>
            <p:nvPr/>
          </p:nvSpPr>
          <p:spPr>
            <a:xfrm>
              <a:off x="973254" y="6851813"/>
              <a:ext cx="3782695" cy="0"/>
            </a:xfrm>
            <a:custGeom>
              <a:avLst/>
              <a:gdLst/>
              <a:ahLst/>
              <a:cxnLst/>
              <a:rect l="l" t="t" r="r" b="b"/>
              <a:pathLst>
                <a:path w="3782695">
                  <a:moveTo>
                    <a:pt x="0" y="0"/>
                  </a:moveTo>
                  <a:lnTo>
                    <a:pt x="3782348" y="0"/>
                  </a:lnTo>
                </a:path>
              </a:pathLst>
            </a:custGeom>
            <a:ln w="9526">
              <a:solidFill>
                <a:srgbClr val="FFFFFF"/>
              </a:solidFill>
            </a:ln>
          </p:spPr>
          <p:txBody>
            <a:bodyPr wrap="square" lIns="0" tIns="0" rIns="0" bIns="0" rtlCol="0"/>
            <a:lstStyle/>
            <a:p>
              <a:endParaRPr/>
            </a:p>
          </p:txBody>
        </p:sp>
        <p:sp>
          <p:nvSpPr>
            <p:cNvPr id="11" name="object 11"/>
            <p:cNvSpPr/>
            <p:nvPr/>
          </p:nvSpPr>
          <p:spPr>
            <a:xfrm>
              <a:off x="973254" y="7674208"/>
              <a:ext cx="3782695" cy="0"/>
            </a:xfrm>
            <a:custGeom>
              <a:avLst/>
              <a:gdLst/>
              <a:ahLst/>
              <a:cxnLst/>
              <a:rect l="l" t="t" r="r" b="b"/>
              <a:pathLst>
                <a:path w="3782695">
                  <a:moveTo>
                    <a:pt x="0" y="0"/>
                  </a:moveTo>
                  <a:lnTo>
                    <a:pt x="3782348" y="0"/>
                  </a:lnTo>
                </a:path>
              </a:pathLst>
            </a:custGeom>
            <a:ln w="9526">
              <a:solidFill>
                <a:srgbClr val="FFFFFF"/>
              </a:solidFill>
            </a:ln>
          </p:spPr>
          <p:txBody>
            <a:bodyPr wrap="square" lIns="0" tIns="0" rIns="0" bIns="0" rtlCol="0"/>
            <a:lstStyle/>
            <a:p>
              <a:endParaRPr/>
            </a:p>
          </p:txBody>
        </p:sp>
        <p:sp>
          <p:nvSpPr>
            <p:cNvPr id="12" name="object 12"/>
            <p:cNvSpPr/>
            <p:nvPr/>
          </p:nvSpPr>
          <p:spPr>
            <a:xfrm>
              <a:off x="973254" y="8881817"/>
              <a:ext cx="3782695" cy="0"/>
            </a:xfrm>
            <a:custGeom>
              <a:avLst/>
              <a:gdLst/>
              <a:ahLst/>
              <a:cxnLst/>
              <a:rect l="l" t="t" r="r" b="b"/>
              <a:pathLst>
                <a:path w="3782695">
                  <a:moveTo>
                    <a:pt x="0" y="0"/>
                  </a:moveTo>
                  <a:lnTo>
                    <a:pt x="3782348" y="0"/>
                  </a:lnTo>
                </a:path>
              </a:pathLst>
            </a:custGeom>
            <a:ln w="9526">
              <a:solidFill>
                <a:srgbClr val="FFFFFF"/>
              </a:solidFill>
            </a:ln>
          </p:spPr>
          <p:txBody>
            <a:bodyPr wrap="square" lIns="0" tIns="0" rIns="0" bIns="0" rtlCol="0"/>
            <a:lstStyle/>
            <a:p>
              <a:endParaRPr/>
            </a:p>
          </p:txBody>
        </p:sp>
        <p:sp>
          <p:nvSpPr>
            <p:cNvPr id="13" name="object 13"/>
            <p:cNvSpPr/>
            <p:nvPr/>
          </p:nvSpPr>
          <p:spPr>
            <a:xfrm>
              <a:off x="5123290" y="6042546"/>
              <a:ext cx="6650355" cy="0"/>
            </a:xfrm>
            <a:custGeom>
              <a:avLst/>
              <a:gdLst/>
              <a:ahLst/>
              <a:cxnLst/>
              <a:rect l="l" t="t" r="r" b="b"/>
              <a:pathLst>
                <a:path w="6650355">
                  <a:moveTo>
                    <a:pt x="0" y="0"/>
                  </a:moveTo>
                  <a:lnTo>
                    <a:pt x="6649899" y="0"/>
                  </a:lnTo>
                </a:path>
              </a:pathLst>
            </a:custGeom>
            <a:ln w="9526">
              <a:solidFill>
                <a:srgbClr val="FFFFFF"/>
              </a:solidFill>
            </a:ln>
          </p:spPr>
          <p:txBody>
            <a:bodyPr wrap="square" lIns="0" tIns="0" rIns="0" bIns="0" rtlCol="0"/>
            <a:lstStyle/>
            <a:p>
              <a:endParaRPr/>
            </a:p>
          </p:txBody>
        </p:sp>
        <p:sp>
          <p:nvSpPr>
            <p:cNvPr id="14" name="object 14"/>
            <p:cNvSpPr/>
            <p:nvPr/>
          </p:nvSpPr>
          <p:spPr>
            <a:xfrm>
              <a:off x="12099488" y="6042546"/>
              <a:ext cx="2410460" cy="0"/>
            </a:xfrm>
            <a:custGeom>
              <a:avLst/>
              <a:gdLst/>
              <a:ahLst/>
              <a:cxnLst/>
              <a:rect l="l" t="t" r="r" b="b"/>
              <a:pathLst>
                <a:path w="2410459">
                  <a:moveTo>
                    <a:pt x="0" y="0"/>
                  </a:moveTo>
                  <a:lnTo>
                    <a:pt x="2410329" y="0"/>
                  </a:lnTo>
                </a:path>
              </a:pathLst>
            </a:custGeom>
            <a:ln w="9526">
              <a:solidFill>
                <a:srgbClr val="FFFFFF"/>
              </a:solidFill>
            </a:ln>
          </p:spPr>
          <p:txBody>
            <a:bodyPr wrap="square" lIns="0" tIns="0" rIns="0" bIns="0" rtlCol="0"/>
            <a:lstStyle/>
            <a:p>
              <a:endParaRPr/>
            </a:p>
          </p:txBody>
        </p:sp>
        <p:sp>
          <p:nvSpPr>
            <p:cNvPr id="15" name="object 15"/>
            <p:cNvSpPr/>
            <p:nvPr/>
          </p:nvSpPr>
          <p:spPr>
            <a:xfrm>
              <a:off x="12099488" y="6856579"/>
              <a:ext cx="2410460" cy="0"/>
            </a:xfrm>
            <a:custGeom>
              <a:avLst/>
              <a:gdLst/>
              <a:ahLst/>
              <a:cxnLst/>
              <a:rect l="l" t="t" r="r" b="b"/>
              <a:pathLst>
                <a:path w="2410459">
                  <a:moveTo>
                    <a:pt x="0" y="0"/>
                  </a:moveTo>
                  <a:lnTo>
                    <a:pt x="2410329" y="0"/>
                  </a:lnTo>
                </a:path>
              </a:pathLst>
            </a:custGeom>
            <a:ln w="9526">
              <a:solidFill>
                <a:srgbClr val="FFFFFF"/>
              </a:solidFill>
            </a:ln>
          </p:spPr>
          <p:txBody>
            <a:bodyPr wrap="square" lIns="0" tIns="0" rIns="0" bIns="0" rtlCol="0"/>
            <a:lstStyle/>
            <a:p>
              <a:endParaRPr/>
            </a:p>
          </p:txBody>
        </p:sp>
        <p:sp>
          <p:nvSpPr>
            <p:cNvPr id="16" name="object 16"/>
            <p:cNvSpPr/>
            <p:nvPr/>
          </p:nvSpPr>
          <p:spPr>
            <a:xfrm>
              <a:off x="12099488" y="7674208"/>
              <a:ext cx="2410460" cy="0"/>
            </a:xfrm>
            <a:custGeom>
              <a:avLst/>
              <a:gdLst/>
              <a:ahLst/>
              <a:cxnLst/>
              <a:rect l="l" t="t" r="r" b="b"/>
              <a:pathLst>
                <a:path w="2410459">
                  <a:moveTo>
                    <a:pt x="0" y="0"/>
                  </a:moveTo>
                  <a:lnTo>
                    <a:pt x="2410329" y="0"/>
                  </a:lnTo>
                </a:path>
              </a:pathLst>
            </a:custGeom>
            <a:ln w="9526">
              <a:solidFill>
                <a:srgbClr val="FFFFFF"/>
              </a:solidFill>
            </a:ln>
          </p:spPr>
          <p:txBody>
            <a:bodyPr wrap="square" lIns="0" tIns="0" rIns="0" bIns="0" rtlCol="0"/>
            <a:lstStyle/>
            <a:p>
              <a:endParaRPr/>
            </a:p>
          </p:txBody>
        </p:sp>
        <p:sp>
          <p:nvSpPr>
            <p:cNvPr id="17" name="object 17"/>
            <p:cNvSpPr/>
            <p:nvPr/>
          </p:nvSpPr>
          <p:spPr>
            <a:xfrm>
              <a:off x="12099488" y="8877051"/>
              <a:ext cx="2410460" cy="0"/>
            </a:xfrm>
            <a:custGeom>
              <a:avLst/>
              <a:gdLst/>
              <a:ahLst/>
              <a:cxnLst/>
              <a:rect l="l" t="t" r="r" b="b"/>
              <a:pathLst>
                <a:path w="2410459">
                  <a:moveTo>
                    <a:pt x="0" y="0"/>
                  </a:moveTo>
                  <a:lnTo>
                    <a:pt x="2410329" y="0"/>
                  </a:lnTo>
                </a:path>
              </a:pathLst>
            </a:custGeom>
            <a:ln w="9526">
              <a:solidFill>
                <a:srgbClr val="FFFFFF"/>
              </a:solidFill>
            </a:ln>
          </p:spPr>
          <p:txBody>
            <a:bodyPr wrap="square" lIns="0" tIns="0" rIns="0" bIns="0" rtlCol="0"/>
            <a:lstStyle/>
            <a:p>
              <a:endParaRPr/>
            </a:p>
          </p:txBody>
        </p:sp>
        <p:sp>
          <p:nvSpPr>
            <p:cNvPr id="18" name="object 18"/>
            <p:cNvSpPr/>
            <p:nvPr/>
          </p:nvSpPr>
          <p:spPr>
            <a:xfrm>
              <a:off x="5123290" y="6851813"/>
              <a:ext cx="6650355" cy="0"/>
            </a:xfrm>
            <a:custGeom>
              <a:avLst/>
              <a:gdLst/>
              <a:ahLst/>
              <a:cxnLst/>
              <a:rect l="l" t="t" r="r" b="b"/>
              <a:pathLst>
                <a:path w="6650355">
                  <a:moveTo>
                    <a:pt x="0" y="0"/>
                  </a:moveTo>
                  <a:lnTo>
                    <a:pt x="6649899" y="0"/>
                  </a:lnTo>
                </a:path>
              </a:pathLst>
            </a:custGeom>
            <a:ln w="9526">
              <a:solidFill>
                <a:srgbClr val="FFFFFF"/>
              </a:solidFill>
            </a:ln>
          </p:spPr>
          <p:txBody>
            <a:bodyPr wrap="square" lIns="0" tIns="0" rIns="0" bIns="0" rtlCol="0"/>
            <a:lstStyle/>
            <a:p>
              <a:endParaRPr/>
            </a:p>
          </p:txBody>
        </p:sp>
        <p:sp>
          <p:nvSpPr>
            <p:cNvPr id="19" name="object 19"/>
            <p:cNvSpPr/>
            <p:nvPr/>
          </p:nvSpPr>
          <p:spPr>
            <a:xfrm>
              <a:off x="5123290" y="7678970"/>
              <a:ext cx="6650355" cy="0"/>
            </a:xfrm>
            <a:custGeom>
              <a:avLst/>
              <a:gdLst/>
              <a:ahLst/>
              <a:cxnLst/>
              <a:rect l="l" t="t" r="r" b="b"/>
              <a:pathLst>
                <a:path w="6650355">
                  <a:moveTo>
                    <a:pt x="0" y="0"/>
                  </a:moveTo>
                  <a:lnTo>
                    <a:pt x="6649899" y="0"/>
                  </a:lnTo>
                </a:path>
              </a:pathLst>
            </a:custGeom>
            <a:ln w="9526">
              <a:solidFill>
                <a:srgbClr val="FFFFFF"/>
              </a:solidFill>
            </a:ln>
          </p:spPr>
          <p:txBody>
            <a:bodyPr wrap="square" lIns="0" tIns="0" rIns="0" bIns="0" rtlCol="0"/>
            <a:lstStyle/>
            <a:p>
              <a:endParaRPr/>
            </a:p>
          </p:txBody>
        </p:sp>
        <p:sp>
          <p:nvSpPr>
            <p:cNvPr id="20" name="object 20"/>
            <p:cNvSpPr/>
            <p:nvPr/>
          </p:nvSpPr>
          <p:spPr>
            <a:xfrm>
              <a:off x="5123290" y="8881817"/>
              <a:ext cx="6650355" cy="0"/>
            </a:xfrm>
            <a:custGeom>
              <a:avLst/>
              <a:gdLst/>
              <a:ahLst/>
              <a:cxnLst/>
              <a:rect l="l" t="t" r="r" b="b"/>
              <a:pathLst>
                <a:path w="6650355">
                  <a:moveTo>
                    <a:pt x="0" y="0"/>
                  </a:moveTo>
                  <a:lnTo>
                    <a:pt x="6649899" y="0"/>
                  </a:lnTo>
                </a:path>
              </a:pathLst>
            </a:custGeom>
            <a:ln w="9526">
              <a:solidFill>
                <a:srgbClr val="FFFFFF"/>
              </a:solidFill>
            </a:ln>
          </p:spPr>
          <p:txBody>
            <a:bodyPr wrap="square" lIns="0" tIns="0" rIns="0" bIns="0" rtlCol="0"/>
            <a:lstStyle/>
            <a:p>
              <a:endParaRPr/>
            </a:p>
          </p:txBody>
        </p:sp>
      </p:grpSp>
      <p:sp>
        <p:nvSpPr>
          <p:cNvPr id="21" name="object 21"/>
          <p:cNvSpPr txBox="1">
            <a:spLocks noGrp="1"/>
          </p:cNvSpPr>
          <p:nvPr>
            <p:ph type="title"/>
          </p:nvPr>
        </p:nvSpPr>
        <p:spPr>
          <a:xfrm>
            <a:off x="730250" y="1409700"/>
            <a:ext cx="4258227" cy="1233671"/>
          </a:xfrm>
          <a:prstGeom prst="rect">
            <a:avLst/>
          </a:prstGeom>
        </p:spPr>
        <p:txBody>
          <a:bodyPr vert="horz" wrap="square" lIns="0" tIns="1905" rIns="0" bIns="0" rtlCol="0">
            <a:spAutoFit/>
          </a:bodyPr>
          <a:lstStyle/>
          <a:p>
            <a:pPr marL="12700" marR="5080">
              <a:lnSpc>
                <a:spcPct val="101699"/>
              </a:lnSpc>
              <a:spcBef>
                <a:spcPts val="15"/>
              </a:spcBef>
            </a:pPr>
            <a:r>
              <a:rPr sz="4050" b="1" spc="409" dirty="0">
                <a:solidFill>
                  <a:srgbClr val="FADF12"/>
                </a:solidFill>
                <a:latin typeface="Trebuchet MS"/>
                <a:cs typeface="Trebuchet MS"/>
              </a:rPr>
              <a:t>ANCHORS </a:t>
            </a:r>
            <a:r>
              <a:rPr sz="4050" b="1" spc="440" dirty="0">
                <a:solidFill>
                  <a:srgbClr val="FADF12"/>
                </a:solidFill>
                <a:latin typeface="Trebuchet MS"/>
                <a:cs typeface="Trebuchet MS"/>
              </a:rPr>
              <a:t>/ </a:t>
            </a:r>
            <a:r>
              <a:rPr sz="4050" b="1" spc="445" dirty="0">
                <a:solidFill>
                  <a:srgbClr val="FADF12"/>
                </a:solidFill>
                <a:latin typeface="Trebuchet MS"/>
                <a:cs typeface="Trebuchet MS"/>
              </a:rPr>
              <a:t> </a:t>
            </a:r>
            <a:r>
              <a:rPr sz="4050" b="1" spc="180" dirty="0">
                <a:solidFill>
                  <a:srgbClr val="FADF12"/>
                </a:solidFill>
                <a:latin typeface="Trebuchet MS"/>
                <a:cs typeface="Trebuchet MS"/>
              </a:rPr>
              <a:t>MIDDLE</a:t>
            </a:r>
            <a:r>
              <a:rPr sz="4050" b="1" spc="-245" dirty="0">
                <a:solidFill>
                  <a:srgbClr val="FADF12"/>
                </a:solidFill>
                <a:latin typeface="Trebuchet MS"/>
                <a:cs typeface="Trebuchet MS"/>
              </a:rPr>
              <a:t> </a:t>
            </a:r>
            <a:r>
              <a:rPr sz="4050" b="1" spc="210" dirty="0">
                <a:solidFill>
                  <a:srgbClr val="FADF12"/>
                </a:solidFill>
                <a:latin typeface="Trebuchet MS"/>
                <a:cs typeface="Trebuchet MS"/>
              </a:rPr>
              <a:t>ORDER</a:t>
            </a:r>
            <a:endParaRPr sz="4050" dirty="0">
              <a:latin typeface="Trebuchet MS"/>
              <a:cs typeface="Trebuchet MS"/>
            </a:endParaRPr>
          </a:p>
        </p:txBody>
      </p:sp>
      <p:sp>
        <p:nvSpPr>
          <p:cNvPr id="22" name="object 22"/>
          <p:cNvSpPr txBox="1"/>
          <p:nvPr/>
        </p:nvSpPr>
        <p:spPr>
          <a:xfrm>
            <a:off x="1090227" y="4563766"/>
            <a:ext cx="2894965" cy="1233170"/>
          </a:xfrm>
          <a:prstGeom prst="rect">
            <a:avLst/>
          </a:prstGeom>
        </p:spPr>
        <p:txBody>
          <a:bodyPr vert="horz" wrap="square" lIns="0" tIns="12700" rIns="0" bIns="0" rtlCol="0">
            <a:spAutoFit/>
          </a:bodyPr>
          <a:lstStyle/>
          <a:p>
            <a:pPr marL="663575">
              <a:lnSpc>
                <a:spcPct val="100000"/>
              </a:lnSpc>
              <a:spcBef>
                <a:spcPts val="100"/>
              </a:spcBef>
            </a:pPr>
            <a:r>
              <a:rPr sz="2700" b="1" spc="100" dirty="0">
                <a:solidFill>
                  <a:srgbClr val="FADF12"/>
                </a:solidFill>
                <a:latin typeface="Trebuchet MS"/>
                <a:cs typeface="Trebuchet MS"/>
              </a:rPr>
              <a:t>PARAMETERS</a:t>
            </a:r>
            <a:endParaRPr sz="2700">
              <a:latin typeface="Trebuchet MS"/>
              <a:cs typeface="Trebuchet MS"/>
            </a:endParaRPr>
          </a:p>
          <a:p>
            <a:pPr marL="12700">
              <a:lnSpc>
                <a:spcPct val="100000"/>
              </a:lnSpc>
              <a:spcBef>
                <a:spcPts val="3265"/>
              </a:spcBef>
            </a:pPr>
            <a:r>
              <a:rPr sz="2500" spc="80" dirty="0">
                <a:solidFill>
                  <a:srgbClr val="FFFFFF"/>
                </a:solidFill>
                <a:latin typeface="Lucida Sans Unicode"/>
                <a:cs typeface="Lucida Sans Unicode"/>
              </a:rPr>
              <a:t>Batting</a:t>
            </a:r>
            <a:r>
              <a:rPr sz="2500" spc="-185" dirty="0">
                <a:solidFill>
                  <a:srgbClr val="FFFFFF"/>
                </a:solidFill>
                <a:latin typeface="Lucida Sans Unicode"/>
                <a:cs typeface="Lucida Sans Unicode"/>
              </a:rPr>
              <a:t> </a:t>
            </a:r>
            <a:r>
              <a:rPr sz="2500" spc="114" dirty="0">
                <a:solidFill>
                  <a:srgbClr val="FFFFFF"/>
                </a:solidFill>
                <a:latin typeface="Lucida Sans Unicode"/>
                <a:cs typeface="Lucida Sans Unicode"/>
              </a:rPr>
              <a:t>Average</a:t>
            </a:r>
            <a:endParaRPr sz="2500">
              <a:latin typeface="Lucida Sans Unicode"/>
              <a:cs typeface="Lucida Sans Unicode"/>
            </a:endParaRPr>
          </a:p>
        </p:txBody>
      </p:sp>
      <p:sp>
        <p:nvSpPr>
          <p:cNvPr id="23" name="object 23"/>
          <p:cNvSpPr txBox="1"/>
          <p:nvPr/>
        </p:nvSpPr>
        <p:spPr>
          <a:xfrm>
            <a:off x="12530583" y="4563766"/>
            <a:ext cx="1544320" cy="1233170"/>
          </a:xfrm>
          <a:prstGeom prst="rect">
            <a:avLst/>
          </a:prstGeom>
        </p:spPr>
        <p:txBody>
          <a:bodyPr vert="horz" wrap="square" lIns="0" tIns="12700" rIns="0" bIns="0" rtlCol="0">
            <a:spAutoFit/>
          </a:bodyPr>
          <a:lstStyle/>
          <a:p>
            <a:pPr algn="ctr">
              <a:lnSpc>
                <a:spcPct val="100000"/>
              </a:lnSpc>
              <a:spcBef>
                <a:spcPts val="100"/>
              </a:spcBef>
            </a:pPr>
            <a:r>
              <a:rPr sz="2700" b="1" spc="75" dirty="0">
                <a:solidFill>
                  <a:srgbClr val="FADF12"/>
                </a:solidFill>
                <a:latin typeface="Trebuchet MS"/>
                <a:cs typeface="Trebuchet MS"/>
              </a:rPr>
              <a:t>CRITERIA</a:t>
            </a:r>
            <a:endParaRPr sz="2700" dirty="0">
              <a:latin typeface="Trebuchet MS"/>
              <a:cs typeface="Trebuchet MS"/>
            </a:endParaRPr>
          </a:p>
          <a:p>
            <a:pPr marL="8255" algn="ctr">
              <a:lnSpc>
                <a:spcPct val="100000"/>
              </a:lnSpc>
              <a:spcBef>
                <a:spcPts val="3265"/>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lang="en-US" sz="2500" b="1" spc="180" dirty="0">
                <a:solidFill>
                  <a:srgbClr val="FFFFFF"/>
                </a:solidFill>
                <a:latin typeface="Trebuchet MS"/>
                <a:cs typeface="Trebuchet MS"/>
              </a:rPr>
              <a:t>18</a:t>
            </a:r>
            <a:endParaRPr sz="2500" dirty="0">
              <a:latin typeface="Trebuchet MS"/>
              <a:cs typeface="Trebuchet MS"/>
            </a:endParaRPr>
          </a:p>
        </p:txBody>
      </p:sp>
      <p:sp>
        <p:nvSpPr>
          <p:cNvPr id="24" name="object 24"/>
          <p:cNvSpPr txBox="1"/>
          <p:nvPr/>
        </p:nvSpPr>
        <p:spPr>
          <a:xfrm>
            <a:off x="5312221" y="4563766"/>
            <a:ext cx="5467985" cy="1233170"/>
          </a:xfrm>
          <a:prstGeom prst="rect">
            <a:avLst/>
          </a:prstGeom>
        </p:spPr>
        <p:txBody>
          <a:bodyPr vert="horz" wrap="square" lIns="0" tIns="12700" rIns="0" bIns="0" rtlCol="0">
            <a:spAutoFit/>
          </a:bodyPr>
          <a:lstStyle/>
          <a:p>
            <a:pPr marL="815340" algn="ctr">
              <a:lnSpc>
                <a:spcPct val="100000"/>
              </a:lnSpc>
              <a:spcBef>
                <a:spcPts val="100"/>
              </a:spcBef>
            </a:pPr>
            <a:r>
              <a:rPr sz="2700" b="1" spc="110" dirty="0">
                <a:solidFill>
                  <a:srgbClr val="FADF12"/>
                </a:solidFill>
                <a:latin typeface="Trebuchet MS"/>
                <a:cs typeface="Trebuchet MS"/>
              </a:rPr>
              <a:t>DESCRIPTION</a:t>
            </a:r>
            <a:endParaRPr sz="2700">
              <a:latin typeface="Trebuchet MS"/>
              <a:cs typeface="Trebuchet MS"/>
            </a:endParaRPr>
          </a:p>
          <a:p>
            <a:pPr marL="12700">
              <a:lnSpc>
                <a:spcPct val="100000"/>
              </a:lnSpc>
              <a:spcBef>
                <a:spcPts val="3265"/>
              </a:spcBef>
            </a:pPr>
            <a:r>
              <a:rPr sz="2500" spc="114" dirty="0">
                <a:solidFill>
                  <a:srgbClr val="FFFFFF"/>
                </a:solidFill>
                <a:latin typeface="Lucida Sans Unicode"/>
                <a:cs typeface="Lucida Sans Unicode"/>
              </a:rPr>
              <a:t>Average</a:t>
            </a:r>
            <a:r>
              <a:rPr sz="2500" spc="-155" dirty="0">
                <a:solidFill>
                  <a:srgbClr val="FFFFFF"/>
                </a:solidFill>
                <a:latin typeface="Lucida Sans Unicode"/>
                <a:cs typeface="Lucida Sans Unicode"/>
              </a:rPr>
              <a:t> </a:t>
            </a:r>
            <a:r>
              <a:rPr sz="2500" spc="30" dirty="0">
                <a:solidFill>
                  <a:srgbClr val="FFFFFF"/>
                </a:solidFill>
                <a:latin typeface="Lucida Sans Unicode"/>
                <a:cs typeface="Lucida Sans Unicode"/>
              </a:rPr>
              <a:t>runs</a:t>
            </a:r>
            <a:r>
              <a:rPr sz="2500" spc="-150" dirty="0">
                <a:solidFill>
                  <a:srgbClr val="FFFFFF"/>
                </a:solidFill>
                <a:latin typeface="Lucida Sans Unicode"/>
                <a:cs typeface="Lucida Sans Unicode"/>
              </a:rPr>
              <a:t> </a:t>
            </a:r>
            <a:r>
              <a:rPr sz="2500" spc="85" dirty="0">
                <a:solidFill>
                  <a:srgbClr val="FFFFFF"/>
                </a:solidFill>
                <a:latin typeface="Lucida Sans Unicode"/>
                <a:cs typeface="Lucida Sans Unicode"/>
              </a:rPr>
              <a:t>scored</a:t>
            </a:r>
            <a:r>
              <a:rPr sz="2500" spc="-155" dirty="0">
                <a:solidFill>
                  <a:srgbClr val="FFFFFF"/>
                </a:solidFill>
                <a:latin typeface="Lucida Sans Unicode"/>
                <a:cs typeface="Lucida Sans Unicode"/>
              </a:rPr>
              <a:t> </a:t>
            </a:r>
            <a:r>
              <a:rPr sz="2500" dirty="0">
                <a:solidFill>
                  <a:srgbClr val="FFFFFF"/>
                </a:solidFill>
                <a:latin typeface="Lucida Sans Unicode"/>
                <a:cs typeface="Lucida Sans Unicode"/>
              </a:rPr>
              <a:t>in</a:t>
            </a:r>
            <a:r>
              <a:rPr sz="2500" spc="-150" dirty="0">
                <a:solidFill>
                  <a:srgbClr val="FFFFFF"/>
                </a:solidFill>
                <a:latin typeface="Lucida Sans Unicode"/>
                <a:cs typeface="Lucida Sans Unicode"/>
              </a:rPr>
              <a:t> </a:t>
            </a:r>
            <a:r>
              <a:rPr sz="2500" spc="190" dirty="0">
                <a:solidFill>
                  <a:srgbClr val="FFFFFF"/>
                </a:solidFill>
                <a:latin typeface="Lucida Sans Unicode"/>
                <a:cs typeface="Lucida Sans Unicode"/>
              </a:rPr>
              <a:t>an</a:t>
            </a:r>
            <a:r>
              <a:rPr sz="2500" spc="-155" dirty="0">
                <a:solidFill>
                  <a:srgbClr val="FFFFFF"/>
                </a:solidFill>
                <a:latin typeface="Lucida Sans Unicode"/>
                <a:cs typeface="Lucida Sans Unicode"/>
              </a:rPr>
              <a:t> </a:t>
            </a:r>
            <a:r>
              <a:rPr sz="2500" spc="35" dirty="0">
                <a:solidFill>
                  <a:srgbClr val="FFFFFF"/>
                </a:solidFill>
                <a:latin typeface="Lucida Sans Unicode"/>
                <a:cs typeface="Lucida Sans Unicode"/>
              </a:rPr>
              <a:t>innings</a:t>
            </a:r>
            <a:endParaRPr sz="2500">
              <a:latin typeface="Lucida Sans Unicode"/>
              <a:cs typeface="Lucida Sans Unicode"/>
            </a:endParaRPr>
          </a:p>
        </p:txBody>
      </p:sp>
      <p:sp>
        <p:nvSpPr>
          <p:cNvPr id="25" name="object 25"/>
          <p:cNvSpPr txBox="1"/>
          <p:nvPr/>
        </p:nvSpPr>
        <p:spPr>
          <a:xfrm>
            <a:off x="1090227" y="6247409"/>
            <a:ext cx="1725930" cy="407034"/>
          </a:xfrm>
          <a:prstGeom prst="rect">
            <a:avLst/>
          </a:prstGeom>
        </p:spPr>
        <p:txBody>
          <a:bodyPr vert="horz" wrap="square" lIns="0" tIns="12700" rIns="0" bIns="0" rtlCol="0">
            <a:spAutoFit/>
          </a:bodyPr>
          <a:lstStyle/>
          <a:p>
            <a:pPr marL="12700">
              <a:lnSpc>
                <a:spcPct val="100000"/>
              </a:lnSpc>
              <a:spcBef>
                <a:spcPts val="100"/>
              </a:spcBef>
            </a:pPr>
            <a:r>
              <a:rPr sz="2500" spc="155" dirty="0">
                <a:solidFill>
                  <a:srgbClr val="FFFFFF"/>
                </a:solidFill>
                <a:latin typeface="Lucida Sans Unicode"/>
                <a:cs typeface="Lucida Sans Unicode"/>
              </a:rPr>
              <a:t>S</a:t>
            </a:r>
            <a:r>
              <a:rPr sz="2500" spc="-15" dirty="0">
                <a:solidFill>
                  <a:srgbClr val="FFFFFF"/>
                </a:solidFill>
                <a:latin typeface="Lucida Sans Unicode"/>
                <a:cs typeface="Lucida Sans Unicode"/>
              </a:rPr>
              <a:t>t</a:t>
            </a:r>
            <a:r>
              <a:rPr sz="2500" spc="-70" dirty="0">
                <a:solidFill>
                  <a:srgbClr val="FFFFFF"/>
                </a:solidFill>
                <a:latin typeface="Lucida Sans Unicode"/>
                <a:cs typeface="Lucida Sans Unicode"/>
              </a:rPr>
              <a:t>r</a:t>
            </a:r>
            <a:r>
              <a:rPr sz="2500" spc="-65" dirty="0">
                <a:solidFill>
                  <a:srgbClr val="FFFFFF"/>
                </a:solidFill>
                <a:latin typeface="Lucida Sans Unicode"/>
                <a:cs typeface="Lucida Sans Unicode"/>
              </a:rPr>
              <a:t>i</a:t>
            </a:r>
            <a:r>
              <a:rPr sz="2500" spc="-85" dirty="0">
                <a:solidFill>
                  <a:srgbClr val="FFFFFF"/>
                </a:solidFill>
                <a:latin typeface="Lucida Sans Unicode"/>
                <a:cs typeface="Lucida Sans Unicode"/>
              </a:rPr>
              <a:t>k</a:t>
            </a:r>
            <a:r>
              <a:rPr sz="2500" spc="145" dirty="0">
                <a:solidFill>
                  <a:srgbClr val="FFFFFF"/>
                </a:solidFill>
                <a:latin typeface="Lucida Sans Unicode"/>
                <a:cs typeface="Lucida Sans Unicode"/>
              </a:rPr>
              <a:t>e</a:t>
            </a:r>
            <a:r>
              <a:rPr sz="2500" spc="-145" dirty="0">
                <a:solidFill>
                  <a:srgbClr val="FFFFFF"/>
                </a:solidFill>
                <a:latin typeface="Lucida Sans Unicode"/>
                <a:cs typeface="Lucida Sans Unicode"/>
              </a:rPr>
              <a:t> </a:t>
            </a:r>
            <a:r>
              <a:rPr sz="2500" spc="-10" dirty="0">
                <a:solidFill>
                  <a:srgbClr val="FFFFFF"/>
                </a:solidFill>
                <a:latin typeface="Lucida Sans Unicode"/>
                <a:cs typeface="Lucida Sans Unicode"/>
              </a:rPr>
              <a:t>R</a:t>
            </a:r>
            <a:r>
              <a:rPr sz="2500" spc="305" dirty="0">
                <a:solidFill>
                  <a:srgbClr val="FFFFFF"/>
                </a:solidFill>
                <a:latin typeface="Lucida Sans Unicode"/>
                <a:cs typeface="Lucida Sans Unicode"/>
              </a:rPr>
              <a:t>a</a:t>
            </a:r>
            <a:r>
              <a:rPr sz="2500" spc="-15" dirty="0">
                <a:solidFill>
                  <a:srgbClr val="FFFFFF"/>
                </a:solidFill>
                <a:latin typeface="Lucida Sans Unicode"/>
                <a:cs typeface="Lucida Sans Unicode"/>
              </a:rPr>
              <a:t>t</a:t>
            </a:r>
            <a:r>
              <a:rPr sz="2500" spc="145" dirty="0">
                <a:solidFill>
                  <a:srgbClr val="FFFFFF"/>
                </a:solidFill>
                <a:latin typeface="Lucida Sans Unicode"/>
                <a:cs typeface="Lucida Sans Unicode"/>
              </a:rPr>
              <a:t>e</a:t>
            </a:r>
            <a:endParaRPr sz="2500">
              <a:latin typeface="Lucida Sans Unicode"/>
              <a:cs typeface="Lucida Sans Unicode"/>
            </a:endParaRPr>
          </a:p>
        </p:txBody>
      </p:sp>
      <p:sp>
        <p:nvSpPr>
          <p:cNvPr id="26" name="object 26"/>
          <p:cNvSpPr txBox="1"/>
          <p:nvPr/>
        </p:nvSpPr>
        <p:spPr>
          <a:xfrm>
            <a:off x="12894971" y="6247409"/>
            <a:ext cx="782955"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565" dirty="0">
                <a:solidFill>
                  <a:srgbClr val="FFFFFF"/>
                </a:solidFill>
                <a:latin typeface="Trebuchet MS"/>
                <a:cs typeface="Trebuchet MS"/>
              </a:rPr>
              <a:t>1</a:t>
            </a:r>
            <a:r>
              <a:rPr lang="en-US" sz="2500" b="1" spc="-35" dirty="0">
                <a:solidFill>
                  <a:srgbClr val="FFFFFF"/>
                </a:solidFill>
                <a:latin typeface="Trebuchet MS"/>
                <a:cs typeface="Trebuchet MS"/>
              </a:rPr>
              <a:t>10</a:t>
            </a:r>
            <a:endParaRPr sz="2500" dirty="0">
              <a:latin typeface="Trebuchet MS"/>
              <a:cs typeface="Trebuchet MS"/>
            </a:endParaRPr>
          </a:p>
        </p:txBody>
      </p:sp>
      <p:sp>
        <p:nvSpPr>
          <p:cNvPr id="27" name="object 27"/>
          <p:cNvSpPr txBox="1"/>
          <p:nvPr/>
        </p:nvSpPr>
        <p:spPr>
          <a:xfrm>
            <a:off x="5312221" y="6247409"/>
            <a:ext cx="4878705" cy="407034"/>
          </a:xfrm>
          <a:prstGeom prst="rect">
            <a:avLst/>
          </a:prstGeom>
        </p:spPr>
        <p:txBody>
          <a:bodyPr vert="horz" wrap="square" lIns="0" tIns="12700" rIns="0" bIns="0" rtlCol="0">
            <a:spAutoFit/>
          </a:bodyPr>
          <a:lstStyle/>
          <a:p>
            <a:pPr marL="12700">
              <a:lnSpc>
                <a:spcPct val="100000"/>
              </a:lnSpc>
              <a:spcBef>
                <a:spcPts val="100"/>
              </a:spcBef>
            </a:pPr>
            <a:r>
              <a:rPr sz="2500" spc="-50" dirty="0">
                <a:solidFill>
                  <a:srgbClr val="FFFFFF"/>
                </a:solidFill>
                <a:latin typeface="Lucida Sans Unicode"/>
                <a:cs typeface="Lucida Sans Unicode"/>
              </a:rPr>
              <a:t>N</a:t>
            </a:r>
            <a:r>
              <a:rPr sz="2500" spc="55" dirty="0">
                <a:solidFill>
                  <a:srgbClr val="FFFFFF"/>
                </a:solidFill>
                <a:latin typeface="Lucida Sans Unicode"/>
                <a:cs typeface="Lucida Sans Unicode"/>
              </a:rPr>
              <a:t>o</a:t>
            </a:r>
            <a:r>
              <a:rPr sz="2500" spc="-145" dirty="0">
                <a:solidFill>
                  <a:srgbClr val="FFFFFF"/>
                </a:solidFill>
                <a:latin typeface="Lucida Sans Unicode"/>
                <a:cs typeface="Lucida Sans Unicode"/>
              </a:rPr>
              <a:t> </a:t>
            </a:r>
            <a:r>
              <a:rPr sz="2500" spc="50" dirty="0">
                <a:solidFill>
                  <a:srgbClr val="FFFFFF"/>
                </a:solidFill>
                <a:latin typeface="Lucida Sans Unicode"/>
                <a:cs typeface="Lucida Sans Unicode"/>
              </a:rPr>
              <a:t>o</a:t>
            </a:r>
            <a:r>
              <a:rPr sz="2500" spc="-90" dirty="0">
                <a:solidFill>
                  <a:srgbClr val="FFFFFF"/>
                </a:solidFill>
                <a:latin typeface="Lucida Sans Unicode"/>
                <a:cs typeface="Lucida Sans Unicode"/>
              </a:rPr>
              <a:t>f</a:t>
            </a:r>
            <a:r>
              <a:rPr sz="2500" spc="-145" dirty="0">
                <a:solidFill>
                  <a:srgbClr val="FFFFFF"/>
                </a:solidFill>
                <a:latin typeface="Lucida Sans Unicode"/>
                <a:cs typeface="Lucida Sans Unicode"/>
              </a:rPr>
              <a:t> </a:t>
            </a:r>
            <a:r>
              <a:rPr sz="2500" spc="-70" dirty="0">
                <a:solidFill>
                  <a:srgbClr val="FFFFFF"/>
                </a:solidFill>
                <a:latin typeface="Lucida Sans Unicode"/>
                <a:cs typeface="Lucida Sans Unicode"/>
              </a:rPr>
              <a:t>r</a:t>
            </a:r>
            <a:r>
              <a:rPr sz="2500" spc="65" dirty="0">
                <a:solidFill>
                  <a:srgbClr val="FFFFFF"/>
                </a:solidFill>
                <a:latin typeface="Lucida Sans Unicode"/>
                <a:cs typeface="Lucida Sans Unicode"/>
              </a:rPr>
              <a:t>un</a:t>
            </a:r>
            <a:r>
              <a:rPr sz="2500" spc="60" dirty="0">
                <a:solidFill>
                  <a:srgbClr val="FFFFFF"/>
                </a:solidFill>
                <a:latin typeface="Lucida Sans Unicode"/>
                <a:cs typeface="Lucida Sans Unicode"/>
              </a:rPr>
              <a:t>s</a:t>
            </a:r>
            <a:r>
              <a:rPr sz="2500" spc="-145" dirty="0">
                <a:solidFill>
                  <a:srgbClr val="FFFFFF"/>
                </a:solidFill>
                <a:latin typeface="Lucida Sans Unicode"/>
                <a:cs typeface="Lucida Sans Unicode"/>
              </a:rPr>
              <a:t> </a:t>
            </a:r>
            <a:r>
              <a:rPr sz="2500" spc="55" dirty="0">
                <a:solidFill>
                  <a:srgbClr val="FFFFFF"/>
                </a:solidFill>
                <a:latin typeface="Lucida Sans Unicode"/>
                <a:cs typeface="Lucida Sans Unicode"/>
              </a:rPr>
              <a:t>s</a:t>
            </a:r>
            <a:r>
              <a:rPr sz="2500" spc="210" dirty="0">
                <a:solidFill>
                  <a:srgbClr val="FFFFFF"/>
                </a:solidFill>
                <a:latin typeface="Lucida Sans Unicode"/>
                <a:cs typeface="Lucida Sans Unicode"/>
              </a:rPr>
              <a:t>c</a:t>
            </a:r>
            <a:r>
              <a:rPr sz="2500" spc="50" dirty="0">
                <a:solidFill>
                  <a:srgbClr val="FFFFFF"/>
                </a:solidFill>
                <a:latin typeface="Lucida Sans Unicode"/>
                <a:cs typeface="Lucida Sans Unicode"/>
              </a:rPr>
              <a:t>o</a:t>
            </a:r>
            <a:r>
              <a:rPr sz="2500" spc="-70" dirty="0">
                <a:solidFill>
                  <a:srgbClr val="FFFFFF"/>
                </a:solidFill>
                <a:latin typeface="Lucida Sans Unicode"/>
                <a:cs typeface="Lucida Sans Unicode"/>
              </a:rPr>
              <a:t>r</a:t>
            </a:r>
            <a:r>
              <a:rPr sz="2500" spc="140" dirty="0">
                <a:solidFill>
                  <a:srgbClr val="FFFFFF"/>
                </a:solidFill>
                <a:latin typeface="Lucida Sans Unicode"/>
                <a:cs typeface="Lucida Sans Unicode"/>
              </a:rPr>
              <a:t>e</a:t>
            </a:r>
            <a:r>
              <a:rPr sz="2500" spc="120" dirty="0">
                <a:solidFill>
                  <a:srgbClr val="FFFFFF"/>
                </a:solidFill>
                <a:latin typeface="Lucida Sans Unicode"/>
                <a:cs typeface="Lucida Sans Unicode"/>
              </a:rPr>
              <a:t>d</a:t>
            </a:r>
            <a:r>
              <a:rPr sz="2500" spc="-145" dirty="0">
                <a:solidFill>
                  <a:srgbClr val="FFFFFF"/>
                </a:solidFill>
                <a:latin typeface="Lucida Sans Unicode"/>
                <a:cs typeface="Lucida Sans Unicode"/>
              </a:rPr>
              <a:t> </a:t>
            </a:r>
            <a:r>
              <a:rPr sz="2500" spc="114" dirty="0">
                <a:solidFill>
                  <a:srgbClr val="FFFFFF"/>
                </a:solidFill>
                <a:latin typeface="Lucida Sans Unicode"/>
                <a:cs typeface="Lucida Sans Unicode"/>
              </a:rPr>
              <a:t>p</a:t>
            </a:r>
            <a:r>
              <a:rPr sz="2500" spc="140" dirty="0">
                <a:solidFill>
                  <a:srgbClr val="FFFFFF"/>
                </a:solidFill>
                <a:latin typeface="Lucida Sans Unicode"/>
                <a:cs typeface="Lucida Sans Unicode"/>
              </a:rPr>
              <a:t>e</a:t>
            </a:r>
            <a:r>
              <a:rPr sz="2500" spc="-65" dirty="0">
                <a:solidFill>
                  <a:srgbClr val="FFFFFF"/>
                </a:solidFill>
                <a:latin typeface="Lucida Sans Unicode"/>
                <a:cs typeface="Lucida Sans Unicode"/>
              </a:rPr>
              <a:t>r</a:t>
            </a:r>
            <a:r>
              <a:rPr sz="2500" spc="-145" dirty="0">
                <a:solidFill>
                  <a:srgbClr val="FFFFFF"/>
                </a:solidFill>
                <a:latin typeface="Lucida Sans Unicode"/>
                <a:cs typeface="Lucida Sans Unicode"/>
              </a:rPr>
              <a:t> </a:t>
            </a:r>
            <a:r>
              <a:rPr sz="2500" spc="-715" dirty="0">
                <a:solidFill>
                  <a:srgbClr val="FFFFFF"/>
                </a:solidFill>
                <a:latin typeface="Lucida Sans Unicode"/>
                <a:cs typeface="Lucida Sans Unicode"/>
              </a:rPr>
              <a:t>1</a:t>
            </a:r>
            <a:r>
              <a:rPr sz="2500" spc="15" dirty="0">
                <a:solidFill>
                  <a:srgbClr val="FFFFFF"/>
                </a:solidFill>
                <a:latin typeface="Lucida Sans Unicode"/>
                <a:cs typeface="Lucida Sans Unicode"/>
              </a:rPr>
              <a:t>0</a:t>
            </a:r>
            <a:r>
              <a:rPr sz="2500" spc="20" dirty="0">
                <a:solidFill>
                  <a:srgbClr val="FFFFFF"/>
                </a:solidFill>
                <a:latin typeface="Lucida Sans Unicode"/>
                <a:cs typeface="Lucida Sans Unicode"/>
              </a:rPr>
              <a:t>0</a:t>
            </a:r>
            <a:r>
              <a:rPr sz="2500" spc="-145" dirty="0">
                <a:solidFill>
                  <a:srgbClr val="FFFFFF"/>
                </a:solidFill>
                <a:latin typeface="Lucida Sans Unicode"/>
                <a:cs typeface="Lucida Sans Unicode"/>
              </a:rPr>
              <a:t> </a:t>
            </a:r>
            <a:r>
              <a:rPr sz="2500" spc="114" dirty="0">
                <a:solidFill>
                  <a:srgbClr val="FFFFFF"/>
                </a:solidFill>
                <a:latin typeface="Lucida Sans Unicode"/>
                <a:cs typeface="Lucida Sans Unicode"/>
              </a:rPr>
              <a:t>b</a:t>
            </a:r>
            <a:r>
              <a:rPr sz="2500" spc="305" dirty="0">
                <a:solidFill>
                  <a:srgbClr val="FFFFFF"/>
                </a:solidFill>
                <a:latin typeface="Lucida Sans Unicode"/>
                <a:cs typeface="Lucida Sans Unicode"/>
              </a:rPr>
              <a:t>a</a:t>
            </a:r>
            <a:r>
              <a:rPr sz="2500" spc="-65" dirty="0">
                <a:solidFill>
                  <a:srgbClr val="FFFFFF"/>
                </a:solidFill>
                <a:latin typeface="Lucida Sans Unicode"/>
                <a:cs typeface="Lucida Sans Unicode"/>
              </a:rPr>
              <a:t>ll</a:t>
            </a:r>
            <a:r>
              <a:rPr sz="2500" spc="60" dirty="0">
                <a:solidFill>
                  <a:srgbClr val="FFFFFF"/>
                </a:solidFill>
                <a:latin typeface="Lucida Sans Unicode"/>
                <a:cs typeface="Lucida Sans Unicode"/>
              </a:rPr>
              <a:t>s</a:t>
            </a:r>
            <a:endParaRPr sz="2500">
              <a:latin typeface="Lucida Sans Unicode"/>
              <a:cs typeface="Lucida Sans Unicode"/>
            </a:endParaRPr>
          </a:p>
        </p:txBody>
      </p:sp>
      <p:sp>
        <p:nvSpPr>
          <p:cNvPr id="28" name="object 28"/>
          <p:cNvSpPr txBox="1"/>
          <p:nvPr/>
        </p:nvSpPr>
        <p:spPr>
          <a:xfrm>
            <a:off x="1090227" y="7051914"/>
            <a:ext cx="2341880" cy="407034"/>
          </a:xfrm>
          <a:prstGeom prst="rect">
            <a:avLst/>
          </a:prstGeom>
        </p:spPr>
        <p:txBody>
          <a:bodyPr vert="horz" wrap="square" lIns="0" tIns="12700" rIns="0" bIns="0" rtlCol="0">
            <a:spAutoFit/>
          </a:bodyPr>
          <a:lstStyle/>
          <a:p>
            <a:pPr marL="12700">
              <a:lnSpc>
                <a:spcPct val="100000"/>
              </a:lnSpc>
              <a:spcBef>
                <a:spcPts val="100"/>
              </a:spcBef>
            </a:pPr>
            <a:r>
              <a:rPr sz="2500" spc="35" dirty="0">
                <a:solidFill>
                  <a:srgbClr val="FFFFFF"/>
                </a:solidFill>
                <a:latin typeface="Lucida Sans Unicode"/>
                <a:cs typeface="Lucida Sans Unicode"/>
              </a:rPr>
              <a:t>Innings</a:t>
            </a:r>
            <a:r>
              <a:rPr sz="2500" spc="-190" dirty="0">
                <a:solidFill>
                  <a:srgbClr val="FFFFFF"/>
                </a:solidFill>
                <a:latin typeface="Lucida Sans Unicode"/>
                <a:cs typeface="Lucida Sans Unicode"/>
              </a:rPr>
              <a:t> </a:t>
            </a:r>
            <a:r>
              <a:rPr sz="2500" spc="110" dirty="0">
                <a:solidFill>
                  <a:srgbClr val="FFFFFF"/>
                </a:solidFill>
                <a:latin typeface="Lucida Sans Unicode"/>
                <a:cs typeface="Lucida Sans Unicode"/>
              </a:rPr>
              <a:t>Batted</a:t>
            </a:r>
            <a:endParaRPr sz="2500">
              <a:latin typeface="Lucida Sans Unicode"/>
              <a:cs typeface="Lucida Sans Unicode"/>
            </a:endParaRPr>
          </a:p>
        </p:txBody>
      </p:sp>
      <p:sp>
        <p:nvSpPr>
          <p:cNvPr id="29" name="object 29"/>
          <p:cNvSpPr txBox="1"/>
          <p:nvPr/>
        </p:nvSpPr>
        <p:spPr>
          <a:xfrm>
            <a:off x="13060700" y="7051914"/>
            <a:ext cx="471805"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30" dirty="0">
                <a:solidFill>
                  <a:srgbClr val="FFFFFF"/>
                </a:solidFill>
                <a:latin typeface="Trebuchet MS"/>
                <a:cs typeface="Trebuchet MS"/>
              </a:rPr>
              <a:t>3</a:t>
            </a:r>
            <a:endParaRPr sz="2500">
              <a:latin typeface="Trebuchet MS"/>
              <a:cs typeface="Trebuchet MS"/>
            </a:endParaRPr>
          </a:p>
        </p:txBody>
      </p:sp>
      <p:sp>
        <p:nvSpPr>
          <p:cNvPr id="30" name="object 30"/>
          <p:cNvSpPr txBox="1"/>
          <p:nvPr/>
        </p:nvSpPr>
        <p:spPr>
          <a:xfrm>
            <a:off x="5312221" y="7051914"/>
            <a:ext cx="3238500" cy="407034"/>
          </a:xfrm>
          <a:prstGeom prst="rect">
            <a:avLst/>
          </a:prstGeom>
        </p:spPr>
        <p:txBody>
          <a:bodyPr vert="horz" wrap="square" lIns="0" tIns="12700" rIns="0" bIns="0" rtlCol="0">
            <a:spAutoFit/>
          </a:bodyPr>
          <a:lstStyle/>
          <a:p>
            <a:pPr marL="12700">
              <a:lnSpc>
                <a:spcPct val="100000"/>
              </a:lnSpc>
              <a:spcBef>
                <a:spcPts val="100"/>
              </a:spcBef>
            </a:pPr>
            <a:r>
              <a:rPr sz="2500" spc="20" dirty="0">
                <a:solidFill>
                  <a:srgbClr val="FFFFFF"/>
                </a:solidFill>
                <a:latin typeface="Lucida Sans Unicode"/>
                <a:cs typeface="Lucida Sans Unicode"/>
              </a:rPr>
              <a:t>Total</a:t>
            </a:r>
            <a:r>
              <a:rPr sz="2500" spc="-170" dirty="0">
                <a:solidFill>
                  <a:srgbClr val="FFFFFF"/>
                </a:solidFill>
                <a:latin typeface="Lucida Sans Unicode"/>
                <a:cs typeface="Lucida Sans Unicode"/>
              </a:rPr>
              <a:t> </a:t>
            </a:r>
            <a:r>
              <a:rPr sz="2500" spc="35" dirty="0">
                <a:solidFill>
                  <a:srgbClr val="FFFFFF"/>
                </a:solidFill>
                <a:latin typeface="Lucida Sans Unicode"/>
                <a:cs typeface="Lucida Sans Unicode"/>
              </a:rPr>
              <a:t>Innings</a:t>
            </a:r>
            <a:r>
              <a:rPr sz="2500" spc="-165" dirty="0">
                <a:solidFill>
                  <a:srgbClr val="FFFFFF"/>
                </a:solidFill>
                <a:latin typeface="Lucida Sans Unicode"/>
                <a:cs typeface="Lucida Sans Unicode"/>
              </a:rPr>
              <a:t> </a:t>
            </a:r>
            <a:r>
              <a:rPr sz="2500" spc="110" dirty="0">
                <a:solidFill>
                  <a:srgbClr val="FFFFFF"/>
                </a:solidFill>
                <a:latin typeface="Lucida Sans Unicode"/>
                <a:cs typeface="Lucida Sans Unicode"/>
              </a:rPr>
              <a:t>batted</a:t>
            </a:r>
            <a:endParaRPr sz="2500">
              <a:latin typeface="Lucida Sans Unicode"/>
              <a:cs typeface="Lucida Sans Unicode"/>
            </a:endParaRPr>
          </a:p>
        </p:txBody>
      </p:sp>
      <p:sp>
        <p:nvSpPr>
          <p:cNvPr id="31" name="object 31"/>
          <p:cNvSpPr txBox="1"/>
          <p:nvPr/>
        </p:nvSpPr>
        <p:spPr>
          <a:xfrm>
            <a:off x="1090227" y="8064799"/>
            <a:ext cx="2620010" cy="407034"/>
          </a:xfrm>
          <a:prstGeom prst="rect">
            <a:avLst/>
          </a:prstGeom>
        </p:spPr>
        <p:txBody>
          <a:bodyPr vert="horz" wrap="square" lIns="0" tIns="12700" rIns="0" bIns="0" rtlCol="0">
            <a:spAutoFit/>
          </a:bodyPr>
          <a:lstStyle/>
          <a:p>
            <a:pPr marL="12700">
              <a:lnSpc>
                <a:spcPct val="100000"/>
              </a:lnSpc>
              <a:spcBef>
                <a:spcPts val="100"/>
              </a:spcBef>
            </a:pPr>
            <a:r>
              <a:rPr sz="2500" spc="20" dirty="0">
                <a:solidFill>
                  <a:srgbClr val="FFFFFF"/>
                </a:solidFill>
                <a:latin typeface="Lucida Sans Unicode"/>
                <a:cs typeface="Lucida Sans Unicode"/>
              </a:rPr>
              <a:t>Avg.</a:t>
            </a:r>
            <a:r>
              <a:rPr sz="2500" spc="-180" dirty="0">
                <a:solidFill>
                  <a:srgbClr val="FFFFFF"/>
                </a:solidFill>
                <a:latin typeface="Lucida Sans Unicode"/>
                <a:cs typeface="Lucida Sans Unicode"/>
              </a:rPr>
              <a:t> </a:t>
            </a:r>
            <a:r>
              <a:rPr sz="2500" spc="75" dirty="0">
                <a:solidFill>
                  <a:srgbClr val="FFFFFF"/>
                </a:solidFill>
                <a:latin typeface="Lucida Sans Unicode"/>
                <a:cs typeface="Lucida Sans Unicode"/>
              </a:rPr>
              <a:t>Balls</a:t>
            </a:r>
            <a:r>
              <a:rPr sz="2500" spc="-180" dirty="0">
                <a:solidFill>
                  <a:srgbClr val="FFFFFF"/>
                </a:solidFill>
                <a:latin typeface="Lucida Sans Unicode"/>
                <a:cs typeface="Lucida Sans Unicode"/>
              </a:rPr>
              <a:t> </a:t>
            </a:r>
            <a:r>
              <a:rPr sz="2500" spc="145" dirty="0">
                <a:solidFill>
                  <a:srgbClr val="FFFFFF"/>
                </a:solidFill>
                <a:latin typeface="Lucida Sans Unicode"/>
                <a:cs typeface="Lucida Sans Unicode"/>
              </a:rPr>
              <a:t>Faced</a:t>
            </a:r>
            <a:endParaRPr sz="2500">
              <a:latin typeface="Lucida Sans Unicode"/>
              <a:cs typeface="Lucida Sans Unicode"/>
            </a:endParaRPr>
          </a:p>
        </p:txBody>
      </p:sp>
      <p:sp>
        <p:nvSpPr>
          <p:cNvPr id="32" name="object 32"/>
          <p:cNvSpPr txBox="1"/>
          <p:nvPr/>
        </p:nvSpPr>
        <p:spPr>
          <a:xfrm>
            <a:off x="12951786" y="8041029"/>
            <a:ext cx="668655"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lang="en-US" sz="2500" b="1" spc="-35" dirty="0">
                <a:solidFill>
                  <a:srgbClr val="FFFFFF"/>
                </a:solidFill>
                <a:latin typeface="Trebuchet MS"/>
                <a:cs typeface="Trebuchet MS"/>
              </a:rPr>
              <a:t>15</a:t>
            </a:r>
            <a:endParaRPr sz="2500" dirty="0">
              <a:latin typeface="Trebuchet MS"/>
              <a:cs typeface="Trebuchet MS"/>
            </a:endParaRPr>
          </a:p>
        </p:txBody>
      </p:sp>
      <p:sp>
        <p:nvSpPr>
          <p:cNvPr id="33" name="object 33"/>
          <p:cNvSpPr txBox="1"/>
          <p:nvPr/>
        </p:nvSpPr>
        <p:spPr>
          <a:xfrm>
            <a:off x="5312221" y="7798055"/>
            <a:ext cx="5754370" cy="902335"/>
          </a:xfrm>
          <a:prstGeom prst="rect">
            <a:avLst/>
          </a:prstGeom>
        </p:spPr>
        <p:txBody>
          <a:bodyPr vert="horz" wrap="square" lIns="0" tIns="12700" rIns="0" bIns="0" rtlCol="0">
            <a:spAutoFit/>
          </a:bodyPr>
          <a:lstStyle/>
          <a:p>
            <a:pPr marL="12700" marR="5080">
              <a:lnSpc>
                <a:spcPct val="114999"/>
              </a:lnSpc>
              <a:spcBef>
                <a:spcPts val="100"/>
              </a:spcBef>
            </a:pPr>
            <a:r>
              <a:rPr sz="2500" spc="114" dirty="0">
                <a:solidFill>
                  <a:srgbClr val="FFFFFF"/>
                </a:solidFill>
                <a:latin typeface="Lucida Sans Unicode"/>
                <a:cs typeface="Lucida Sans Unicode"/>
              </a:rPr>
              <a:t>Average</a:t>
            </a:r>
            <a:r>
              <a:rPr sz="2500" spc="-155" dirty="0">
                <a:solidFill>
                  <a:srgbClr val="FFFFFF"/>
                </a:solidFill>
                <a:latin typeface="Lucida Sans Unicode"/>
                <a:cs typeface="Lucida Sans Unicode"/>
              </a:rPr>
              <a:t> </a:t>
            </a:r>
            <a:r>
              <a:rPr sz="2500" spc="70" dirty="0">
                <a:solidFill>
                  <a:srgbClr val="FFFFFF"/>
                </a:solidFill>
                <a:latin typeface="Lucida Sans Unicode"/>
                <a:cs typeface="Lucida Sans Unicode"/>
              </a:rPr>
              <a:t>balls</a:t>
            </a:r>
            <a:r>
              <a:rPr sz="2500" spc="-150" dirty="0">
                <a:solidFill>
                  <a:srgbClr val="FFFFFF"/>
                </a:solidFill>
                <a:latin typeface="Lucida Sans Unicode"/>
                <a:cs typeface="Lucida Sans Unicode"/>
              </a:rPr>
              <a:t> </a:t>
            </a:r>
            <a:r>
              <a:rPr sz="2500" spc="140" dirty="0">
                <a:solidFill>
                  <a:srgbClr val="FFFFFF"/>
                </a:solidFill>
                <a:latin typeface="Lucida Sans Unicode"/>
                <a:cs typeface="Lucida Sans Unicode"/>
              </a:rPr>
              <a:t>faced</a:t>
            </a:r>
            <a:r>
              <a:rPr sz="2500" spc="-150" dirty="0">
                <a:solidFill>
                  <a:srgbClr val="FFFFFF"/>
                </a:solidFill>
                <a:latin typeface="Lucida Sans Unicode"/>
                <a:cs typeface="Lucida Sans Unicode"/>
              </a:rPr>
              <a:t> </a:t>
            </a:r>
            <a:r>
              <a:rPr sz="2500" spc="130" dirty="0">
                <a:solidFill>
                  <a:srgbClr val="FFFFFF"/>
                </a:solidFill>
                <a:latin typeface="Lucida Sans Unicode"/>
                <a:cs typeface="Lucida Sans Unicode"/>
              </a:rPr>
              <a:t>by</a:t>
            </a:r>
            <a:r>
              <a:rPr sz="2500" spc="-155" dirty="0">
                <a:solidFill>
                  <a:srgbClr val="FFFFFF"/>
                </a:solidFill>
                <a:latin typeface="Lucida Sans Unicode"/>
                <a:cs typeface="Lucida Sans Unicode"/>
              </a:rPr>
              <a:t> </a:t>
            </a:r>
            <a:r>
              <a:rPr sz="2500" spc="65" dirty="0">
                <a:solidFill>
                  <a:srgbClr val="FFFFFF"/>
                </a:solidFill>
                <a:latin typeface="Lucida Sans Unicode"/>
                <a:cs typeface="Lucida Sans Unicode"/>
              </a:rPr>
              <a:t>the</a:t>
            </a:r>
            <a:r>
              <a:rPr sz="2500" spc="-150" dirty="0">
                <a:solidFill>
                  <a:srgbClr val="FFFFFF"/>
                </a:solidFill>
                <a:latin typeface="Lucida Sans Unicode"/>
                <a:cs typeface="Lucida Sans Unicode"/>
              </a:rPr>
              <a:t> </a:t>
            </a:r>
            <a:r>
              <a:rPr sz="2500" spc="80" dirty="0">
                <a:solidFill>
                  <a:srgbClr val="FFFFFF"/>
                </a:solidFill>
                <a:latin typeface="Lucida Sans Unicode"/>
                <a:cs typeface="Lucida Sans Unicode"/>
              </a:rPr>
              <a:t>batter</a:t>
            </a:r>
            <a:r>
              <a:rPr sz="2500" spc="-150" dirty="0">
                <a:solidFill>
                  <a:srgbClr val="FFFFFF"/>
                </a:solidFill>
                <a:latin typeface="Lucida Sans Unicode"/>
                <a:cs typeface="Lucida Sans Unicode"/>
              </a:rPr>
              <a:t> </a:t>
            </a:r>
            <a:r>
              <a:rPr sz="2500" dirty="0">
                <a:solidFill>
                  <a:srgbClr val="FFFFFF"/>
                </a:solidFill>
                <a:latin typeface="Lucida Sans Unicode"/>
                <a:cs typeface="Lucida Sans Unicode"/>
              </a:rPr>
              <a:t>in </a:t>
            </a:r>
            <a:r>
              <a:rPr sz="2500" spc="-780" dirty="0">
                <a:solidFill>
                  <a:srgbClr val="FFFFFF"/>
                </a:solidFill>
                <a:latin typeface="Lucida Sans Unicode"/>
                <a:cs typeface="Lucida Sans Unicode"/>
              </a:rPr>
              <a:t> </a:t>
            </a:r>
            <a:r>
              <a:rPr sz="2500" spc="190" dirty="0">
                <a:solidFill>
                  <a:srgbClr val="FFFFFF"/>
                </a:solidFill>
                <a:latin typeface="Lucida Sans Unicode"/>
                <a:cs typeface="Lucida Sans Unicode"/>
              </a:rPr>
              <a:t>an</a:t>
            </a:r>
            <a:r>
              <a:rPr sz="2500" spc="-150" dirty="0">
                <a:solidFill>
                  <a:srgbClr val="FFFFFF"/>
                </a:solidFill>
                <a:latin typeface="Lucida Sans Unicode"/>
                <a:cs typeface="Lucida Sans Unicode"/>
              </a:rPr>
              <a:t> </a:t>
            </a:r>
            <a:r>
              <a:rPr sz="2500" spc="35" dirty="0">
                <a:solidFill>
                  <a:srgbClr val="FFFFFF"/>
                </a:solidFill>
                <a:latin typeface="Lucida Sans Unicode"/>
                <a:cs typeface="Lucida Sans Unicode"/>
              </a:rPr>
              <a:t>innings</a:t>
            </a:r>
            <a:endParaRPr sz="2500">
              <a:latin typeface="Lucida Sans Unicode"/>
              <a:cs typeface="Lucida Sans Unicode"/>
            </a:endParaRPr>
          </a:p>
        </p:txBody>
      </p:sp>
      <p:sp>
        <p:nvSpPr>
          <p:cNvPr id="34" name="object 34"/>
          <p:cNvSpPr txBox="1"/>
          <p:nvPr/>
        </p:nvSpPr>
        <p:spPr>
          <a:xfrm>
            <a:off x="1090227" y="9105734"/>
            <a:ext cx="2520315" cy="407034"/>
          </a:xfrm>
          <a:prstGeom prst="rect">
            <a:avLst/>
          </a:prstGeom>
        </p:spPr>
        <p:txBody>
          <a:bodyPr vert="horz" wrap="square" lIns="0" tIns="12700" rIns="0" bIns="0" rtlCol="0">
            <a:spAutoFit/>
          </a:bodyPr>
          <a:lstStyle/>
          <a:p>
            <a:pPr marL="12700">
              <a:lnSpc>
                <a:spcPct val="100000"/>
              </a:lnSpc>
              <a:spcBef>
                <a:spcPts val="100"/>
              </a:spcBef>
            </a:pPr>
            <a:r>
              <a:rPr sz="2500" spc="130" dirty="0">
                <a:solidFill>
                  <a:srgbClr val="FFFFFF"/>
                </a:solidFill>
                <a:latin typeface="Lucida Sans Unicode"/>
                <a:cs typeface="Lucida Sans Unicode"/>
              </a:rPr>
              <a:t>B</a:t>
            </a:r>
            <a:r>
              <a:rPr sz="2500" spc="305" dirty="0">
                <a:solidFill>
                  <a:srgbClr val="FFFFFF"/>
                </a:solidFill>
                <a:latin typeface="Lucida Sans Unicode"/>
                <a:cs typeface="Lucida Sans Unicode"/>
              </a:rPr>
              <a:t>a</a:t>
            </a:r>
            <a:r>
              <a:rPr sz="2500" spc="-15" dirty="0">
                <a:solidFill>
                  <a:srgbClr val="FFFFFF"/>
                </a:solidFill>
                <a:latin typeface="Lucida Sans Unicode"/>
                <a:cs typeface="Lucida Sans Unicode"/>
              </a:rPr>
              <a:t>tt</a:t>
            </a:r>
            <a:r>
              <a:rPr sz="2500" spc="-65" dirty="0">
                <a:solidFill>
                  <a:srgbClr val="FFFFFF"/>
                </a:solidFill>
                <a:latin typeface="Lucida Sans Unicode"/>
                <a:cs typeface="Lucida Sans Unicode"/>
              </a:rPr>
              <a:t>i</a:t>
            </a:r>
            <a:r>
              <a:rPr sz="2500" spc="65" dirty="0">
                <a:solidFill>
                  <a:srgbClr val="FFFFFF"/>
                </a:solidFill>
                <a:latin typeface="Lucida Sans Unicode"/>
                <a:cs typeface="Lucida Sans Unicode"/>
              </a:rPr>
              <a:t>n</a:t>
            </a:r>
            <a:r>
              <a:rPr sz="2500" spc="135" dirty="0">
                <a:solidFill>
                  <a:srgbClr val="FFFFFF"/>
                </a:solidFill>
                <a:latin typeface="Lucida Sans Unicode"/>
                <a:cs typeface="Lucida Sans Unicode"/>
              </a:rPr>
              <a:t>g</a:t>
            </a:r>
            <a:r>
              <a:rPr sz="2500" spc="-145" dirty="0">
                <a:solidFill>
                  <a:srgbClr val="FFFFFF"/>
                </a:solidFill>
                <a:latin typeface="Lucida Sans Unicode"/>
                <a:cs typeface="Lucida Sans Unicode"/>
              </a:rPr>
              <a:t> </a:t>
            </a:r>
            <a:r>
              <a:rPr sz="2500" spc="100" dirty="0">
                <a:solidFill>
                  <a:srgbClr val="FFFFFF"/>
                </a:solidFill>
                <a:latin typeface="Lucida Sans Unicode"/>
                <a:cs typeface="Lucida Sans Unicode"/>
              </a:rPr>
              <a:t>P</a:t>
            </a:r>
            <a:r>
              <a:rPr sz="2500" spc="50" dirty="0">
                <a:solidFill>
                  <a:srgbClr val="FFFFFF"/>
                </a:solidFill>
                <a:latin typeface="Lucida Sans Unicode"/>
                <a:cs typeface="Lucida Sans Unicode"/>
              </a:rPr>
              <a:t>o</a:t>
            </a:r>
            <a:r>
              <a:rPr sz="2500" spc="55" dirty="0">
                <a:solidFill>
                  <a:srgbClr val="FFFFFF"/>
                </a:solidFill>
                <a:latin typeface="Lucida Sans Unicode"/>
                <a:cs typeface="Lucida Sans Unicode"/>
              </a:rPr>
              <a:t>s</a:t>
            </a:r>
            <a:r>
              <a:rPr sz="2500" spc="-65" dirty="0">
                <a:solidFill>
                  <a:srgbClr val="FFFFFF"/>
                </a:solidFill>
                <a:latin typeface="Lucida Sans Unicode"/>
                <a:cs typeface="Lucida Sans Unicode"/>
              </a:rPr>
              <a:t>i</a:t>
            </a:r>
            <a:r>
              <a:rPr sz="2500" spc="-15" dirty="0">
                <a:solidFill>
                  <a:srgbClr val="FFFFFF"/>
                </a:solidFill>
                <a:latin typeface="Lucida Sans Unicode"/>
                <a:cs typeface="Lucida Sans Unicode"/>
              </a:rPr>
              <a:t>t</a:t>
            </a:r>
            <a:r>
              <a:rPr sz="2500" spc="-65" dirty="0">
                <a:solidFill>
                  <a:srgbClr val="FFFFFF"/>
                </a:solidFill>
                <a:latin typeface="Lucida Sans Unicode"/>
                <a:cs typeface="Lucida Sans Unicode"/>
              </a:rPr>
              <a:t>i</a:t>
            </a:r>
            <a:r>
              <a:rPr sz="2500" spc="50" dirty="0">
                <a:solidFill>
                  <a:srgbClr val="FFFFFF"/>
                </a:solidFill>
                <a:latin typeface="Lucida Sans Unicode"/>
                <a:cs typeface="Lucida Sans Unicode"/>
              </a:rPr>
              <a:t>o</a:t>
            </a:r>
            <a:r>
              <a:rPr sz="2500" spc="70" dirty="0">
                <a:solidFill>
                  <a:srgbClr val="FFFFFF"/>
                </a:solidFill>
                <a:latin typeface="Lucida Sans Unicode"/>
                <a:cs typeface="Lucida Sans Unicode"/>
              </a:rPr>
              <a:t>n</a:t>
            </a:r>
            <a:endParaRPr sz="2500">
              <a:latin typeface="Lucida Sans Unicode"/>
              <a:cs typeface="Lucida Sans Unicode"/>
            </a:endParaRPr>
          </a:p>
        </p:txBody>
      </p:sp>
      <p:sp>
        <p:nvSpPr>
          <p:cNvPr id="35" name="object 35"/>
          <p:cNvSpPr txBox="1"/>
          <p:nvPr/>
        </p:nvSpPr>
        <p:spPr>
          <a:xfrm>
            <a:off x="13048792" y="9105734"/>
            <a:ext cx="463550"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30" dirty="0">
                <a:solidFill>
                  <a:srgbClr val="FFFFFF"/>
                </a:solidFill>
                <a:latin typeface="Trebuchet MS"/>
                <a:cs typeface="Trebuchet MS"/>
              </a:rPr>
              <a:t>2</a:t>
            </a:r>
            <a:endParaRPr sz="2500">
              <a:latin typeface="Trebuchet MS"/>
              <a:cs typeface="Trebuchet MS"/>
            </a:endParaRPr>
          </a:p>
        </p:txBody>
      </p:sp>
      <p:sp>
        <p:nvSpPr>
          <p:cNvPr id="36" name="object 36"/>
          <p:cNvSpPr txBox="1"/>
          <p:nvPr/>
        </p:nvSpPr>
        <p:spPr>
          <a:xfrm>
            <a:off x="5312221" y="9105734"/>
            <a:ext cx="5195570" cy="407034"/>
          </a:xfrm>
          <a:prstGeom prst="rect">
            <a:avLst/>
          </a:prstGeom>
        </p:spPr>
        <p:txBody>
          <a:bodyPr vert="horz" wrap="square" lIns="0" tIns="12700" rIns="0" bIns="0" rtlCol="0">
            <a:spAutoFit/>
          </a:bodyPr>
          <a:lstStyle/>
          <a:p>
            <a:pPr marL="12700">
              <a:lnSpc>
                <a:spcPct val="100000"/>
              </a:lnSpc>
              <a:spcBef>
                <a:spcPts val="100"/>
              </a:spcBef>
            </a:pPr>
            <a:r>
              <a:rPr sz="2500" spc="25" dirty="0">
                <a:solidFill>
                  <a:srgbClr val="FFFFFF"/>
                </a:solidFill>
                <a:latin typeface="Lucida Sans Unicode"/>
                <a:cs typeface="Lucida Sans Unicode"/>
              </a:rPr>
              <a:t>Order</a:t>
            </a:r>
            <a:r>
              <a:rPr sz="2500" spc="-150" dirty="0">
                <a:solidFill>
                  <a:srgbClr val="FFFFFF"/>
                </a:solidFill>
                <a:latin typeface="Lucida Sans Unicode"/>
                <a:cs typeface="Lucida Sans Unicode"/>
              </a:rPr>
              <a:t> </a:t>
            </a:r>
            <a:r>
              <a:rPr sz="2500" dirty="0">
                <a:solidFill>
                  <a:srgbClr val="FFFFFF"/>
                </a:solidFill>
                <a:latin typeface="Lucida Sans Unicode"/>
                <a:cs typeface="Lucida Sans Unicode"/>
              </a:rPr>
              <a:t>in</a:t>
            </a:r>
            <a:r>
              <a:rPr sz="2500" spc="-145" dirty="0">
                <a:solidFill>
                  <a:srgbClr val="FFFFFF"/>
                </a:solidFill>
                <a:latin typeface="Lucida Sans Unicode"/>
                <a:cs typeface="Lucida Sans Unicode"/>
              </a:rPr>
              <a:t> </a:t>
            </a:r>
            <a:r>
              <a:rPr sz="2500" spc="80" dirty="0">
                <a:solidFill>
                  <a:srgbClr val="FFFFFF"/>
                </a:solidFill>
                <a:latin typeface="Lucida Sans Unicode"/>
                <a:cs typeface="Lucida Sans Unicode"/>
              </a:rPr>
              <a:t>which</a:t>
            </a:r>
            <a:r>
              <a:rPr sz="2500" spc="-150" dirty="0">
                <a:solidFill>
                  <a:srgbClr val="FFFFFF"/>
                </a:solidFill>
                <a:latin typeface="Lucida Sans Unicode"/>
                <a:cs typeface="Lucida Sans Unicode"/>
              </a:rPr>
              <a:t> </a:t>
            </a:r>
            <a:r>
              <a:rPr sz="2500" spc="65" dirty="0">
                <a:solidFill>
                  <a:srgbClr val="FFFFFF"/>
                </a:solidFill>
                <a:latin typeface="Lucida Sans Unicode"/>
                <a:cs typeface="Lucida Sans Unicode"/>
              </a:rPr>
              <a:t>the</a:t>
            </a:r>
            <a:r>
              <a:rPr sz="2500" spc="-145" dirty="0">
                <a:solidFill>
                  <a:srgbClr val="FFFFFF"/>
                </a:solidFill>
                <a:latin typeface="Lucida Sans Unicode"/>
                <a:cs typeface="Lucida Sans Unicode"/>
              </a:rPr>
              <a:t> </a:t>
            </a:r>
            <a:r>
              <a:rPr sz="2500" spc="80" dirty="0">
                <a:solidFill>
                  <a:srgbClr val="FFFFFF"/>
                </a:solidFill>
                <a:latin typeface="Lucida Sans Unicode"/>
                <a:cs typeface="Lucida Sans Unicode"/>
              </a:rPr>
              <a:t>batter</a:t>
            </a:r>
            <a:r>
              <a:rPr sz="2500" spc="-150" dirty="0">
                <a:solidFill>
                  <a:srgbClr val="FFFFFF"/>
                </a:solidFill>
                <a:latin typeface="Lucida Sans Unicode"/>
                <a:cs typeface="Lucida Sans Unicode"/>
              </a:rPr>
              <a:t> </a:t>
            </a:r>
            <a:r>
              <a:rPr sz="2500" spc="125" dirty="0">
                <a:solidFill>
                  <a:srgbClr val="FFFFFF"/>
                </a:solidFill>
                <a:latin typeface="Lucida Sans Unicode"/>
                <a:cs typeface="Lucida Sans Unicode"/>
              </a:rPr>
              <a:t>played</a:t>
            </a:r>
            <a:endParaRPr sz="2500">
              <a:latin typeface="Lucida Sans Unicode"/>
              <a:cs typeface="Lucida Sans Unicode"/>
            </a:endParaRPr>
          </a:p>
        </p:txBody>
      </p:sp>
      <p:pic>
        <p:nvPicPr>
          <p:cNvPr id="37" name="object 37"/>
          <p:cNvPicPr/>
          <p:nvPr/>
        </p:nvPicPr>
        <p:blipFill>
          <a:blip r:embed="rId4" cstate="print"/>
          <a:stretch>
            <a:fillRect/>
          </a:stretch>
        </p:blipFill>
        <p:spPr>
          <a:xfrm>
            <a:off x="11440959" y="148079"/>
            <a:ext cx="3705984" cy="3877469"/>
          </a:xfrm>
          <a:prstGeom prst="rect">
            <a:avLst/>
          </a:prstGeom>
        </p:spPr>
      </p:pic>
      <p:sp>
        <p:nvSpPr>
          <p:cNvPr id="41" name="TextBox 40">
            <a:extLst>
              <a:ext uri="{FF2B5EF4-FFF2-40B4-BE49-F238E27FC236}">
                <a16:creationId xmlns:a16="http://schemas.microsoft.com/office/drawing/2014/main" id="{1F706F61-5B72-4B8E-2B23-A292F985E237}"/>
              </a:ext>
            </a:extLst>
          </p:cNvPr>
          <p:cNvSpPr txBox="1"/>
          <p:nvPr/>
        </p:nvSpPr>
        <p:spPr>
          <a:xfrm>
            <a:off x="654050" y="342900"/>
            <a:ext cx="11067230" cy="777136"/>
          </a:xfrm>
          <a:prstGeom prst="rect">
            <a:avLst/>
          </a:prstGeom>
          <a:noFill/>
        </p:spPr>
        <p:txBody>
          <a:bodyPr wrap="square">
            <a:spAutoFit/>
          </a:bodyPr>
          <a:lstStyle/>
          <a:p>
            <a:r>
              <a:rPr lang="en-IN" sz="4450" b="1" spc="195" dirty="0">
                <a:solidFill>
                  <a:srgbClr val="FADF12"/>
                </a:solidFill>
                <a:latin typeface="Trebuchet MS"/>
                <a:cs typeface="Trebuchet MS"/>
              </a:rPr>
              <a:t>Parameter Scoping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5478125" cy="10280015"/>
            <a:chOff x="0" y="0"/>
            <a:chExt cx="15478125" cy="10280015"/>
          </a:xfrm>
        </p:grpSpPr>
        <p:pic>
          <p:nvPicPr>
            <p:cNvPr id="3" name="object 3"/>
            <p:cNvPicPr/>
            <p:nvPr/>
          </p:nvPicPr>
          <p:blipFill>
            <a:blip r:embed="rId2" cstate="print"/>
            <a:stretch>
              <a:fillRect/>
            </a:stretch>
          </p:blipFill>
          <p:spPr>
            <a:xfrm>
              <a:off x="4624440" y="0"/>
              <a:ext cx="8393246" cy="9263853"/>
            </a:xfrm>
            <a:prstGeom prst="rect">
              <a:avLst/>
            </a:prstGeom>
          </p:spPr>
        </p:pic>
        <p:pic>
          <p:nvPicPr>
            <p:cNvPr id="4" name="object 4"/>
            <p:cNvPicPr/>
            <p:nvPr/>
          </p:nvPicPr>
          <p:blipFill>
            <a:blip r:embed="rId3" cstate="print"/>
            <a:stretch>
              <a:fillRect/>
            </a:stretch>
          </p:blipFill>
          <p:spPr>
            <a:xfrm>
              <a:off x="18298" y="0"/>
              <a:ext cx="15459826" cy="10279582"/>
            </a:xfrm>
            <a:prstGeom prst="rect">
              <a:avLst/>
            </a:prstGeom>
          </p:spPr>
        </p:pic>
        <p:sp>
          <p:nvSpPr>
            <p:cNvPr id="5" name="object 5"/>
            <p:cNvSpPr/>
            <p:nvPr/>
          </p:nvSpPr>
          <p:spPr>
            <a:xfrm>
              <a:off x="0" y="2717018"/>
              <a:ext cx="6000115" cy="38735"/>
            </a:xfrm>
            <a:custGeom>
              <a:avLst/>
              <a:gdLst/>
              <a:ahLst/>
              <a:cxnLst/>
              <a:rect l="l" t="t" r="r" b="b"/>
              <a:pathLst>
                <a:path w="6000115" h="38735">
                  <a:moveTo>
                    <a:pt x="0" y="38107"/>
                  </a:moveTo>
                  <a:lnTo>
                    <a:pt x="0" y="0"/>
                  </a:lnTo>
                  <a:lnTo>
                    <a:pt x="5999838" y="0"/>
                  </a:lnTo>
                  <a:lnTo>
                    <a:pt x="5999838" y="38107"/>
                  </a:lnTo>
                  <a:lnTo>
                    <a:pt x="0" y="38107"/>
                  </a:lnTo>
                  <a:close/>
                </a:path>
              </a:pathLst>
            </a:custGeom>
            <a:solidFill>
              <a:srgbClr val="FFFFFF"/>
            </a:solidFill>
          </p:spPr>
          <p:txBody>
            <a:bodyPr wrap="square" lIns="0" tIns="0" rIns="0" bIns="0" rtlCol="0"/>
            <a:lstStyle/>
            <a:p>
              <a:endParaRPr/>
            </a:p>
          </p:txBody>
        </p:sp>
        <p:sp>
          <p:nvSpPr>
            <p:cNvPr id="6" name="object 6"/>
            <p:cNvSpPr/>
            <p:nvPr/>
          </p:nvSpPr>
          <p:spPr>
            <a:xfrm>
              <a:off x="973429" y="4367999"/>
              <a:ext cx="13536294" cy="695960"/>
            </a:xfrm>
            <a:custGeom>
              <a:avLst/>
              <a:gdLst/>
              <a:ahLst/>
              <a:cxnLst/>
              <a:rect l="l" t="t" r="r" b="b"/>
              <a:pathLst>
                <a:path w="13536294" h="695960">
                  <a:moveTo>
                    <a:pt x="3200692" y="143433"/>
                  </a:moveTo>
                  <a:lnTo>
                    <a:pt x="3189795" y="88544"/>
                  </a:lnTo>
                  <a:lnTo>
                    <a:pt x="3158782" y="42011"/>
                  </a:lnTo>
                  <a:lnTo>
                    <a:pt x="3112363" y="10909"/>
                  </a:lnTo>
                  <a:lnTo>
                    <a:pt x="3057614" y="0"/>
                  </a:lnTo>
                  <a:lnTo>
                    <a:pt x="143078" y="0"/>
                  </a:lnTo>
                  <a:lnTo>
                    <a:pt x="88328" y="10909"/>
                  </a:lnTo>
                  <a:lnTo>
                    <a:pt x="41910" y="42011"/>
                  </a:lnTo>
                  <a:lnTo>
                    <a:pt x="10896" y="88544"/>
                  </a:lnTo>
                  <a:lnTo>
                    <a:pt x="0" y="143433"/>
                  </a:lnTo>
                  <a:lnTo>
                    <a:pt x="0" y="552030"/>
                  </a:lnTo>
                  <a:lnTo>
                    <a:pt x="10896" y="606920"/>
                  </a:lnTo>
                  <a:lnTo>
                    <a:pt x="41910" y="653453"/>
                  </a:lnTo>
                  <a:lnTo>
                    <a:pt x="88328" y="684542"/>
                  </a:lnTo>
                  <a:lnTo>
                    <a:pt x="143078" y="695464"/>
                  </a:lnTo>
                  <a:lnTo>
                    <a:pt x="3057614" y="695464"/>
                  </a:lnTo>
                  <a:lnTo>
                    <a:pt x="3112363" y="684542"/>
                  </a:lnTo>
                  <a:lnTo>
                    <a:pt x="3158782" y="653453"/>
                  </a:lnTo>
                  <a:lnTo>
                    <a:pt x="3189795" y="606920"/>
                  </a:lnTo>
                  <a:lnTo>
                    <a:pt x="3200692" y="552030"/>
                  </a:lnTo>
                  <a:lnTo>
                    <a:pt x="3200692" y="143433"/>
                  </a:lnTo>
                  <a:close/>
                </a:path>
                <a:path w="13536294" h="695960">
                  <a:moveTo>
                    <a:pt x="10798683" y="143433"/>
                  </a:moveTo>
                  <a:lnTo>
                    <a:pt x="10787812" y="88544"/>
                  </a:lnTo>
                  <a:lnTo>
                    <a:pt x="10756862" y="42011"/>
                  </a:lnTo>
                  <a:lnTo>
                    <a:pt x="10710520" y="10909"/>
                  </a:lnTo>
                  <a:lnTo>
                    <a:pt x="10655859" y="0"/>
                  </a:lnTo>
                  <a:lnTo>
                    <a:pt x="3654399" y="0"/>
                  </a:lnTo>
                  <a:lnTo>
                    <a:pt x="3599751" y="10909"/>
                  </a:lnTo>
                  <a:lnTo>
                    <a:pt x="3553409" y="42011"/>
                  </a:lnTo>
                  <a:lnTo>
                    <a:pt x="3522446" y="88544"/>
                  </a:lnTo>
                  <a:lnTo>
                    <a:pt x="3511575" y="143433"/>
                  </a:lnTo>
                  <a:lnTo>
                    <a:pt x="3511575" y="552030"/>
                  </a:lnTo>
                  <a:lnTo>
                    <a:pt x="3522446" y="606920"/>
                  </a:lnTo>
                  <a:lnTo>
                    <a:pt x="3553409" y="653453"/>
                  </a:lnTo>
                  <a:lnTo>
                    <a:pt x="3599751" y="684542"/>
                  </a:lnTo>
                  <a:lnTo>
                    <a:pt x="3654399" y="695464"/>
                  </a:lnTo>
                  <a:lnTo>
                    <a:pt x="10655859" y="695464"/>
                  </a:lnTo>
                  <a:lnTo>
                    <a:pt x="10710520" y="684542"/>
                  </a:lnTo>
                  <a:lnTo>
                    <a:pt x="10756862" y="653453"/>
                  </a:lnTo>
                  <a:lnTo>
                    <a:pt x="10787812" y="606920"/>
                  </a:lnTo>
                  <a:lnTo>
                    <a:pt x="10798683" y="552030"/>
                  </a:lnTo>
                  <a:lnTo>
                    <a:pt x="10798683" y="143433"/>
                  </a:lnTo>
                  <a:close/>
                </a:path>
                <a:path w="13536294" h="695960">
                  <a:moveTo>
                    <a:pt x="13536194" y="143433"/>
                  </a:moveTo>
                  <a:lnTo>
                    <a:pt x="13525297" y="88544"/>
                  </a:lnTo>
                  <a:lnTo>
                    <a:pt x="13494271" y="42011"/>
                  </a:lnTo>
                  <a:lnTo>
                    <a:pt x="13447840" y="10909"/>
                  </a:lnTo>
                  <a:lnTo>
                    <a:pt x="13393065" y="0"/>
                  </a:lnTo>
                  <a:lnTo>
                    <a:pt x="11269358" y="0"/>
                  </a:lnTo>
                  <a:lnTo>
                    <a:pt x="11214583" y="10909"/>
                  </a:lnTo>
                  <a:lnTo>
                    <a:pt x="11168151" y="42011"/>
                  </a:lnTo>
                  <a:lnTo>
                    <a:pt x="11137125" y="88544"/>
                  </a:lnTo>
                  <a:lnTo>
                    <a:pt x="11126229" y="143433"/>
                  </a:lnTo>
                  <a:lnTo>
                    <a:pt x="11126229" y="552030"/>
                  </a:lnTo>
                  <a:lnTo>
                    <a:pt x="11137125" y="606920"/>
                  </a:lnTo>
                  <a:lnTo>
                    <a:pt x="11168151" y="653453"/>
                  </a:lnTo>
                  <a:lnTo>
                    <a:pt x="11214583" y="684542"/>
                  </a:lnTo>
                  <a:lnTo>
                    <a:pt x="11269358" y="695464"/>
                  </a:lnTo>
                  <a:lnTo>
                    <a:pt x="13393065" y="695464"/>
                  </a:lnTo>
                  <a:lnTo>
                    <a:pt x="13447840" y="684542"/>
                  </a:lnTo>
                  <a:lnTo>
                    <a:pt x="13494271" y="653453"/>
                  </a:lnTo>
                  <a:lnTo>
                    <a:pt x="13525297" y="606920"/>
                  </a:lnTo>
                  <a:lnTo>
                    <a:pt x="13536194" y="552030"/>
                  </a:lnTo>
                  <a:lnTo>
                    <a:pt x="13536194" y="143433"/>
                  </a:lnTo>
                  <a:close/>
                </a:path>
              </a:pathLst>
            </a:custGeom>
            <a:solidFill>
              <a:srgbClr val="5600C3"/>
            </a:solidFill>
          </p:spPr>
          <p:txBody>
            <a:bodyPr wrap="square" lIns="0" tIns="0" rIns="0" bIns="0" rtlCol="0"/>
            <a:lstStyle/>
            <a:p>
              <a:endParaRPr/>
            </a:p>
          </p:txBody>
        </p:sp>
        <p:sp>
          <p:nvSpPr>
            <p:cNvPr id="7" name="object 7"/>
            <p:cNvSpPr/>
            <p:nvPr/>
          </p:nvSpPr>
          <p:spPr>
            <a:xfrm>
              <a:off x="999925" y="5834083"/>
              <a:ext cx="3173095" cy="0"/>
            </a:xfrm>
            <a:custGeom>
              <a:avLst/>
              <a:gdLst/>
              <a:ahLst/>
              <a:cxnLst/>
              <a:rect l="l" t="t" r="r" b="b"/>
              <a:pathLst>
                <a:path w="3173095">
                  <a:moveTo>
                    <a:pt x="0" y="0"/>
                  </a:moveTo>
                  <a:lnTo>
                    <a:pt x="3172575" y="0"/>
                  </a:lnTo>
                </a:path>
              </a:pathLst>
            </a:custGeom>
            <a:ln w="9526">
              <a:solidFill>
                <a:srgbClr val="FFFFFF"/>
              </a:solidFill>
            </a:ln>
          </p:spPr>
          <p:txBody>
            <a:bodyPr wrap="square" lIns="0" tIns="0" rIns="0" bIns="0" rtlCol="0"/>
            <a:lstStyle/>
            <a:p>
              <a:endParaRPr/>
            </a:p>
          </p:txBody>
        </p:sp>
        <p:sp>
          <p:nvSpPr>
            <p:cNvPr id="8" name="object 8"/>
            <p:cNvSpPr/>
            <p:nvPr/>
          </p:nvSpPr>
          <p:spPr>
            <a:xfrm>
              <a:off x="4327304" y="4364853"/>
              <a:ext cx="0" cy="5192395"/>
            </a:xfrm>
            <a:custGeom>
              <a:avLst/>
              <a:gdLst/>
              <a:ahLst/>
              <a:cxnLst/>
              <a:rect l="l" t="t" r="r" b="b"/>
              <a:pathLst>
                <a:path h="5192395">
                  <a:moveTo>
                    <a:pt x="0" y="5192209"/>
                  </a:moveTo>
                  <a:lnTo>
                    <a:pt x="0" y="0"/>
                  </a:lnTo>
                </a:path>
              </a:pathLst>
            </a:custGeom>
            <a:ln w="9532">
              <a:solidFill>
                <a:srgbClr val="FFFFFF"/>
              </a:solidFill>
            </a:ln>
          </p:spPr>
          <p:txBody>
            <a:bodyPr wrap="square" lIns="0" tIns="0" rIns="0" bIns="0" rtlCol="0"/>
            <a:lstStyle/>
            <a:p>
              <a:endParaRPr/>
            </a:p>
          </p:txBody>
        </p:sp>
        <p:sp>
          <p:nvSpPr>
            <p:cNvPr id="9" name="object 9"/>
            <p:cNvSpPr/>
            <p:nvPr/>
          </p:nvSpPr>
          <p:spPr>
            <a:xfrm>
              <a:off x="11943393" y="4450613"/>
              <a:ext cx="0" cy="5106670"/>
            </a:xfrm>
            <a:custGeom>
              <a:avLst/>
              <a:gdLst/>
              <a:ahLst/>
              <a:cxnLst/>
              <a:rect l="l" t="t" r="r" b="b"/>
              <a:pathLst>
                <a:path h="5106670">
                  <a:moveTo>
                    <a:pt x="0" y="5106455"/>
                  </a:moveTo>
                  <a:lnTo>
                    <a:pt x="0" y="0"/>
                  </a:lnTo>
                </a:path>
              </a:pathLst>
            </a:custGeom>
            <a:ln w="9528">
              <a:solidFill>
                <a:srgbClr val="FFFFFF"/>
              </a:solidFill>
            </a:ln>
          </p:spPr>
          <p:txBody>
            <a:bodyPr wrap="square" lIns="0" tIns="0" rIns="0" bIns="0" rtlCol="0"/>
            <a:lstStyle/>
            <a:p>
              <a:endParaRPr/>
            </a:p>
          </p:txBody>
        </p:sp>
        <p:sp>
          <p:nvSpPr>
            <p:cNvPr id="10" name="object 10"/>
            <p:cNvSpPr/>
            <p:nvPr/>
          </p:nvSpPr>
          <p:spPr>
            <a:xfrm>
              <a:off x="999925" y="7390010"/>
              <a:ext cx="3173095" cy="0"/>
            </a:xfrm>
            <a:custGeom>
              <a:avLst/>
              <a:gdLst/>
              <a:ahLst/>
              <a:cxnLst/>
              <a:rect l="l" t="t" r="r" b="b"/>
              <a:pathLst>
                <a:path w="3173095">
                  <a:moveTo>
                    <a:pt x="0" y="0"/>
                  </a:moveTo>
                  <a:lnTo>
                    <a:pt x="3172575" y="0"/>
                  </a:lnTo>
                </a:path>
              </a:pathLst>
            </a:custGeom>
            <a:ln w="9526">
              <a:solidFill>
                <a:srgbClr val="FFFFFF"/>
              </a:solidFill>
            </a:ln>
          </p:spPr>
          <p:txBody>
            <a:bodyPr wrap="square" lIns="0" tIns="0" rIns="0" bIns="0" rtlCol="0"/>
            <a:lstStyle/>
            <a:p>
              <a:endParaRPr/>
            </a:p>
          </p:txBody>
        </p:sp>
        <p:sp>
          <p:nvSpPr>
            <p:cNvPr id="11" name="object 11"/>
            <p:cNvSpPr/>
            <p:nvPr/>
          </p:nvSpPr>
          <p:spPr>
            <a:xfrm>
              <a:off x="999925" y="6612047"/>
              <a:ext cx="3173095" cy="0"/>
            </a:xfrm>
            <a:custGeom>
              <a:avLst/>
              <a:gdLst/>
              <a:ahLst/>
              <a:cxnLst/>
              <a:rect l="l" t="t" r="r" b="b"/>
              <a:pathLst>
                <a:path w="3173095">
                  <a:moveTo>
                    <a:pt x="0" y="0"/>
                  </a:moveTo>
                  <a:lnTo>
                    <a:pt x="3172575" y="0"/>
                  </a:lnTo>
                </a:path>
              </a:pathLst>
            </a:custGeom>
            <a:ln w="9526">
              <a:solidFill>
                <a:srgbClr val="FFFFFF"/>
              </a:solidFill>
            </a:ln>
          </p:spPr>
          <p:txBody>
            <a:bodyPr wrap="square" lIns="0" tIns="0" rIns="0" bIns="0" rtlCol="0"/>
            <a:lstStyle/>
            <a:p>
              <a:endParaRPr/>
            </a:p>
          </p:txBody>
        </p:sp>
        <p:sp>
          <p:nvSpPr>
            <p:cNvPr id="12" name="object 12"/>
            <p:cNvSpPr/>
            <p:nvPr/>
          </p:nvSpPr>
          <p:spPr>
            <a:xfrm>
              <a:off x="999925" y="8167976"/>
              <a:ext cx="3173095" cy="0"/>
            </a:xfrm>
            <a:custGeom>
              <a:avLst/>
              <a:gdLst/>
              <a:ahLst/>
              <a:cxnLst/>
              <a:rect l="l" t="t" r="r" b="b"/>
              <a:pathLst>
                <a:path w="3173095">
                  <a:moveTo>
                    <a:pt x="0" y="0"/>
                  </a:moveTo>
                  <a:lnTo>
                    <a:pt x="3172575" y="0"/>
                  </a:lnTo>
                </a:path>
              </a:pathLst>
            </a:custGeom>
            <a:ln w="9526">
              <a:solidFill>
                <a:srgbClr val="FFFFFF"/>
              </a:solidFill>
            </a:ln>
          </p:spPr>
          <p:txBody>
            <a:bodyPr wrap="square" lIns="0" tIns="0" rIns="0" bIns="0" rtlCol="0"/>
            <a:lstStyle/>
            <a:p>
              <a:endParaRPr/>
            </a:p>
          </p:txBody>
        </p:sp>
        <p:sp>
          <p:nvSpPr>
            <p:cNvPr id="13" name="object 13"/>
            <p:cNvSpPr/>
            <p:nvPr/>
          </p:nvSpPr>
          <p:spPr>
            <a:xfrm>
              <a:off x="999925" y="8945940"/>
              <a:ext cx="3173095" cy="0"/>
            </a:xfrm>
            <a:custGeom>
              <a:avLst/>
              <a:gdLst/>
              <a:ahLst/>
              <a:cxnLst/>
              <a:rect l="l" t="t" r="r" b="b"/>
              <a:pathLst>
                <a:path w="3173095">
                  <a:moveTo>
                    <a:pt x="0" y="0"/>
                  </a:moveTo>
                  <a:lnTo>
                    <a:pt x="3172575" y="0"/>
                  </a:lnTo>
                </a:path>
              </a:pathLst>
            </a:custGeom>
            <a:ln w="9526">
              <a:solidFill>
                <a:srgbClr val="FFFFFF"/>
              </a:solidFill>
            </a:ln>
          </p:spPr>
          <p:txBody>
            <a:bodyPr wrap="square" lIns="0" tIns="0" rIns="0" bIns="0" rtlCol="0"/>
            <a:lstStyle/>
            <a:p>
              <a:endParaRPr/>
            </a:p>
          </p:txBody>
        </p:sp>
        <p:sp>
          <p:nvSpPr>
            <p:cNvPr id="14" name="object 14"/>
            <p:cNvSpPr/>
            <p:nvPr/>
          </p:nvSpPr>
          <p:spPr>
            <a:xfrm>
              <a:off x="4484509" y="5824556"/>
              <a:ext cx="7259955" cy="0"/>
            </a:xfrm>
            <a:custGeom>
              <a:avLst/>
              <a:gdLst/>
              <a:ahLst/>
              <a:cxnLst/>
              <a:rect l="l" t="t" r="r" b="b"/>
              <a:pathLst>
                <a:path w="7259955">
                  <a:moveTo>
                    <a:pt x="0" y="0"/>
                  </a:moveTo>
                  <a:lnTo>
                    <a:pt x="7259665" y="0"/>
                  </a:lnTo>
                </a:path>
              </a:pathLst>
            </a:custGeom>
            <a:ln w="9526">
              <a:solidFill>
                <a:srgbClr val="FFFFFF"/>
              </a:solidFill>
            </a:ln>
          </p:spPr>
          <p:txBody>
            <a:bodyPr wrap="square" lIns="0" tIns="0" rIns="0" bIns="0" rtlCol="0"/>
            <a:lstStyle/>
            <a:p>
              <a:endParaRPr/>
            </a:p>
          </p:txBody>
        </p:sp>
        <p:sp>
          <p:nvSpPr>
            <p:cNvPr id="15" name="object 15"/>
            <p:cNvSpPr/>
            <p:nvPr/>
          </p:nvSpPr>
          <p:spPr>
            <a:xfrm>
              <a:off x="12099488" y="5815031"/>
              <a:ext cx="2410460" cy="0"/>
            </a:xfrm>
            <a:custGeom>
              <a:avLst/>
              <a:gdLst/>
              <a:ahLst/>
              <a:cxnLst/>
              <a:rect l="l" t="t" r="r" b="b"/>
              <a:pathLst>
                <a:path w="2410460">
                  <a:moveTo>
                    <a:pt x="0" y="0"/>
                  </a:moveTo>
                  <a:lnTo>
                    <a:pt x="2410329" y="0"/>
                  </a:lnTo>
                </a:path>
              </a:pathLst>
            </a:custGeom>
            <a:ln w="9526">
              <a:solidFill>
                <a:srgbClr val="FFFFFF"/>
              </a:solidFill>
            </a:ln>
          </p:spPr>
          <p:txBody>
            <a:bodyPr wrap="square" lIns="0" tIns="0" rIns="0" bIns="0" rtlCol="0"/>
            <a:lstStyle/>
            <a:p>
              <a:endParaRPr/>
            </a:p>
          </p:txBody>
        </p:sp>
        <p:sp>
          <p:nvSpPr>
            <p:cNvPr id="16" name="object 16"/>
            <p:cNvSpPr/>
            <p:nvPr/>
          </p:nvSpPr>
          <p:spPr>
            <a:xfrm>
              <a:off x="12099488" y="7390010"/>
              <a:ext cx="2410460" cy="0"/>
            </a:xfrm>
            <a:custGeom>
              <a:avLst/>
              <a:gdLst/>
              <a:ahLst/>
              <a:cxnLst/>
              <a:rect l="l" t="t" r="r" b="b"/>
              <a:pathLst>
                <a:path w="2410460">
                  <a:moveTo>
                    <a:pt x="0" y="0"/>
                  </a:moveTo>
                  <a:lnTo>
                    <a:pt x="2410329" y="0"/>
                  </a:lnTo>
                </a:path>
              </a:pathLst>
            </a:custGeom>
            <a:ln w="9526">
              <a:solidFill>
                <a:srgbClr val="FFFFFF"/>
              </a:solidFill>
            </a:ln>
          </p:spPr>
          <p:txBody>
            <a:bodyPr wrap="square" lIns="0" tIns="0" rIns="0" bIns="0" rtlCol="0"/>
            <a:lstStyle/>
            <a:p>
              <a:endParaRPr/>
            </a:p>
          </p:txBody>
        </p:sp>
        <p:sp>
          <p:nvSpPr>
            <p:cNvPr id="17" name="object 17"/>
            <p:cNvSpPr/>
            <p:nvPr/>
          </p:nvSpPr>
          <p:spPr>
            <a:xfrm>
              <a:off x="12099488" y="6602519"/>
              <a:ext cx="2410460" cy="0"/>
            </a:xfrm>
            <a:custGeom>
              <a:avLst/>
              <a:gdLst/>
              <a:ahLst/>
              <a:cxnLst/>
              <a:rect l="l" t="t" r="r" b="b"/>
              <a:pathLst>
                <a:path w="2410460">
                  <a:moveTo>
                    <a:pt x="0" y="0"/>
                  </a:moveTo>
                  <a:lnTo>
                    <a:pt x="2410329" y="0"/>
                  </a:lnTo>
                </a:path>
              </a:pathLst>
            </a:custGeom>
            <a:ln w="9526">
              <a:solidFill>
                <a:srgbClr val="FFFFFF"/>
              </a:solidFill>
            </a:ln>
          </p:spPr>
          <p:txBody>
            <a:bodyPr wrap="square" lIns="0" tIns="0" rIns="0" bIns="0" rtlCol="0"/>
            <a:lstStyle/>
            <a:p>
              <a:endParaRPr/>
            </a:p>
          </p:txBody>
        </p:sp>
        <p:sp>
          <p:nvSpPr>
            <p:cNvPr id="18" name="object 18"/>
            <p:cNvSpPr/>
            <p:nvPr/>
          </p:nvSpPr>
          <p:spPr>
            <a:xfrm>
              <a:off x="12099488" y="8177501"/>
              <a:ext cx="2410460" cy="0"/>
            </a:xfrm>
            <a:custGeom>
              <a:avLst/>
              <a:gdLst/>
              <a:ahLst/>
              <a:cxnLst/>
              <a:rect l="l" t="t" r="r" b="b"/>
              <a:pathLst>
                <a:path w="2410460">
                  <a:moveTo>
                    <a:pt x="0" y="0"/>
                  </a:moveTo>
                  <a:lnTo>
                    <a:pt x="2410329" y="0"/>
                  </a:lnTo>
                </a:path>
              </a:pathLst>
            </a:custGeom>
            <a:ln w="9526">
              <a:solidFill>
                <a:srgbClr val="FFFFFF"/>
              </a:solidFill>
            </a:ln>
          </p:spPr>
          <p:txBody>
            <a:bodyPr wrap="square" lIns="0" tIns="0" rIns="0" bIns="0" rtlCol="0"/>
            <a:lstStyle/>
            <a:p>
              <a:endParaRPr/>
            </a:p>
          </p:txBody>
        </p:sp>
        <p:sp>
          <p:nvSpPr>
            <p:cNvPr id="19" name="object 19"/>
            <p:cNvSpPr/>
            <p:nvPr/>
          </p:nvSpPr>
          <p:spPr>
            <a:xfrm>
              <a:off x="12099488" y="8964993"/>
              <a:ext cx="2410460" cy="0"/>
            </a:xfrm>
            <a:custGeom>
              <a:avLst/>
              <a:gdLst/>
              <a:ahLst/>
              <a:cxnLst/>
              <a:rect l="l" t="t" r="r" b="b"/>
              <a:pathLst>
                <a:path w="2410460">
                  <a:moveTo>
                    <a:pt x="0" y="0"/>
                  </a:moveTo>
                  <a:lnTo>
                    <a:pt x="2410329" y="0"/>
                  </a:lnTo>
                </a:path>
              </a:pathLst>
            </a:custGeom>
            <a:ln w="9526">
              <a:solidFill>
                <a:srgbClr val="FFFFFF"/>
              </a:solidFill>
            </a:ln>
          </p:spPr>
          <p:txBody>
            <a:bodyPr wrap="square" lIns="0" tIns="0" rIns="0" bIns="0" rtlCol="0"/>
            <a:lstStyle/>
            <a:p>
              <a:endParaRPr/>
            </a:p>
          </p:txBody>
        </p:sp>
        <p:sp>
          <p:nvSpPr>
            <p:cNvPr id="20" name="object 20"/>
            <p:cNvSpPr/>
            <p:nvPr/>
          </p:nvSpPr>
          <p:spPr>
            <a:xfrm>
              <a:off x="4484509" y="7390010"/>
              <a:ext cx="7259955" cy="0"/>
            </a:xfrm>
            <a:custGeom>
              <a:avLst/>
              <a:gdLst/>
              <a:ahLst/>
              <a:cxnLst/>
              <a:rect l="l" t="t" r="r" b="b"/>
              <a:pathLst>
                <a:path w="7259955">
                  <a:moveTo>
                    <a:pt x="0" y="0"/>
                  </a:moveTo>
                  <a:lnTo>
                    <a:pt x="7259665" y="0"/>
                  </a:lnTo>
                </a:path>
              </a:pathLst>
            </a:custGeom>
            <a:ln w="9526">
              <a:solidFill>
                <a:srgbClr val="FFFFFF"/>
              </a:solidFill>
            </a:ln>
          </p:spPr>
          <p:txBody>
            <a:bodyPr wrap="square" lIns="0" tIns="0" rIns="0" bIns="0" rtlCol="0"/>
            <a:lstStyle/>
            <a:p>
              <a:endParaRPr/>
            </a:p>
          </p:txBody>
        </p:sp>
        <p:sp>
          <p:nvSpPr>
            <p:cNvPr id="21" name="object 21"/>
            <p:cNvSpPr/>
            <p:nvPr/>
          </p:nvSpPr>
          <p:spPr>
            <a:xfrm>
              <a:off x="4484509" y="6607285"/>
              <a:ext cx="7259955" cy="0"/>
            </a:xfrm>
            <a:custGeom>
              <a:avLst/>
              <a:gdLst/>
              <a:ahLst/>
              <a:cxnLst/>
              <a:rect l="l" t="t" r="r" b="b"/>
              <a:pathLst>
                <a:path w="7259955">
                  <a:moveTo>
                    <a:pt x="0" y="0"/>
                  </a:moveTo>
                  <a:lnTo>
                    <a:pt x="7259665" y="0"/>
                  </a:lnTo>
                </a:path>
              </a:pathLst>
            </a:custGeom>
            <a:ln w="9526">
              <a:solidFill>
                <a:srgbClr val="FFFFFF"/>
              </a:solidFill>
            </a:ln>
          </p:spPr>
          <p:txBody>
            <a:bodyPr wrap="square" lIns="0" tIns="0" rIns="0" bIns="0" rtlCol="0"/>
            <a:lstStyle/>
            <a:p>
              <a:endParaRPr/>
            </a:p>
          </p:txBody>
        </p:sp>
        <p:sp>
          <p:nvSpPr>
            <p:cNvPr id="22" name="object 22"/>
            <p:cNvSpPr/>
            <p:nvPr/>
          </p:nvSpPr>
          <p:spPr>
            <a:xfrm>
              <a:off x="4484509" y="8172739"/>
              <a:ext cx="7259955" cy="0"/>
            </a:xfrm>
            <a:custGeom>
              <a:avLst/>
              <a:gdLst/>
              <a:ahLst/>
              <a:cxnLst/>
              <a:rect l="l" t="t" r="r" b="b"/>
              <a:pathLst>
                <a:path w="7259955">
                  <a:moveTo>
                    <a:pt x="0" y="0"/>
                  </a:moveTo>
                  <a:lnTo>
                    <a:pt x="7259665" y="0"/>
                  </a:lnTo>
                </a:path>
              </a:pathLst>
            </a:custGeom>
            <a:ln w="9526">
              <a:solidFill>
                <a:srgbClr val="FFFFFF"/>
              </a:solidFill>
            </a:ln>
          </p:spPr>
          <p:txBody>
            <a:bodyPr wrap="square" lIns="0" tIns="0" rIns="0" bIns="0" rtlCol="0"/>
            <a:lstStyle/>
            <a:p>
              <a:endParaRPr/>
            </a:p>
          </p:txBody>
        </p:sp>
        <p:sp>
          <p:nvSpPr>
            <p:cNvPr id="23" name="object 23"/>
            <p:cNvSpPr/>
            <p:nvPr/>
          </p:nvSpPr>
          <p:spPr>
            <a:xfrm>
              <a:off x="4484509" y="8955465"/>
              <a:ext cx="7259955" cy="0"/>
            </a:xfrm>
            <a:custGeom>
              <a:avLst/>
              <a:gdLst/>
              <a:ahLst/>
              <a:cxnLst/>
              <a:rect l="l" t="t" r="r" b="b"/>
              <a:pathLst>
                <a:path w="7259955">
                  <a:moveTo>
                    <a:pt x="0" y="0"/>
                  </a:moveTo>
                  <a:lnTo>
                    <a:pt x="7259665" y="0"/>
                  </a:lnTo>
                </a:path>
              </a:pathLst>
            </a:custGeom>
            <a:ln w="9526">
              <a:solidFill>
                <a:srgbClr val="FFFFFF"/>
              </a:solidFill>
            </a:ln>
          </p:spPr>
          <p:txBody>
            <a:bodyPr wrap="square" lIns="0" tIns="0" rIns="0" bIns="0" rtlCol="0"/>
            <a:lstStyle/>
            <a:p>
              <a:endParaRPr/>
            </a:p>
          </p:txBody>
        </p:sp>
        <p:pic>
          <p:nvPicPr>
            <p:cNvPr id="24" name="object 24"/>
            <p:cNvPicPr/>
            <p:nvPr/>
          </p:nvPicPr>
          <p:blipFill>
            <a:blip r:embed="rId4" cstate="print"/>
            <a:stretch>
              <a:fillRect/>
            </a:stretch>
          </p:blipFill>
          <p:spPr>
            <a:xfrm>
              <a:off x="11775571" y="145077"/>
              <a:ext cx="3248690" cy="3829834"/>
            </a:xfrm>
            <a:prstGeom prst="rect">
              <a:avLst/>
            </a:prstGeom>
          </p:spPr>
        </p:pic>
      </p:grpSp>
      <p:sp>
        <p:nvSpPr>
          <p:cNvPr id="25" name="object 25"/>
          <p:cNvSpPr txBox="1">
            <a:spLocks noGrp="1"/>
          </p:cNvSpPr>
          <p:nvPr>
            <p:ph type="title"/>
          </p:nvPr>
        </p:nvSpPr>
        <p:spPr>
          <a:xfrm>
            <a:off x="730250" y="1333500"/>
            <a:ext cx="5195487" cy="1233671"/>
          </a:xfrm>
          <a:prstGeom prst="rect">
            <a:avLst/>
          </a:prstGeom>
        </p:spPr>
        <p:txBody>
          <a:bodyPr vert="horz" wrap="square" lIns="0" tIns="1905" rIns="0" bIns="0" rtlCol="0">
            <a:spAutoFit/>
          </a:bodyPr>
          <a:lstStyle/>
          <a:p>
            <a:pPr marL="12700" marR="5080">
              <a:lnSpc>
                <a:spcPct val="101699"/>
              </a:lnSpc>
              <a:spcBef>
                <a:spcPts val="15"/>
              </a:spcBef>
            </a:pPr>
            <a:r>
              <a:rPr sz="4050" b="1" spc="130" dirty="0">
                <a:solidFill>
                  <a:srgbClr val="FADF12"/>
                </a:solidFill>
                <a:latin typeface="Trebuchet MS"/>
                <a:cs typeface="Trebuchet MS"/>
              </a:rPr>
              <a:t>FINISHER</a:t>
            </a:r>
            <a:r>
              <a:rPr sz="4050" b="1" spc="-215" dirty="0">
                <a:solidFill>
                  <a:srgbClr val="FADF12"/>
                </a:solidFill>
                <a:latin typeface="Trebuchet MS"/>
                <a:cs typeface="Trebuchet MS"/>
              </a:rPr>
              <a:t> </a:t>
            </a:r>
            <a:r>
              <a:rPr sz="4050" b="1" spc="440" dirty="0">
                <a:solidFill>
                  <a:srgbClr val="FADF12"/>
                </a:solidFill>
                <a:latin typeface="Trebuchet MS"/>
                <a:cs typeface="Trebuchet MS"/>
              </a:rPr>
              <a:t>/</a:t>
            </a:r>
            <a:r>
              <a:rPr sz="4050" b="1" spc="-210" dirty="0">
                <a:solidFill>
                  <a:srgbClr val="FADF12"/>
                </a:solidFill>
                <a:latin typeface="Trebuchet MS"/>
                <a:cs typeface="Trebuchet MS"/>
              </a:rPr>
              <a:t> </a:t>
            </a:r>
            <a:r>
              <a:rPr sz="4050" b="1" spc="160" dirty="0">
                <a:solidFill>
                  <a:srgbClr val="FADF12"/>
                </a:solidFill>
                <a:latin typeface="Trebuchet MS"/>
                <a:cs typeface="Trebuchet MS"/>
              </a:rPr>
              <a:t>LOWER </a:t>
            </a:r>
            <a:r>
              <a:rPr sz="4050" b="1" spc="-1355" dirty="0">
                <a:solidFill>
                  <a:srgbClr val="FADF12"/>
                </a:solidFill>
                <a:latin typeface="Trebuchet MS"/>
                <a:cs typeface="Trebuchet MS"/>
              </a:rPr>
              <a:t> </a:t>
            </a:r>
            <a:r>
              <a:rPr sz="4050" b="1" spc="210" dirty="0">
                <a:solidFill>
                  <a:srgbClr val="FADF12"/>
                </a:solidFill>
                <a:latin typeface="Trebuchet MS"/>
                <a:cs typeface="Trebuchet MS"/>
              </a:rPr>
              <a:t>ORDER</a:t>
            </a:r>
            <a:r>
              <a:rPr sz="4050" b="1" spc="-185" dirty="0">
                <a:solidFill>
                  <a:srgbClr val="FADF12"/>
                </a:solidFill>
                <a:latin typeface="Trebuchet MS"/>
                <a:cs typeface="Trebuchet MS"/>
              </a:rPr>
              <a:t> </a:t>
            </a:r>
            <a:r>
              <a:rPr sz="4050" b="1" spc="390" dirty="0">
                <a:solidFill>
                  <a:srgbClr val="FADF12"/>
                </a:solidFill>
                <a:latin typeface="Trebuchet MS"/>
                <a:cs typeface="Trebuchet MS"/>
              </a:rPr>
              <a:t>ANCHOR</a:t>
            </a:r>
            <a:endParaRPr sz="4050" dirty="0">
              <a:latin typeface="Trebuchet MS"/>
              <a:cs typeface="Trebuchet MS"/>
            </a:endParaRPr>
          </a:p>
        </p:txBody>
      </p:sp>
      <p:sp>
        <p:nvSpPr>
          <p:cNvPr id="26" name="object 26"/>
          <p:cNvSpPr txBox="1"/>
          <p:nvPr/>
        </p:nvSpPr>
        <p:spPr>
          <a:xfrm>
            <a:off x="1140884" y="4480096"/>
            <a:ext cx="2552700" cy="1142365"/>
          </a:xfrm>
          <a:prstGeom prst="rect">
            <a:avLst/>
          </a:prstGeom>
        </p:spPr>
        <p:txBody>
          <a:bodyPr vert="horz" wrap="square" lIns="0" tIns="12700" rIns="0" bIns="0" rtlCol="0">
            <a:spAutoFit/>
          </a:bodyPr>
          <a:lstStyle/>
          <a:p>
            <a:pPr marL="321310">
              <a:lnSpc>
                <a:spcPct val="100000"/>
              </a:lnSpc>
              <a:spcBef>
                <a:spcPts val="100"/>
              </a:spcBef>
            </a:pPr>
            <a:r>
              <a:rPr sz="2700" b="1" spc="100" dirty="0">
                <a:solidFill>
                  <a:srgbClr val="FADF12"/>
                </a:solidFill>
                <a:latin typeface="Trebuchet MS"/>
                <a:cs typeface="Trebuchet MS"/>
              </a:rPr>
              <a:t>PARAMETERS</a:t>
            </a:r>
            <a:endParaRPr sz="2700">
              <a:latin typeface="Trebuchet MS"/>
              <a:cs typeface="Trebuchet MS"/>
            </a:endParaRPr>
          </a:p>
          <a:p>
            <a:pPr marL="12700">
              <a:lnSpc>
                <a:spcPct val="100000"/>
              </a:lnSpc>
              <a:spcBef>
                <a:spcPts val="2790"/>
              </a:spcBef>
            </a:pPr>
            <a:r>
              <a:rPr sz="2300" spc="70" dirty="0">
                <a:solidFill>
                  <a:srgbClr val="FFFFFF"/>
                </a:solidFill>
                <a:latin typeface="Lucida Sans Unicode"/>
                <a:cs typeface="Lucida Sans Unicode"/>
              </a:rPr>
              <a:t>Batting</a:t>
            </a:r>
            <a:r>
              <a:rPr sz="2300" spc="-160" dirty="0">
                <a:solidFill>
                  <a:srgbClr val="FFFFFF"/>
                </a:solidFill>
                <a:latin typeface="Lucida Sans Unicode"/>
                <a:cs typeface="Lucida Sans Unicode"/>
              </a:rPr>
              <a:t> </a:t>
            </a:r>
            <a:r>
              <a:rPr sz="2300" spc="105" dirty="0">
                <a:solidFill>
                  <a:srgbClr val="FFFFFF"/>
                </a:solidFill>
                <a:latin typeface="Lucida Sans Unicode"/>
                <a:cs typeface="Lucida Sans Unicode"/>
              </a:rPr>
              <a:t>Average</a:t>
            </a:r>
            <a:endParaRPr sz="2300">
              <a:latin typeface="Lucida Sans Unicode"/>
              <a:cs typeface="Lucida Sans Unicode"/>
            </a:endParaRPr>
          </a:p>
        </p:txBody>
      </p:sp>
      <p:sp>
        <p:nvSpPr>
          <p:cNvPr id="27" name="object 27"/>
          <p:cNvSpPr txBox="1"/>
          <p:nvPr/>
        </p:nvSpPr>
        <p:spPr>
          <a:xfrm>
            <a:off x="12530583" y="4480096"/>
            <a:ext cx="1544320" cy="1173480"/>
          </a:xfrm>
          <a:prstGeom prst="rect">
            <a:avLst/>
          </a:prstGeom>
        </p:spPr>
        <p:txBody>
          <a:bodyPr vert="horz" wrap="square" lIns="0" tIns="12700" rIns="0" bIns="0" rtlCol="0">
            <a:spAutoFit/>
          </a:bodyPr>
          <a:lstStyle/>
          <a:p>
            <a:pPr algn="ctr">
              <a:lnSpc>
                <a:spcPct val="100000"/>
              </a:lnSpc>
              <a:spcBef>
                <a:spcPts val="100"/>
              </a:spcBef>
            </a:pPr>
            <a:r>
              <a:rPr sz="2700" b="1" spc="75" dirty="0">
                <a:solidFill>
                  <a:srgbClr val="FADF12"/>
                </a:solidFill>
                <a:latin typeface="Trebuchet MS"/>
                <a:cs typeface="Trebuchet MS"/>
              </a:rPr>
              <a:t>CRITERIA</a:t>
            </a:r>
            <a:endParaRPr sz="2700">
              <a:latin typeface="Trebuchet MS"/>
              <a:cs typeface="Trebuchet MS"/>
            </a:endParaRPr>
          </a:p>
          <a:p>
            <a:pPr algn="ctr">
              <a:lnSpc>
                <a:spcPct val="100000"/>
              </a:lnSpc>
              <a:spcBef>
                <a:spcPts val="2795"/>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35" dirty="0">
                <a:solidFill>
                  <a:srgbClr val="FFFFFF"/>
                </a:solidFill>
                <a:latin typeface="Trebuchet MS"/>
                <a:cs typeface="Trebuchet MS"/>
              </a:rPr>
              <a:t>2</a:t>
            </a:r>
            <a:r>
              <a:rPr sz="2500" b="1" spc="145" dirty="0">
                <a:solidFill>
                  <a:srgbClr val="FFFFFF"/>
                </a:solidFill>
                <a:latin typeface="Trebuchet MS"/>
                <a:cs typeface="Trebuchet MS"/>
              </a:rPr>
              <a:t>5</a:t>
            </a:r>
            <a:endParaRPr sz="2500">
              <a:latin typeface="Trebuchet MS"/>
              <a:cs typeface="Trebuchet MS"/>
            </a:endParaRPr>
          </a:p>
        </p:txBody>
      </p:sp>
      <p:sp>
        <p:nvSpPr>
          <p:cNvPr id="28" name="object 28"/>
          <p:cNvSpPr txBox="1"/>
          <p:nvPr/>
        </p:nvSpPr>
        <p:spPr>
          <a:xfrm>
            <a:off x="4611740" y="4480096"/>
            <a:ext cx="5031740" cy="1142365"/>
          </a:xfrm>
          <a:prstGeom prst="rect">
            <a:avLst/>
          </a:prstGeom>
        </p:spPr>
        <p:txBody>
          <a:bodyPr vert="horz" wrap="square" lIns="0" tIns="12700" rIns="0" bIns="0" rtlCol="0">
            <a:spAutoFit/>
          </a:bodyPr>
          <a:lstStyle/>
          <a:p>
            <a:pPr marL="2399030">
              <a:lnSpc>
                <a:spcPct val="100000"/>
              </a:lnSpc>
              <a:spcBef>
                <a:spcPts val="100"/>
              </a:spcBef>
            </a:pPr>
            <a:r>
              <a:rPr sz="2700" b="1" spc="110" dirty="0">
                <a:solidFill>
                  <a:srgbClr val="FADF12"/>
                </a:solidFill>
                <a:latin typeface="Trebuchet MS"/>
                <a:cs typeface="Trebuchet MS"/>
              </a:rPr>
              <a:t>DESCRIPTION</a:t>
            </a:r>
            <a:endParaRPr sz="2700">
              <a:latin typeface="Trebuchet MS"/>
              <a:cs typeface="Trebuchet MS"/>
            </a:endParaRPr>
          </a:p>
          <a:p>
            <a:pPr marL="12700">
              <a:lnSpc>
                <a:spcPct val="100000"/>
              </a:lnSpc>
              <a:spcBef>
                <a:spcPts val="2790"/>
              </a:spcBef>
            </a:pPr>
            <a:r>
              <a:rPr sz="2300" spc="105" dirty="0">
                <a:solidFill>
                  <a:srgbClr val="FFFFFF"/>
                </a:solidFill>
                <a:latin typeface="Lucida Sans Unicode"/>
                <a:cs typeface="Lucida Sans Unicode"/>
              </a:rPr>
              <a:t>Average</a:t>
            </a:r>
            <a:r>
              <a:rPr sz="2300" spc="-135" dirty="0">
                <a:solidFill>
                  <a:srgbClr val="FFFFFF"/>
                </a:solidFill>
                <a:latin typeface="Lucida Sans Unicode"/>
                <a:cs typeface="Lucida Sans Unicode"/>
              </a:rPr>
              <a:t> </a:t>
            </a:r>
            <a:r>
              <a:rPr sz="2300" spc="25" dirty="0">
                <a:solidFill>
                  <a:srgbClr val="FFFFFF"/>
                </a:solidFill>
                <a:latin typeface="Lucida Sans Unicode"/>
                <a:cs typeface="Lucida Sans Unicode"/>
              </a:rPr>
              <a:t>runs</a:t>
            </a:r>
            <a:r>
              <a:rPr sz="2300" spc="-130" dirty="0">
                <a:solidFill>
                  <a:srgbClr val="FFFFFF"/>
                </a:solidFill>
                <a:latin typeface="Lucida Sans Unicode"/>
                <a:cs typeface="Lucida Sans Unicode"/>
              </a:rPr>
              <a:t> </a:t>
            </a:r>
            <a:r>
              <a:rPr sz="2300" spc="75" dirty="0">
                <a:solidFill>
                  <a:srgbClr val="FFFFFF"/>
                </a:solidFill>
                <a:latin typeface="Lucida Sans Unicode"/>
                <a:cs typeface="Lucida Sans Unicode"/>
              </a:rPr>
              <a:t>scored</a:t>
            </a:r>
            <a:r>
              <a:rPr sz="2300" spc="-130" dirty="0">
                <a:solidFill>
                  <a:srgbClr val="FFFFFF"/>
                </a:solidFill>
                <a:latin typeface="Lucida Sans Unicode"/>
                <a:cs typeface="Lucida Sans Unicode"/>
              </a:rPr>
              <a:t> </a:t>
            </a:r>
            <a:r>
              <a:rPr sz="2300" dirty="0">
                <a:solidFill>
                  <a:srgbClr val="FFFFFF"/>
                </a:solidFill>
                <a:latin typeface="Lucida Sans Unicode"/>
                <a:cs typeface="Lucida Sans Unicode"/>
              </a:rPr>
              <a:t>in</a:t>
            </a:r>
            <a:r>
              <a:rPr sz="2300" spc="-130" dirty="0">
                <a:solidFill>
                  <a:srgbClr val="FFFFFF"/>
                </a:solidFill>
                <a:latin typeface="Lucida Sans Unicode"/>
                <a:cs typeface="Lucida Sans Unicode"/>
              </a:rPr>
              <a:t> </a:t>
            </a:r>
            <a:r>
              <a:rPr sz="2300" spc="170" dirty="0">
                <a:solidFill>
                  <a:srgbClr val="FFFFFF"/>
                </a:solidFill>
                <a:latin typeface="Lucida Sans Unicode"/>
                <a:cs typeface="Lucida Sans Unicode"/>
              </a:rPr>
              <a:t>an</a:t>
            </a:r>
            <a:r>
              <a:rPr sz="2300" spc="-135" dirty="0">
                <a:solidFill>
                  <a:srgbClr val="FFFFFF"/>
                </a:solidFill>
                <a:latin typeface="Lucida Sans Unicode"/>
                <a:cs typeface="Lucida Sans Unicode"/>
              </a:rPr>
              <a:t> </a:t>
            </a:r>
            <a:r>
              <a:rPr sz="2300" spc="30" dirty="0">
                <a:solidFill>
                  <a:srgbClr val="FFFFFF"/>
                </a:solidFill>
                <a:latin typeface="Lucida Sans Unicode"/>
                <a:cs typeface="Lucida Sans Unicode"/>
              </a:rPr>
              <a:t>innings</a:t>
            </a:r>
            <a:endParaRPr sz="2300">
              <a:latin typeface="Lucida Sans Unicode"/>
              <a:cs typeface="Lucida Sans Unicode"/>
            </a:endParaRPr>
          </a:p>
        </p:txBody>
      </p:sp>
      <p:sp>
        <p:nvSpPr>
          <p:cNvPr id="29" name="object 29"/>
          <p:cNvSpPr txBox="1"/>
          <p:nvPr/>
        </p:nvSpPr>
        <p:spPr>
          <a:xfrm>
            <a:off x="1140884" y="6004704"/>
            <a:ext cx="1589405" cy="375920"/>
          </a:xfrm>
          <a:prstGeom prst="rect">
            <a:avLst/>
          </a:prstGeom>
        </p:spPr>
        <p:txBody>
          <a:bodyPr vert="horz" wrap="square" lIns="0" tIns="12700" rIns="0" bIns="0" rtlCol="0">
            <a:spAutoFit/>
          </a:bodyPr>
          <a:lstStyle/>
          <a:p>
            <a:pPr marL="12700">
              <a:lnSpc>
                <a:spcPct val="100000"/>
              </a:lnSpc>
              <a:spcBef>
                <a:spcPts val="100"/>
              </a:spcBef>
            </a:pPr>
            <a:r>
              <a:rPr sz="2300" spc="145" dirty="0">
                <a:solidFill>
                  <a:srgbClr val="FFFFFF"/>
                </a:solidFill>
                <a:latin typeface="Lucida Sans Unicode"/>
                <a:cs typeface="Lucida Sans Unicode"/>
              </a:rPr>
              <a:t>S</a:t>
            </a:r>
            <a:r>
              <a:rPr sz="2300" spc="-10" dirty="0">
                <a:solidFill>
                  <a:srgbClr val="FFFFFF"/>
                </a:solidFill>
                <a:latin typeface="Lucida Sans Unicode"/>
                <a:cs typeface="Lucida Sans Unicode"/>
              </a:rPr>
              <a:t>t</a:t>
            </a:r>
            <a:r>
              <a:rPr sz="2300" spc="-65" dirty="0">
                <a:solidFill>
                  <a:srgbClr val="FFFFFF"/>
                </a:solidFill>
                <a:latin typeface="Lucida Sans Unicode"/>
                <a:cs typeface="Lucida Sans Unicode"/>
              </a:rPr>
              <a:t>ri</a:t>
            </a:r>
            <a:r>
              <a:rPr sz="2300" spc="-80" dirty="0">
                <a:solidFill>
                  <a:srgbClr val="FFFFFF"/>
                </a:solidFill>
                <a:latin typeface="Lucida Sans Unicode"/>
                <a:cs typeface="Lucida Sans Unicode"/>
              </a:rPr>
              <a:t>k</a:t>
            </a:r>
            <a:r>
              <a:rPr sz="2300" spc="135" dirty="0">
                <a:solidFill>
                  <a:srgbClr val="FFFFFF"/>
                </a:solidFill>
                <a:latin typeface="Lucida Sans Unicode"/>
                <a:cs typeface="Lucida Sans Unicode"/>
              </a:rPr>
              <a:t>e</a:t>
            </a:r>
            <a:r>
              <a:rPr sz="2300" spc="-130" dirty="0">
                <a:solidFill>
                  <a:srgbClr val="FFFFFF"/>
                </a:solidFill>
                <a:latin typeface="Lucida Sans Unicode"/>
                <a:cs typeface="Lucida Sans Unicode"/>
              </a:rPr>
              <a:t> </a:t>
            </a:r>
            <a:r>
              <a:rPr sz="2300" spc="-10" dirty="0">
                <a:solidFill>
                  <a:srgbClr val="FFFFFF"/>
                </a:solidFill>
                <a:latin typeface="Lucida Sans Unicode"/>
                <a:cs typeface="Lucida Sans Unicode"/>
              </a:rPr>
              <a:t>R</a:t>
            </a:r>
            <a:r>
              <a:rPr sz="2300" spc="280" dirty="0">
                <a:solidFill>
                  <a:srgbClr val="FFFFFF"/>
                </a:solidFill>
                <a:latin typeface="Lucida Sans Unicode"/>
                <a:cs typeface="Lucida Sans Unicode"/>
              </a:rPr>
              <a:t>a</a:t>
            </a:r>
            <a:r>
              <a:rPr sz="2300" spc="-10" dirty="0">
                <a:solidFill>
                  <a:srgbClr val="FFFFFF"/>
                </a:solidFill>
                <a:latin typeface="Lucida Sans Unicode"/>
                <a:cs typeface="Lucida Sans Unicode"/>
              </a:rPr>
              <a:t>t</a:t>
            </a:r>
            <a:r>
              <a:rPr sz="2300" spc="135" dirty="0">
                <a:solidFill>
                  <a:srgbClr val="FFFFFF"/>
                </a:solidFill>
                <a:latin typeface="Lucida Sans Unicode"/>
                <a:cs typeface="Lucida Sans Unicode"/>
              </a:rPr>
              <a:t>e</a:t>
            </a:r>
            <a:endParaRPr sz="2300">
              <a:latin typeface="Lucida Sans Unicode"/>
              <a:cs typeface="Lucida Sans Unicode"/>
            </a:endParaRPr>
          </a:p>
        </p:txBody>
      </p:sp>
      <p:sp>
        <p:nvSpPr>
          <p:cNvPr id="30" name="object 30"/>
          <p:cNvSpPr txBox="1"/>
          <p:nvPr/>
        </p:nvSpPr>
        <p:spPr>
          <a:xfrm>
            <a:off x="12907078" y="6017036"/>
            <a:ext cx="791845"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565" dirty="0">
                <a:solidFill>
                  <a:srgbClr val="FFFFFF"/>
                </a:solidFill>
                <a:latin typeface="Trebuchet MS"/>
                <a:cs typeface="Trebuchet MS"/>
              </a:rPr>
              <a:t>1</a:t>
            </a:r>
            <a:r>
              <a:rPr sz="2500" b="1" spc="25" dirty="0">
                <a:solidFill>
                  <a:srgbClr val="FFFFFF"/>
                </a:solidFill>
                <a:latin typeface="Trebuchet MS"/>
                <a:cs typeface="Trebuchet MS"/>
              </a:rPr>
              <a:t>3</a:t>
            </a:r>
            <a:r>
              <a:rPr sz="2500" b="1" spc="150" dirty="0">
                <a:solidFill>
                  <a:srgbClr val="FFFFFF"/>
                </a:solidFill>
                <a:latin typeface="Trebuchet MS"/>
                <a:cs typeface="Trebuchet MS"/>
              </a:rPr>
              <a:t>0</a:t>
            </a:r>
            <a:endParaRPr sz="2500">
              <a:latin typeface="Trebuchet MS"/>
              <a:cs typeface="Trebuchet MS"/>
            </a:endParaRPr>
          </a:p>
        </p:txBody>
      </p:sp>
      <p:sp>
        <p:nvSpPr>
          <p:cNvPr id="31" name="object 31"/>
          <p:cNvSpPr txBox="1"/>
          <p:nvPr/>
        </p:nvSpPr>
        <p:spPr>
          <a:xfrm>
            <a:off x="4611740" y="6020241"/>
            <a:ext cx="4490085"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FFFFFF"/>
                </a:solidFill>
                <a:latin typeface="Lucida Sans Unicode"/>
                <a:cs typeface="Lucida Sans Unicode"/>
              </a:rPr>
              <a:t>N</a:t>
            </a:r>
            <a:r>
              <a:rPr sz="2300" spc="50" dirty="0">
                <a:solidFill>
                  <a:srgbClr val="FFFFFF"/>
                </a:solidFill>
                <a:latin typeface="Lucida Sans Unicode"/>
                <a:cs typeface="Lucida Sans Unicode"/>
              </a:rPr>
              <a:t>o</a:t>
            </a:r>
            <a:r>
              <a:rPr sz="2300" spc="-130" dirty="0">
                <a:solidFill>
                  <a:srgbClr val="FFFFFF"/>
                </a:solidFill>
                <a:latin typeface="Lucida Sans Unicode"/>
                <a:cs typeface="Lucida Sans Unicode"/>
              </a:rPr>
              <a:t> </a:t>
            </a:r>
            <a:r>
              <a:rPr sz="2300" spc="45" dirty="0">
                <a:solidFill>
                  <a:srgbClr val="FFFFFF"/>
                </a:solidFill>
                <a:latin typeface="Lucida Sans Unicode"/>
                <a:cs typeface="Lucida Sans Unicode"/>
              </a:rPr>
              <a:t>o</a:t>
            </a:r>
            <a:r>
              <a:rPr sz="2300" spc="-85" dirty="0">
                <a:solidFill>
                  <a:srgbClr val="FFFFFF"/>
                </a:solidFill>
                <a:latin typeface="Lucida Sans Unicode"/>
                <a:cs typeface="Lucida Sans Unicode"/>
              </a:rPr>
              <a:t>f</a:t>
            </a:r>
            <a:r>
              <a:rPr sz="2300" spc="-130" dirty="0">
                <a:solidFill>
                  <a:srgbClr val="FFFFFF"/>
                </a:solidFill>
                <a:latin typeface="Lucida Sans Unicode"/>
                <a:cs typeface="Lucida Sans Unicode"/>
              </a:rPr>
              <a:t> </a:t>
            </a:r>
            <a:r>
              <a:rPr sz="2300" spc="-65" dirty="0">
                <a:solidFill>
                  <a:srgbClr val="FFFFFF"/>
                </a:solidFill>
                <a:latin typeface="Lucida Sans Unicode"/>
                <a:cs typeface="Lucida Sans Unicode"/>
              </a:rPr>
              <a:t>r</a:t>
            </a:r>
            <a:r>
              <a:rPr sz="2300" spc="60" dirty="0">
                <a:solidFill>
                  <a:srgbClr val="FFFFFF"/>
                </a:solidFill>
                <a:latin typeface="Lucida Sans Unicode"/>
                <a:cs typeface="Lucida Sans Unicode"/>
              </a:rPr>
              <a:t>un</a:t>
            </a:r>
            <a:r>
              <a:rPr sz="2300" spc="55" dirty="0">
                <a:solidFill>
                  <a:srgbClr val="FFFFFF"/>
                </a:solidFill>
                <a:latin typeface="Lucida Sans Unicode"/>
                <a:cs typeface="Lucida Sans Unicode"/>
              </a:rPr>
              <a:t>s</a:t>
            </a:r>
            <a:r>
              <a:rPr sz="2300" spc="-130" dirty="0">
                <a:solidFill>
                  <a:srgbClr val="FFFFFF"/>
                </a:solidFill>
                <a:latin typeface="Lucida Sans Unicode"/>
                <a:cs typeface="Lucida Sans Unicode"/>
              </a:rPr>
              <a:t> </a:t>
            </a:r>
            <a:r>
              <a:rPr sz="2300" spc="50" dirty="0">
                <a:solidFill>
                  <a:srgbClr val="FFFFFF"/>
                </a:solidFill>
                <a:latin typeface="Lucida Sans Unicode"/>
                <a:cs typeface="Lucida Sans Unicode"/>
              </a:rPr>
              <a:t>s</a:t>
            </a:r>
            <a:r>
              <a:rPr sz="2300" spc="195" dirty="0">
                <a:solidFill>
                  <a:srgbClr val="FFFFFF"/>
                </a:solidFill>
                <a:latin typeface="Lucida Sans Unicode"/>
                <a:cs typeface="Lucida Sans Unicode"/>
              </a:rPr>
              <a:t>c</a:t>
            </a:r>
            <a:r>
              <a:rPr sz="2300" spc="45" dirty="0">
                <a:solidFill>
                  <a:srgbClr val="FFFFFF"/>
                </a:solidFill>
                <a:latin typeface="Lucida Sans Unicode"/>
                <a:cs typeface="Lucida Sans Unicode"/>
              </a:rPr>
              <a:t>o</a:t>
            </a:r>
            <a:r>
              <a:rPr sz="2300" spc="-65" dirty="0">
                <a:solidFill>
                  <a:srgbClr val="FFFFFF"/>
                </a:solidFill>
                <a:latin typeface="Lucida Sans Unicode"/>
                <a:cs typeface="Lucida Sans Unicode"/>
              </a:rPr>
              <a:t>r</a:t>
            </a:r>
            <a:r>
              <a:rPr sz="2300" spc="130" dirty="0">
                <a:solidFill>
                  <a:srgbClr val="FFFFFF"/>
                </a:solidFill>
                <a:latin typeface="Lucida Sans Unicode"/>
                <a:cs typeface="Lucida Sans Unicode"/>
              </a:rPr>
              <a:t>e</a:t>
            </a:r>
            <a:r>
              <a:rPr sz="2300" spc="110" dirty="0">
                <a:solidFill>
                  <a:srgbClr val="FFFFFF"/>
                </a:solidFill>
                <a:latin typeface="Lucida Sans Unicode"/>
                <a:cs typeface="Lucida Sans Unicode"/>
              </a:rPr>
              <a:t>d</a:t>
            </a:r>
            <a:r>
              <a:rPr sz="2300" spc="-130" dirty="0">
                <a:solidFill>
                  <a:srgbClr val="FFFFFF"/>
                </a:solidFill>
                <a:latin typeface="Lucida Sans Unicode"/>
                <a:cs typeface="Lucida Sans Unicode"/>
              </a:rPr>
              <a:t> </a:t>
            </a:r>
            <a:r>
              <a:rPr sz="2300" spc="105" dirty="0">
                <a:solidFill>
                  <a:srgbClr val="FFFFFF"/>
                </a:solidFill>
                <a:latin typeface="Lucida Sans Unicode"/>
                <a:cs typeface="Lucida Sans Unicode"/>
              </a:rPr>
              <a:t>p</a:t>
            </a:r>
            <a:r>
              <a:rPr sz="2300" spc="130" dirty="0">
                <a:solidFill>
                  <a:srgbClr val="FFFFFF"/>
                </a:solidFill>
                <a:latin typeface="Lucida Sans Unicode"/>
                <a:cs typeface="Lucida Sans Unicode"/>
              </a:rPr>
              <a:t>e</a:t>
            </a:r>
            <a:r>
              <a:rPr sz="2300" spc="-60" dirty="0">
                <a:solidFill>
                  <a:srgbClr val="FFFFFF"/>
                </a:solidFill>
                <a:latin typeface="Lucida Sans Unicode"/>
                <a:cs typeface="Lucida Sans Unicode"/>
              </a:rPr>
              <a:t>r</a:t>
            </a:r>
            <a:r>
              <a:rPr sz="2300" spc="-130" dirty="0">
                <a:solidFill>
                  <a:srgbClr val="FFFFFF"/>
                </a:solidFill>
                <a:latin typeface="Lucida Sans Unicode"/>
                <a:cs typeface="Lucida Sans Unicode"/>
              </a:rPr>
              <a:t> </a:t>
            </a:r>
            <a:r>
              <a:rPr sz="2300" spc="-655" dirty="0">
                <a:solidFill>
                  <a:srgbClr val="FFFFFF"/>
                </a:solidFill>
                <a:latin typeface="Lucida Sans Unicode"/>
                <a:cs typeface="Lucida Sans Unicode"/>
              </a:rPr>
              <a:t>1</a:t>
            </a:r>
            <a:r>
              <a:rPr sz="2300" spc="15" dirty="0">
                <a:solidFill>
                  <a:srgbClr val="FFFFFF"/>
                </a:solidFill>
                <a:latin typeface="Lucida Sans Unicode"/>
                <a:cs typeface="Lucida Sans Unicode"/>
              </a:rPr>
              <a:t>0</a:t>
            </a:r>
            <a:r>
              <a:rPr sz="2300" spc="20" dirty="0">
                <a:solidFill>
                  <a:srgbClr val="FFFFFF"/>
                </a:solidFill>
                <a:latin typeface="Lucida Sans Unicode"/>
                <a:cs typeface="Lucida Sans Unicode"/>
              </a:rPr>
              <a:t>0</a:t>
            </a:r>
            <a:r>
              <a:rPr sz="2300" spc="-130" dirty="0">
                <a:solidFill>
                  <a:srgbClr val="FFFFFF"/>
                </a:solidFill>
                <a:latin typeface="Lucida Sans Unicode"/>
                <a:cs typeface="Lucida Sans Unicode"/>
              </a:rPr>
              <a:t> </a:t>
            </a:r>
            <a:r>
              <a:rPr sz="2300" spc="105" dirty="0">
                <a:solidFill>
                  <a:srgbClr val="FFFFFF"/>
                </a:solidFill>
                <a:latin typeface="Lucida Sans Unicode"/>
                <a:cs typeface="Lucida Sans Unicode"/>
              </a:rPr>
              <a:t>b</a:t>
            </a:r>
            <a:r>
              <a:rPr sz="2300" spc="280" dirty="0">
                <a:solidFill>
                  <a:srgbClr val="FFFFFF"/>
                </a:solidFill>
                <a:latin typeface="Lucida Sans Unicode"/>
                <a:cs typeface="Lucida Sans Unicode"/>
              </a:rPr>
              <a:t>a</a:t>
            </a:r>
            <a:r>
              <a:rPr sz="2300" spc="-65" dirty="0">
                <a:solidFill>
                  <a:srgbClr val="FFFFFF"/>
                </a:solidFill>
                <a:latin typeface="Lucida Sans Unicode"/>
                <a:cs typeface="Lucida Sans Unicode"/>
              </a:rPr>
              <a:t>ll</a:t>
            </a:r>
            <a:r>
              <a:rPr sz="2300" spc="55" dirty="0">
                <a:solidFill>
                  <a:srgbClr val="FFFFFF"/>
                </a:solidFill>
                <a:latin typeface="Lucida Sans Unicode"/>
                <a:cs typeface="Lucida Sans Unicode"/>
              </a:rPr>
              <a:t>s</a:t>
            </a:r>
            <a:endParaRPr sz="2300">
              <a:latin typeface="Lucida Sans Unicode"/>
              <a:cs typeface="Lucida Sans Unicode"/>
            </a:endParaRPr>
          </a:p>
        </p:txBody>
      </p:sp>
      <p:sp>
        <p:nvSpPr>
          <p:cNvPr id="32" name="object 32"/>
          <p:cNvSpPr txBox="1"/>
          <p:nvPr/>
        </p:nvSpPr>
        <p:spPr>
          <a:xfrm>
            <a:off x="1131357" y="6783932"/>
            <a:ext cx="2155825" cy="375920"/>
          </a:xfrm>
          <a:prstGeom prst="rect">
            <a:avLst/>
          </a:prstGeom>
        </p:spPr>
        <p:txBody>
          <a:bodyPr vert="horz" wrap="square" lIns="0" tIns="12700" rIns="0" bIns="0" rtlCol="0">
            <a:spAutoFit/>
          </a:bodyPr>
          <a:lstStyle/>
          <a:p>
            <a:pPr marL="12700">
              <a:lnSpc>
                <a:spcPct val="100000"/>
              </a:lnSpc>
              <a:spcBef>
                <a:spcPts val="100"/>
              </a:spcBef>
            </a:pPr>
            <a:r>
              <a:rPr sz="2300" spc="-65" dirty="0">
                <a:solidFill>
                  <a:srgbClr val="FFFFFF"/>
                </a:solidFill>
                <a:latin typeface="Lucida Sans Unicode"/>
                <a:cs typeface="Lucida Sans Unicode"/>
              </a:rPr>
              <a:t>I</a:t>
            </a:r>
            <a:r>
              <a:rPr sz="2300" spc="60" dirty="0">
                <a:solidFill>
                  <a:srgbClr val="FFFFFF"/>
                </a:solidFill>
                <a:latin typeface="Lucida Sans Unicode"/>
                <a:cs typeface="Lucida Sans Unicode"/>
              </a:rPr>
              <a:t>nn</a:t>
            </a:r>
            <a:r>
              <a:rPr sz="2300" spc="-65" dirty="0">
                <a:solidFill>
                  <a:srgbClr val="FFFFFF"/>
                </a:solidFill>
                <a:latin typeface="Lucida Sans Unicode"/>
                <a:cs typeface="Lucida Sans Unicode"/>
              </a:rPr>
              <a:t>i</a:t>
            </a:r>
            <a:r>
              <a:rPr sz="2300" spc="60" dirty="0">
                <a:solidFill>
                  <a:srgbClr val="FFFFFF"/>
                </a:solidFill>
                <a:latin typeface="Lucida Sans Unicode"/>
                <a:cs typeface="Lucida Sans Unicode"/>
              </a:rPr>
              <a:t>n</a:t>
            </a:r>
            <a:r>
              <a:rPr sz="2300" spc="120" dirty="0">
                <a:solidFill>
                  <a:srgbClr val="FFFFFF"/>
                </a:solidFill>
                <a:latin typeface="Lucida Sans Unicode"/>
                <a:cs typeface="Lucida Sans Unicode"/>
              </a:rPr>
              <a:t>g</a:t>
            </a:r>
            <a:r>
              <a:rPr sz="2300" spc="55" dirty="0">
                <a:solidFill>
                  <a:srgbClr val="FFFFFF"/>
                </a:solidFill>
                <a:latin typeface="Lucida Sans Unicode"/>
                <a:cs typeface="Lucida Sans Unicode"/>
              </a:rPr>
              <a:t>s</a:t>
            </a:r>
            <a:r>
              <a:rPr sz="2300" spc="-130" dirty="0">
                <a:solidFill>
                  <a:srgbClr val="FFFFFF"/>
                </a:solidFill>
                <a:latin typeface="Lucida Sans Unicode"/>
                <a:cs typeface="Lucida Sans Unicode"/>
              </a:rPr>
              <a:t> </a:t>
            </a:r>
            <a:r>
              <a:rPr sz="2300" spc="120" dirty="0">
                <a:solidFill>
                  <a:srgbClr val="FFFFFF"/>
                </a:solidFill>
                <a:latin typeface="Lucida Sans Unicode"/>
                <a:cs typeface="Lucida Sans Unicode"/>
              </a:rPr>
              <a:t>B</a:t>
            </a:r>
            <a:r>
              <a:rPr sz="2300" spc="280" dirty="0">
                <a:solidFill>
                  <a:srgbClr val="FFFFFF"/>
                </a:solidFill>
                <a:latin typeface="Lucida Sans Unicode"/>
                <a:cs typeface="Lucida Sans Unicode"/>
              </a:rPr>
              <a:t>a</a:t>
            </a:r>
            <a:r>
              <a:rPr sz="2300" spc="-10" dirty="0">
                <a:solidFill>
                  <a:srgbClr val="FFFFFF"/>
                </a:solidFill>
                <a:latin typeface="Lucida Sans Unicode"/>
                <a:cs typeface="Lucida Sans Unicode"/>
              </a:rPr>
              <a:t>tt</a:t>
            </a:r>
            <a:r>
              <a:rPr sz="2300" spc="130" dirty="0">
                <a:solidFill>
                  <a:srgbClr val="FFFFFF"/>
                </a:solidFill>
                <a:latin typeface="Lucida Sans Unicode"/>
                <a:cs typeface="Lucida Sans Unicode"/>
              </a:rPr>
              <a:t>e</a:t>
            </a:r>
            <a:r>
              <a:rPr sz="2300" spc="110" dirty="0">
                <a:solidFill>
                  <a:srgbClr val="FFFFFF"/>
                </a:solidFill>
                <a:latin typeface="Lucida Sans Unicode"/>
                <a:cs typeface="Lucida Sans Unicode"/>
              </a:rPr>
              <a:t>d</a:t>
            </a:r>
            <a:endParaRPr sz="2300">
              <a:latin typeface="Lucida Sans Unicode"/>
              <a:cs typeface="Lucida Sans Unicode"/>
            </a:endParaRPr>
          </a:p>
        </p:txBody>
      </p:sp>
      <p:sp>
        <p:nvSpPr>
          <p:cNvPr id="33" name="object 33"/>
          <p:cNvSpPr txBox="1"/>
          <p:nvPr/>
        </p:nvSpPr>
        <p:spPr>
          <a:xfrm>
            <a:off x="13067027" y="6787118"/>
            <a:ext cx="471805"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30" dirty="0">
                <a:solidFill>
                  <a:srgbClr val="FFFFFF"/>
                </a:solidFill>
                <a:latin typeface="Trebuchet MS"/>
                <a:cs typeface="Trebuchet MS"/>
              </a:rPr>
              <a:t>3</a:t>
            </a:r>
            <a:endParaRPr sz="2500">
              <a:latin typeface="Trebuchet MS"/>
              <a:cs typeface="Trebuchet MS"/>
            </a:endParaRPr>
          </a:p>
        </p:txBody>
      </p:sp>
      <p:sp>
        <p:nvSpPr>
          <p:cNvPr id="34" name="object 34"/>
          <p:cNvSpPr txBox="1"/>
          <p:nvPr/>
        </p:nvSpPr>
        <p:spPr>
          <a:xfrm>
            <a:off x="13013562" y="7557202"/>
            <a:ext cx="578485"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565" dirty="0">
                <a:solidFill>
                  <a:srgbClr val="FFFFFF"/>
                </a:solidFill>
                <a:latin typeface="Trebuchet MS"/>
                <a:cs typeface="Trebuchet MS"/>
              </a:rPr>
              <a:t>1</a:t>
            </a:r>
            <a:r>
              <a:rPr sz="2500" b="1" spc="-30" dirty="0">
                <a:solidFill>
                  <a:srgbClr val="FFFFFF"/>
                </a:solidFill>
                <a:latin typeface="Trebuchet MS"/>
                <a:cs typeface="Trebuchet MS"/>
              </a:rPr>
              <a:t>2</a:t>
            </a:r>
            <a:endParaRPr sz="2500">
              <a:latin typeface="Trebuchet MS"/>
              <a:cs typeface="Trebuchet MS"/>
            </a:endParaRPr>
          </a:p>
        </p:txBody>
      </p:sp>
      <p:sp>
        <p:nvSpPr>
          <p:cNvPr id="35" name="object 35"/>
          <p:cNvSpPr txBox="1"/>
          <p:nvPr/>
        </p:nvSpPr>
        <p:spPr>
          <a:xfrm>
            <a:off x="4611740" y="6794136"/>
            <a:ext cx="2980690" cy="375920"/>
          </a:xfrm>
          <a:prstGeom prst="rect">
            <a:avLst/>
          </a:prstGeom>
        </p:spPr>
        <p:txBody>
          <a:bodyPr vert="horz" wrap="square" lIns="0" tIns="12700" rIns="0" bIns="0" rtlCol="0">
            <a:spAutoFit/>
          </a:bodyPr>
          <a:lstStyle/>
          <a:p>
            <a:pPr marL="12700">
              <a:lnSpc>
                <a:spcPct val="100000"/>
              </a:lnSpc>
              <a:spcBef>
                <a:spcPts val="100"/>
              </a:spcBef>
            </a:pPr>
            <a:r>
              <a:rPr sz="2300" spc="20" dirty="0">
                <a:solidFill>
                  <a:srgbClr val="FFFFFF"/>
                </a:solidFill>
                <a:latin typeface="Lucida Sans Unicode"/>
                <a:cs typeface="Lucida Sans Unicode"/>
              </a:rPr>
              <a:t>Total</a:t>
            </a:r>
            <a:r>
              <a:rPr sz="2300" spc="-155" dirty="0">
                <a:solidFill>
                  <a:srgbClr val="FFFFFF"/>
                </a:solidFill>
                <a:latin typeface="Lucida Sans Unicode"/>
                <a:cs typeface="Lucida Sans Unicode"/>
              </a:rPr>
              <a:t> </a:t>
            </a:r>
            <a:r>
              <a:rPr sz="2300" spc="30" dirty="0">
                <a:solidFill>
                  <a:srgbClr val="FFFFFF"/>
                </a:solidFill>
                <a:latin typeface="Lucida Sans Unicode"/>
                <a:cs typeface="Lucida Sans Unicode"/>
              </a:rPr>
              <a:t>Innings</a:t>
            </a:r>
            <a:r>
              <a:rPr sz="2300" spc="-155" dirty="0">
                <a:solidFill>
                  <a:srgbClr val="FFFFFF"/>
                </a:solidFill>
                <a:latin typeface="Lucida Sans Unicode"/>
                <a:cs typeface="Lucida Sans Unicode"/>
              </a:rPr>
              <a:t> </a:t>
            </a:r>
            <a:r>
              <a:rPr sz="2300" spc="100" dirty="0">
                <a:solidFill>
                  <a:srgbClr val="FFFFFF"/>
                </a:solidFill>
                <a:latin typeface="Lucida Sans Unicode"/>
                <a:cs typeface="Lucida Sans Unicode"/>
              </a:rPr>
              <a:t>batted</a:t>
            </a:r>
            <a:endParaRPr sz="2300">
              <a:latin typeface="Lucida Sans Unicode"/>
              <a:cs typeface="Lucida Sans Unicode"/>
            </a:endParaRPr>
          </a:p>
        </p:txBody>
      </p:sp>
      <p:sp>
        <p:nvSpPr>
          <p:cNvPr id="36" name="object 36"/>
          <p:cNvSpPr txBox="1"/>
          <p:nvPr/>
        </p:nvSpPr>
        <p:spPr>
          <a:xfrm>
            <a:off x="4611740" y="7568033"/>
            <a:ext cx="6911340" cy="375920"/>
          </a:xfrm>
          <a:prstGeom prst="rect">
            <a:avLst/>
          </a:prstGeom>
        </p:spPr>
        <p:txBody>
          <a:bodyPr vert="horz" wrap="square" lIns="0" tIns="12700" rIns="0" bIns="0" rtlCol="0">
            <a:spAutoFit/>
          </a:bodyPr>
          <a:lstStyle/>
          <a:p>
            <a:pPr marL="12700">
              <a:lnSpc>
                <a:spcPct val="100000"/>
              </a:lnSpc>
              <a:spcBef>
                <a:spcPts val="100"/>
              </a:spcBef>
            </a:pPr>
            <a:r>
              <a:rPr sz="2300" spc="105" dirty="0">
                <a:solidFill>
                  <a:srgbClr val="FFFFFF"/>
                </a:solidFill>
                <a:latin typeface="Lucida Sans Unicode"/>
                <a:cs typeface="Lucida Sans Unicode"/>
              </a:rPr>
              <a:t>Average</a:t>
            </a:r>
            <a:r>
              <a:rPr sz="2300" spc="-130" dirty="0">
                <a:solidFill>
                  <a:srgbClr val="FFFFFF"/>
                </a:solidFill>
                <a:latin typeface="Lucida Sans Unicode"/>
                <a:cs typeface="Lucida Sans Unicode"/>
              </a:rPr>
              <a:t> </a:t>
            </a:r>
            <a:r>
              <a:rPr sz="2300" spc="60" dirty="0">
                <a:solidFill>
                  <a:srgbClr val="FFFFFF"/>
                </a:solidFill>
                <a:latin typeface="Lucida Sans Unicode"/>
                <a:cs typeface="Lucida Sans Unicode"/>
              </a:rPr>
              <a:t>balls</a:t>
            </a:r>
            <a:r>
              <a:rPr sz="2300" spc="-125" dirty="0">
                <a:solidFill>
                  <a:srgbClr val="FFFFFF"/>
                </a:solidFill>
                <a:latin typeface="Lucida Sans Unicode"/>
                <a:cs typeface="Lucida Sans Unicode"/>
              </a:rPr>
              <a:t> </a:t>
            </a:r>
            <a:r>
              <a:rPr sz="2300" spc="125" dirty="0">
                <a:solidFill>
                  <a:srgbClr val="FFFFFF"/>
                </a:solidFill>
                <a:latin typeface="Lucida Sans Unicode"/>
                <a:cs typeface="Lucida Sans Unicode"/>
              </a:rPr>
              <a:t>faced</a:t>
            </a:r>
            <a:r>
              <a:rPr sz="2300" spc="-130" dirty="0">
                <a:solidFill>
                  <a:srgbClr val="FFFFFF"/>
                </a:solidFill>
                <a:latin typeface="Lucida Sans Unicode"/>
                <a:cs typeface="Lucida Sans Unicode"/>
              </a:rPr>
              <a:t> </a:t>
            </a:r>
            <a:r>
              <a:rPr sz="2300" spc="120" dirty="0">
                <a:solidFill>
                  <a:srgbClr val="FFFFFF"/>
                </a:solidFill>
                <a:latin typeface="Lucida Sans Unicode"/>
                <a:cs typeface="Lucida Sans Unicode"/>
              </a:rPr>
              <a:t>by</a:t>
            </a:r>
            <a:r>
              <a:rPr sz="2300" spc="-125" dirty="0">
                <a:solidFill>
                  <a:srgbClr val="FFFFFF"/>
                </a:solidFill>
                <a:latin typeface="Lucida Sans Unicode"/>
                <a:cs typeface="Lucida Sans Unicode"/>
              </a:rPr>
              <a:t> </a:t>
            </a:r>
            <a:r>
              <a:rPr sz="2300" spc="60" dirty="0">
                <a:solidFill>
                  <a:srgbClr val="FFFFFF"/>
                </a:solidFill>
                <a:latin typeface="Lucida Sans Unicode"/>
                <a:cs typeface="Lucida Sans Unicode"/>
              </a:rPr>
              <a:t>the</a:t>
            </a:r>
            <a:r>
              <a:rPr sz="2300" spc="-130" dirty="0">
                <a:solidFill>
                  <a:srgbClr val="FFFFFF"/>
                </a:solidFill>
                <a:latin typeface="Lucida Sans Unicode"/>
                <a:cs typeface="Lucida Sans Unicode"/>
              </a:rPr>
              <a:t> </a:t>
            </a:r>
            <a:r>
              <a:rPr sz="2300" spc="70" dirty="0">
                <a:solidFill>
                  <a:srgbClr val="FFFFFF"/>
                </a:solidFill>
                <a:latin typeface="Lucida Sans Unicode"/>
                <a:cs typeface="Lucida Sans Unicode"/>
              </a:rPr>
              <a:t>batter</a:t>
            </a:r>
            <a:r>
              <a:rPr sz="2300" spc="-125" dirty="0">
                <a:solidFill>
                  <a:srgbClr val="FFFFFF"/>
                </a:solidFill>
                <a:latin typeface="Lucida Sans Unicode"/>
                <a:cs typeface="Lucida Sans Unicode"/>
              </a:rPr>
              <a:t> </a:t>
            </a:r>
            <a:r>
              <a:rPr sz="2300" dirty="0">
                <a:solidFill>
                  <a:srgbClr val="FFFFFF"/>
                </a:solidFill>
                <a:latin typeface="Lucida Sans Unicode"/>
                <a:cs typeface="Lucida Sans Unicode"/>
              </a:rPr>
              <a:t>in</a:t>
            </a:r>
            <a:r>
              <a:rPr sz="2300" spc="-125" dirty="0">
                <a:solidFill>
                  <a:srgbClr val="FFFFFF"/>
                </a:solidFill>
                <a:latin typeface="Lucida Sans Unicode"/>
                <a:cs typeface="Lucida Sans Unicode"/>
              </a:rPr>
              <a:t> </a:t>
            </a:r>
            <a:r>
              <a:rPr sz="2300" spc="170" dirty="0">
                <a:solidFill>
                  <a:srgbClr val="FFFFFF"/>
                </a:solidFill>
                <a:latin typeface="Lucida Sans Unicode"/>
                <a:cs typeface="Lucida Sans Unicode"/>
              </a:rPr>
              <a:t>an</a:t>
            </a:r>
            <a:r>
              <a:rPr sz="2300" spc="-130" dirty="0">
                <a:solidFill>
                  <a:srgbClr val="FFFFFF"/>
                </a:solidFill>
                <a:latin typeface="Lucida Sans Unicode"/>
                <a:cs typeface="Lucida Sans Unicode"/>
              </a:rPr>
              <a:t> </a:t>
            </a:r>
            <a:r>
              <a:rPr sz="2300" spc="30" dirty="0">
                <a:solidFill>
                  <a:srgbClr val="FFFFFF"/>
                </a:solidFill>
                <a:latin typeface="Lucida Sans Unicode"/>
                <a:cs typeface="Lucida Sans Unicode"/>
              </a:rPr>
              <a:t>innings</a:t>
            </a:r>
            <a:endParaRPr sz="2300">
              <a:latin typeface="Lucida Sans Unicode"/>
              <a:cs typeface="Lucida Sans Unicode"/>
            </a:endParaRPr>
          </a:p>
        </p:txBody>
      </p:sp>
      <p:sp>
        <p:nvSpPr>
          <p:cNvPr id="37" name="object 37"/>
          <p:cNvSpPr txBox="1"/>
          <p:nvPr/>
        </p:nvSpPr>
        <p:spPr>
          <a:xfrm>
            <a:off x="1140884" y="7563160"/>
            <a:ext cx="2411730" cy="375920"/>
          </a:xfrm>
          <a:prstGeom prst="rect">
            <a:avLst/>
          </a:prstGeom>
        </p:spPr>
        <p:txBody>
          <a:bodyPr vert="horz" wrap="square" lIns="0" tIns="12700" rIns="0" bIns="0" rtlCol="0">
            <a:spAutoFit/>
          </a:bodyPr>
          <a:lstStyle/>
          <a:p>
            <a:pPr marL="12700">
              <a:lnSpc>
                <a:spcPct val="100000"/>
              </a:lnSpc>
              <a:spcBef>
                <a:spcPts val="100"/>
              </a:spcBef>
            </a:pPr>
            <a:r>
              <a:rPr sz="2300" spc="20" dirty="0">
                <a:solidFill>
                  <a:srgbClr val="FFFFFF"/>
                </a:solidFill>
                <a:latin typeface="Lucida Sans Unicode"/>
                <a:cs typeface="Lucida Sans Unicode"/>
              </a:rPr>
              <a:t>Avg.</a:t>
            </a:r>
            <a:r>
              <a:rPr sz="2300" spc="-160" dirty="0">
                <a:solidFill>
                  <a:srgbClr val="FFFFFF"/>
                </a:solidFill>
                <a:latin typeface="Lucida Sans Unicode"/>
                <a:cs typeface="Lucida Sans Unicode"/>
              </a:rPr>
              <a:t> </a:t>
            </a:r>
            <a:r>
              <a:rPr sz="2300" spc="65" dirty="0">
                <a:solidFill>
                  <a:srgbClr val="FFFFFF"/>
                </a:solidFill>
                <a:latin typeface="Lucida Sans Unicode"/>
                <a:cs typeface="Lucida Sans Unicode"/>
              </a:rPr>
              <a:t>Balls</a:t>
            </a:r>
            <a:r>
              <a:rPr sz="2300" spc="-155" dirty="0">
                <a:solidFill>
                  <a:srgbClr val="FFFFFF"/>
                </a:solidFill>
                <a:latin typeface="Lucida Sans Unicode"/>
                <a:cs typeface="Lucida Sans Unicode"/>
              </a:rPr>
              <a:t> </a:t>
            </a:r>
            <a:r>
              <a:rPr sz="2300" spc="130" dirty="0">
                <a:solidFill>
                  <a:srgbClr val="FFFFFF"/>
                </a:solidFill>
                <a:latin typeface="Lucida Sans Unicode"/>
                <a:cs typeface="Lucida Sans Unicode"/>
              </a:rPr>
              <a:t>Faced</a:t>
            </a:r>
            <a:endParaRPr sz="2300">
              <a:latin typeface="Lucida Sans Unicode"/>
              <a:cs typeface="Lucida Sans Unicode"/>
            </a:endParaRPr>
          </a:p>
        </p:txBody>
      </p:sp>
      <p:sp>
        <p:nvSpPr>
          <p:cNvPr id="38" name="object 38"/>
          <p:cNvSpPr txBox="1"/>
          <p:nvPr/>
        </p:nvSpPr>
        <p:spPr>
          <a:xfrm>
            <a:off x="13057227" y="8327283"/>
            <a:ext cx="491490"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185" dirty="0">
                <a:solidFill>
                  <a:srgbClr val="FFFFFF"/>
                </a:solidFill>
                <a:latin typeface="Trebuchet MS"/>
                <a:cs typeface="Trebuchet MS"/>
              </a:rPr>
              <a:t>4</a:t>
            </a:r>
            <a:endParaRPr sz="2500">
              <a:latin typeface="Trebuchet MS"/>
              <a:cs typeface="Trebuchet MS"/>
            </a:endParaRPr>
          </a:p>
        </p:txBody>
      </p:sp>
      <p:sp>
        <p:nvSpPr>
          <p:cNvPr id="39" name="object 39"/>
          <p:cNvSpPr txBox="1"/>
          <p:nvPr/>
        </p:nvSpPr>
        <p:spPr>
          <a:xfrm>
            <a:off x="4611740" y="8341921"/>
            <a:ext cx="4781550" cy="375920"/>
          </a:xfrm>
          <a:prstGeom prst="rect">
            <a:avLst/>
          </a:prstGeom>
        </p:spPr>
        <p:txBody>
          <a:bodyPr vert="horz" wrap="square" lIns="0" tIns="12700" rIns="0" bIns="0" rtlCol="0">
            <a:spAutoFit/>
          </a:bodyPr>
          <a:lstStyle/>
          <a:p>
            <a:pPr marL="12700">
              <a:lnSpc>
                <a:spcPct val="100000"/>
              </a:lnSpc>
              <a:spcBef>
                <a:spcPts val="100"/>
              </a:spcBef>
            </a:pPr>
            <a:r>
              <a:rPr sz="2300" spc="25" dirty="0">
                <a:solidFill>
                  <a:srgbClr val="FFFFFF"/>
                </a:solidFill>
                <a:latin typeface="Lucida Sans Unicode"/>
                <a:cs typeface="Lucida Sans Unicode"/>
              </a:rPr>
              <a:t>Order</a:t>
            </a:r>
            <a:r>
              <a:rPr sz="2300" spc="-140" dirty="0">
                <a:solidFill>
                  <a:srgbClr val="FFFFFF"/>
                </a:solidFill>
                <a:latin typeface="Lucida Sans Unicode"/>
                <a:cs typeface="Lucida Sans Unicode"/>
              </a:rPr>
              <a:t> </a:t>
            </a:r>
            <a:r>
              <a:rPr sz="2300" dirty="0">
                <a:solidFill>
                  <a:srgbClr val="FFFFFF"/>
                </a:solidFill>
                <a:latin typeface="Lucida Sans Unicode"/>
                <a:cs typeface="Lucida Sans Unicode"/>
              </a:rPr>
              <a:t>in</a:t>
            </a:r>
            <a:r>
              <a:rPr sz="2300" spc="-135" dirty="0">
                <a:solidFill>
                  <a:srgbClr val="FFFFFF"/>
                </a:solidFill>
                <a:latin typeface="Lucida Sans Unicode"/>
                <a:cs typeface="Lucida Sans Unicode"/>
              </a:rPr>
              <a:t> </a:t>
            </a:r>
            <a:r>
              <a:rPr sz="2300" spc="75" dirty="0">
                <a:solidFill>
                  <a:srgbClr val="FFFFFF"/>
                </a:solidFill>
                <a:latin typeface="Lucida Sans Unicode"/>
                <a:cs typeface="Lucida Sans Unicode"/>
              </a:rPr>
              <a:t>which</a:t>
            </a:r>
            <a:r>
              <a:rPr sz="2300" spc="-140" dirty="0">
                <a:solidFill>
                  <a:srgbClr val="FFFFFF"/>
                </a:solidFill>
                <a:latin typeface="Lucida Sans Unicode"/>
                <a:cs typeface="Lucida Sans Unicode"/>
              </a:rPr>
              <a:t> </a:t>
            </a:r>
            <a:r>
              <a:rPr sz="2300" spc="60" dirty="0">
                <a:solidFill>
                  <a:srgbClr val="FFFFFF"/>
                </a:solidFill>
                <a:latin typeface="Lucida Sans Unicode"/>
                <a:cs typeface="Lucida Sans Unicode"/>
              </a:rPr>
              <a:t>the</a:t>
            </a:r>
            <a:r>
              <a:rPr sz="2300" spc="-135" dirty="0">
                <a:solidFill>
                  <a:srgbClr val="FFFFFF"/>
                </a:solidFill>
                <a:latin typeface="Lucida Sans Unicode"/>
                <a:cs typeface="Lucida Sans Unicode"/>
              </a:rPr>
              <a:t> </a:t>
            </a:r>
            <a:r>
              <a:rPr sz="2300" spc="70" dirty="0">
                <a:solidFill>
                  <a:srgbClr val="FFFFFF"/>
                </a:solidFill>
                <a:latin typeface="Lucida Sans Unicode"/>
                <a:cs typeface="Lucida Sans Unicode"/>
              </a:rPr>
              <a:t>batter</a:t>
            </a:r>
            <a:r>
              <a:rPr sz="2300" spc="-135" dirty="0">
                <a:solidFill>
                  <a:srgbClr val="FFFFFF"/>
                </a:solidFill>
                <a:latin typeface="Lucida Sans Unicode"/>
                <a:cs typeface="Lucida Sans Unicode"/>
              </a:rPr>
              <a:t> </a:t>
            </a:r>
            <a:r>
              <a:rPr sz="2300" spc="114" dirty="0">
                <a:solidFill>
                  <a:srgbClr val="FFFFFF"/>
                </a:solidFill>
                <a:latin typeface="Lucida Sans Unicode"/>
                <a:cs typeface="Lucida Sans Unicode"/>
              </a:rPr>
              <a:t>played</a:t>
            </a:r>
            <a:endParaRPr sz="2300">
              <a:latin typeface="Lucida Sans Unicode"/>
              <a:cs typeface="Lucida Sans Unicode"/>
            </a:endParaRPr>
          </a:p>
        </p:txBody>
      </p:sp>
      <p:sp>
        <p:nvSpPr>
          <p:cNvPr id="40" name="object 40"/>
          <p:cNvSpPr txBox="1"/>
          <p:nvPr/>
        </p:nvSpPr>
        <p:spPr>
          <a:xfrm>
            <a:off x="1140884" y="8334126"/>
            <a:ext cx="2320290" cy="375920"/>
          </a:xfrm>
          <a:prstGeom prst="rect">
            <a:avLst/>
          </a:prstGeom>
        </p:spPr>
        <p:txBody>
          <a:bodyPr vert="horz" wrap="square" lIns="0" tIns="12700" rIns="0" bIns="0" rtlCol="0">
            <a:spAutoFit/>
          </a:bodyPr>
          <a:lstStyle/>
          <a:p>
            <a:pPr marL="12700">
              <a:lnSpc>
                <a:spcPct val="100000"/>
              </a:lnSpc>
              <a:spcBef>
                <a:spcPts val="100"/>
              </a:spcBef>
            </a:pPr>
            <a:r>
              <a:rPr sz="2300" spc="120" dirty="0">
                <a:solidFill>
                  <a:srgbClr val="FFFFFF"/>
                </a:solidFill>
                <a:latin typeface="Lucida Sans Unicode"/>
                <a:cs typeface="Lucida Sans Unicode"/>
              </a:rPr>
              <a:t>B</a:t>
            </a:r>
            <a:r>
              <a:rPr sz="2300" spc="280" dirty="0">
                <a:solidFill>
                  <a:srgbClr val="FFFFFF"/>
                </a:solidFill>
                <a:latin typeface="Lucida Sans Unicode"/>
                <a:cs typeface="Lucida Sans Unicode"/>
              </a:rPr>
              <a:t>a</a:t>
            </a:r>
            <a:r>
              <a:rPr sz="2300" spc="-10" dirty="0">
                <a:solidFill>
                  <a:srgbClr val="FFFFFF"/>
                </a:solidFill>
                <a:latin typeface="Lucida Sans Unicode"/>
                <a:cs typeface="Lucida Sans Unicode"/>
              </a:rPr>
              <a:t>tt</a:t>
            </a:r>
            <a:r>
              <a:rPr sz="2300" spc="-65" dirty="0">
                <a:solidFill>
                  <a:srgbClr val="FFFFFF"/>
                </a:solidFill>
                <a:latin typeface="Lucida Sans Unicode"/>
                <a:cs typeface="Lucida Sans Unicode"/>
              </a:rPr>
              <a:t>i</a:t>
            </a:r>
            <a:r>
              <a:rPr sz="2300" spc="60" dirty="0">
                <a:solidFill>
                  <a:srgbClr val="FFFFFF"/>
                </a:solidFill>
                <a:latin typeface="Lucida Sans Unicode"/>
                <a:cs typeface="Lucida Sans Unicode"/>
              </a:rPr>
              <a:t>n</a:t>
            </a:r>
            <a:r>
              <a:rPr sz="2300" spc="125" dirty="0">
                <a:solidFill>
                  <a:srgbClr val="FFFFFF"/>
                </a:solidFill>
                <a:latin typeface="Lucida Sans Unicode"/>
                <a:cs typeface="Lucida Sans Unicode"/>
              </a:rPr>
              <a:t>g</a:t>
            </a:r>
            <a:r>
              <a:rPr sz="2300" spc="-130" dirty="0">
                <a:solidFill>
                  <a:srgbClr val="FFFFFF"/>
                </a:solidFill>
                <a:latin typeface="Lucida Sans Unicode"/>
                <a:cs typeface="Lucida Sans Unicode"/>
              </a:rPr>
              <a:t> </a:t>
            </a:r>
            <a:r>
              <a:rPr sz="2300" spc="90" dirty="0">
                <a:solidFill>
                  <a:srgbClr val="FFFFFF"/>
                </a:solidFill>
                <a:latin typeface="Lucida Sans Unicode"/>
                <a:cs typeface="Lucida Sans Unicode"/>
              </a:rPr>
              <a:t>P</a:t>
            </a:r>
            <a:r>
              <a:rPr sz="2300" spc="45" dirty="0">
                <a:solidFill>
                  <a:srgbClr val="FFFFFF"/>
                </a:solidFill>
                <a:latin typeface="Lucida Sans Unicode"/>
                <a:cs typeface="Lucida Sans Unicode"/>
              </a:rPr>
              <a:t>o</a:t>
            </a:r>
            <a:r>
              <a:rPr sz="2300" spc="50" dirty="0">
                <a:solidFill>
                  <a:srgbClr val="FFFFFF"/>
                </a:solidFill>
                <a:latin typeface="Lucida Sans Unicode"/>
                <a:cs typeface="Lucida Sans Unicode"/>
              </a:rPr>
              <a:t>s</a:t>
            </a:r>
            <a:r>
              <a:rPr sz="2300" spc="-65" dirty="0">
                <a:solidFill>
                  <a:srgbClr val="FFFFFF"/>
                </a:solidFill>
                <a:latin typeface="Lucida Sans Unicode"/>
                <a:cs typeface="Lucida Sans Unicode"/>
              </a:rPr>
              <a:t>i</a:t>
            </a:r>
            <a:r>
              <a:rPr sz="2300" spc="-10" dirty="0">
                <a:solidFill>
                  <a:srgbClr val="FFFFFF"/>
                </a:solidFill>
                <a:latin typeface="Lucida Sans Unicode"/>
                <a:cs typeface="Lucida Sans Unicode"/>
              </a:rPr>
              <a:t>t</a:t>
            </a:r>
            <a:r>
              <a:rPr sz="2300" spc="-65" dirty="0">
                <a:solidFill>
                  <a:srgbClr val="FFFFFF"/>
                </a:solidFill>
                <a:latin typeface="Lucida Sans Unicode"/>
                <a:cs typeface="Lucida Sans Unicode"/>
              </a:rPr>
              <a:t>i</a:t>
            </a:r>
            <a:r>
              <a:rPr sz="2300" spc="45" dirty="0">
                <a:solidFill>
                  <a:srgbClr val="FFFFFF"/>
                </a:solidFill>
                <a:latin typeface="Lucida Sans Unicode"/>
                <a:cs typeface="Lucida Sans Unicode"/>
              </a:rPr>
              <a:t>o</a:t>
            </a:r>
            <a:r>
              <a:rPr sz="2300" spc="65" dirty="0">
                <a:solidFill>
                  <a:srgbClr val="FFFFFF"/>
                </a:solidFill>
                <a:latin typeface="Lucida Sans Unicode"/>
                <a:cs typeface="Lucida Sans Unicode"/>
              </a:rPr>
              <a:t>n</a:t>
            </a:r>
            <a:endParaRPr sz="2300">
              <a:latin typeface="Lucida Sans Unicode"/>
              <a:cs typeface="Lucida Sans Unicode"/>
            </a:endParaRPr>
          </a:p>
        </p:txBody>
      </p:sp>
      <p:sp>
        <p:nvSpPr>
          <p:cNvPr id="41" name="object 41"/>
          <p:cNvSpPr txBox="1"/>
          <p:nvPr/>
        </p:nvSpPr>
        <p:spPr>
          <a:xfrm>
            <a:off x="1140884" y="9121617"/>
            <a:ext cx="2245360" cy="375920"/>
          </a:xfrm>
          <a:prstGeom prst="rect">
            <a:avLst/>
          </a:prstGeom>
        </p:spPr>
        <p:txBody>
          <a:bodyPr vert="horz" wrap="square" lIns="0" tIns="12700" rIns="0" bIns="0" rtlCol="0">
            <a:spAutoFit/>
          </a:bodyPr>
          <a:lstStyle/>
          <a:p>
            <a:pPr marL="12700">
              <a:lnSpc>
                <a:spcPct val="100000"/>
              </a:lnSpc>
              <a:spcBef>
                <a:spcPts val="100"/>
              </a:spcBef>
            </a:pPr>
            <a:r>
              <a:rPr sz="2300" spc="30" dirty="0">
                <a:solidFill>
                  <a:srgbClr val="FFFFFF"/>
                </a:solidFill>
                <a:latin typeface="Lucida Sans Unicode"/>
                <a:cs typeface="Lucida Sans Unicode"/>
              </a:rPr>
              <a:t>Innings</a:t>
            </a:r>
            <a:r>
              <a:rPr sz="2300" spc="-175" dirty="0">
                <a:solidFill>
                  <a:srgbClr val="FFFFFF"/>
                </a:solidFill>
                <a:latin typeface="Lucida Sans Unicode"/>
                <a:cs typeface="Lucida Sans Unicode"/>
              </a:rPr>
              <a:t> </a:t>
            </a:r>
            <a:r>
              <a:rPr sz="2300" spc="75" dirty="0">
                <a:solidFill>
                  <a:srgbClr val="FFFFFF"/>
                </a:solidFill>
                <a:latin typeface="Lucida Sans Unicode"/>
                <a:cs typeface="Lucida Sans Unicode"/>
              </a:rPr>
              <a:t>Bowled</a:t>
            </a:r>
            <a:endParaRPr sz="2300">
              <a:latin typeface="Lucida Sans Unicode"/>
              <a:cs typeface="Lucida Sans Unicode"/>
            </a:endParaRPr>
          </a:p>
        </p:txBody>
      </p:sp>
      <p:sp>
        <p:nvSpPr>
          <p:cNvPr id="42" name="object 42"/>
          <p:cNvSpPr txBox="1"/>
          <p:nvPr/>
        </p:nvSpPr>
        <p:spPr>
          <a:xfrm>
            <a:off x="13066952" y="9097371"/>
            <a:ext cx="396240"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560" dirty="0">
                <a:solidFill>
                  <a:srgbClr val="FFFFFF"/>
                </a:solidFill>
                <a:latin typeface="Trebuchet MS"/>
                <a:cs typeface="Trebuchet MS"/>
              </a:rPr>
              <a:t>1</a:t>
            </a:r>
            <a:endParaRPr sz="2500">
              <a:latin typeface="Trebuchet MS"/>
              <a:cs typeface="Trebuchet MS"/>
            </a:endParaRPr>
          </a:p>
        </p:txBody>
      </p:sp>
      <p:sp>
        <p:nvSpPr>
          <p:cNvPr id="43" name="object 43"/>
          <p:cNvSpPr txBox="1"/>
          <p:nvPr/>
        </p:nvSpPr>
        <p:spPr>
          <a:xfrm>
            <a:off x="4611740" y="9115819"/>
            <a:ext cx="5125085" cy="375920"/>
          </a:xfrm>
          <a:prstGeom prst="rect">
            <a:avLst/>
          </a:prstGeom>
        </p:spPr>
        <p:txBody>
          <a:bodyPr vert="horz" wrap="square" lIns="0" tIns="12700" rIns="0" bIns="0" rtlCol="0">
            <a:spAutoFit/>
          </a:bodyPr>
          <a:lstStyle/>
          <a:p>
            <a:pPr marL="12700">
              <a:lnSpc>
                <a:spcPct val="100000"/>
              </a:lnSpc>
              <a:spcBef>
                <a:spcPts val="100"/>
              </a:spcBef>
            </a:pPr>
            <a:r>
              <a:rPr sz="2300" spc="20" dirty="0">
                <a:solidFill>
                  <a:srgbClr val="FFFFFF"/>
                </a:solidFill>
                <a:latin typeface="Lucida Sans Unicode"/>
                <a:cs typeface="Lucida Sans Unicode"/>
              </a:rPr>
              <a:t>Total</a:t>
            </a:r>
            <a:r>
              <a:rPr sz="2300" spc="-135" dirty="0">
                <a:solidFill>
                  <a:srgbClr val="FFFFFF"/>
                </a:solidFill>
                <a:latin typeface="Lucida Sans Unicode"/>
                <a:cs typeface="Lucida Sans Unicode"/>
              </a:rPr>
              <a:t> </a:t>
            </a:r>
            <a:r>
              <a:rPr sz="2300" spc="30" dirty="0">
                <a:solidFill>
                  <a:srgbClr val="FFFFFF"/>
                </a:solidFill>
                <a:latin typeface="Lucida Sans Unicode"/>
                <a:cs typeface="Lucida Sans Unicode"/>
              </a:rPr>
              <a:t>Innings</a:t>
            </a:r>
            <a:r>
              <a:rPr sz="2300" spc="-135" dirty="0">
                <a:solidFill>
                  <a:srgbClr val="FFFFFF"/>
                </a:solidFill>
                <a:latin typeface="Lucida Sans Unicode"/>
                <a:cs typeface="Lucida Sans Unicode"/>
              </a:rPr>
              <a:t> </a:t>
            </a:r>
            <a:r>
              <a:rPr sz="2300" spc="75" dirty="0">
                <a:solidFill>
                  <a:srgbClr val="FFFFFF"/>
                </a:solidFill>
                <a:latin typeface="Lucida Sans Unicode"/>
                <a:cs typeface="Lucida Sans Unicode"/>
              </a:rPr>
              <a:t>Bowled</a:t>
            </a:r>
            <a:r>
              <a:rPr sz="2300" spc="-130" dirty="0">
                <a:solidFill>
                  <a:srgbClr val="FFFFFF"/>
                </a:solidFill>
                <a:latin typeface="Lucida Sans Unicode"/>
                <a:cs typeface="Lucida Sans Unicode"/>
              </a:rPr>
              <a:t> </a:t>
            </a:r>
            <a:r>
              <a:rPr sz="2300" spc="120" dirty="0">
                <a:solidFill>
                  <a:srgbClr val="FFFFFF"/>
                </a:solidFill>
                <a:latin typeface="Lucida Sans Unicode"/>
                <a:cs typeface="Lucida Sans Unicode"/>
              </a:rPr>
              <a:t>by</a:t>
            </a:r>
            <a:r>
              <a:rPr sz="2300" spc="-135" dirty="0">
                <a:solidFill>
                  <a:srgbClr val="FFFFFF"/>
                </a:solidFill>
                <a:latin typeface="Lucida Sans Unicode"/>
                <a:cs typeface="Lucida Sans Unicode"/>
              </a:rPr>
              <a:t> </a:t>
            </a:r>
            <a:r>
              <a:rPr sz="2300" spc="60" dirty="0">
                <a:solidFill>
                  <a:srgbClr val="FFFFFF"/>
                </a:solidFill>
                <a:latin typeface="Lucida Sans Unicode"/>
                <a:cs typeface="Lucida Sans Unicode"/>
              </a:rPr>
              <a:t>the</a:t>
            </a:r>
            <a:r>
              <a:rPr sz="2300" spc="-135" dirty="0">
                <a:solidFill>
                  <a:srgbClr val="FFFFFF"/>
                </a:solidFill>
                <a:latin typeface="Lucida Sans Unicode"/>
                <a:cs typeface="Lucida Sans Unicode"/>
              </a:rPr>
              <a:t> </a:t>
            </a:r>
            <a:r>
              <a:rPr sz="2300" spc="45" dirty="0">
                <a:solidFill>
                  <a:srgbClr val="FFFFFF"/>
                </a:solidFill>
                <a:latin typeface="Lucida Sans Unicode"/>
                <a:cs typeface="Lucida Sans Unicode"/>
              </a:rPr>
              <a:t>bowler</a:t>
            </a:r>
            <a:endParaRPr sz="2300">
              <a:latin typeface="Lucida Sans Unicode"/>
              <a:cs typeface="Lucida Sans Unicode"/>
            </a:endParaRPr>
          </a:p>
        </p:txBody>
      </p:sp>
      <p:sp>
        <p:nvSpPr>
          <p:cNvPr id="45" name="TextBox 44">
            <a:extLst>
              <a:ext uri="{FF2B5EF4-FFF2-40B4-BE49-F238E27FC236}">
                <a16:creationId xmlns:a16="http://schemas.microsoft.com/office/drawing/2014/main" id="{3CE556A9-8B9A-5FE9-65B8-5FE8AD2C51CB}"/>
              </a:ext>
            </a:extLst>
          </p:cNvPr>
          <p:cNvSpPr txBox="1"/>
          <p:nvPr/>
        </p:nvSpPr>
        <p:spPr>
          <a:xfrm>
            <a:off x="654050" y="342900"/>
            <a:ext cx="8534400" cy="777136"/>
          </a:xfrm>
          <a:prstGeom prst="rect">
            <a:avLst/>
          </a:prstGeom>
          <a:noFill/>
        </p:spPr>
        <p:txBody>
          <a:bodyPr wrap="square">
            <a:spAutoFit/>
          </a:bodyPr>
          <a:lstStyle/>
          <a:p>
            <a:r>
              <a:rPr lang="en-IN" sz="4450" b="1" spc="195" dirty="0">
                <a:solidFill>
                  <a:srgbClr val="FADF12"/>
                </a:solidFill>
                <a:latin typeface="Trebuchet MS"/>
                <a:cs typeface="Trebuchet MS"/>
              </a:rPr>
              <a:t>Parameter Scoping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5478125" cy="10280015"/>
            <a:chOff x="0" y="0"/>
            <a:chExt cx="15478125" cy="10280015"/>
          </a:xfrm>
        </p:grpSpPr>
        <p:pic>
          <p:nvPicPr>
            <p:cNvPr id="3" name="object 3"/>
            <p:cNvPicPr/>
            <p:nvPr/>
          </p:nvPicPr>
          <p:blipFill>
            <a:blip r:embed="rId2" cstate="print"/>
            <a:stretch>
              <a:fillRect/>
            </a:stretch>
          </p:blipFill>
          <p:spPr>
            <a:xfrm>
              <a:off x="5088692" y="0"/>
              <a:ext cx="8345610" cy="8075380"/>
            </a:xfrm>
            <a:prstGeom prst="rect">
              <a:avLst/>
            </a:prstGeom>
          </p:spPr>
        </p:pic>
        <p:pic>
          <p:nvPicPr>
            <p:cNvPr id="4" name="object 4"/>
            <p:cNvPicPr/>
            <p:nvPr/>
          </p:nvPicPr>
          <p:blipFill>
            <a:blip r:embed="rId3" cstate="print"/>
            <a:stretch>
              <a:fillRect/>
            </a:stretch>
          </p:blipFill>
          <p:spPr>
            <a:xfrm>
              <a:off x="18298" y="0"/>
              <a:ext cx="15459826" cy="10279582"/>
            </a:xfrm>
            <a:prstGeom prst="rect">
              <a:avLst/>
            </a:prstGeom>
          </p:spPr>
        </p:pic>
        <p:sp>
          <p:nvSpPr>
            <p:cNvPr id="5" name="object 5"/>
            <p:cNvSpPr/>
            <p:nvPr/>
          </p:nvSpPr>
          <p:spPr>
            <a:xfrm>
              <a:off x="0" y="2717021"/>
              <a:ext cx="7667625" cy="38735"/>
            </a:xfrm>
            <a:custGeom>
              <a:avLst/>
              <a:gdLst/>
              <a:ahLst/>
              <a:cxnLst/>
              <a:rect l="l" t="t" r="r" b="b"/>
              <a:pathLst>
                <a:path w="7667625" h="38735">
                  <a:moveTo>
                    <a:pt x="0" y="38107"/>
                  </a:moveTo>
                  <a:lnTo>
                    <a:pt x="0" y="0"/>
                  </a:lnTo>
                  <a:lnTo>
                    <a:pt x="7667077" y="0"/>
                  </a:lnTo>
                  <a:lnTo>
                    <a:pt x="7667077" y="38107"/>
                  </a:lnTo>
                  <a:lnTo>
                    <a:pt x="0" y="38107"/>
                  </a:lnTo>
                  <a:close/>
                </a:path>
              </a:pathLst>
            </a:custGeom>
            <a:solidFill>
              <a:srgbClr val="FFFFFF"/>
            </a:solidFill>
          </p:spPr>
          <p:txBody>
            <a:bodyPr wrap="square" lIns="0" tIns="0" rIns="0" bIns="0" rtlCol="0"/>
            <a:lstStyle/>
            <a:p>
              <a:endParaRPr/>
            </a:p>
          </p:txBody>
        </p:sp>
        <p:sp>
          <p:nvSpPr>
            <p:cNvPr id="6" name="object 6"/>
            <p:cNvSpPr/>
            <p:nvPr/>
          </p:nvSpPr>
          <p:spPr>
            <a:xfrm>
              <a:off x="862774" y="4313592"/>
              <a:ext cx="13771244" cy="695960"/>
            </a:xfrm>
            <a:custGeom>
              <a:avLst/>
              <a:gdLst/>
              <a:ahLst/>
              <a:cxnLst/>
              <a:rect l="l" t="t" r="r" b="b"/>
              <a:pathLst>
                <a:path w="13771244" h="695960">
                  <a:moveTo>
                    <a:pt x="3305416" y="143433"/>
                  </a:moveTo>
                  <a:lnTo>
                    <a:pt x="3294545" y="88544"/>
                  </a:lnTo>
                  <a:lnTo>
                    <a:pt x="3263582" y="42011"/>
                  </a:lnTo>
                  <a:lnTo>
                    <a:pt x="3217253" y="10922"/>
                  </a:lnTo>
                  <a:lnTo>
                    <a:pt x="3162604" y="0"/>
                  </a:lnTo>
                  <a:lnTo>
                    <a:pt x="142811" y="0"/>
                  </a:lnTo>
                  <a:lnTo>
                    <a:pt x="88163" y="10922"/>
                  </a:lnTo>
                  <a:lnTo>
                    <a:pt x="41833" y="42011"/>
                  </a:lnTo>
                  <a:lnTo>
                    <a:pt x="10871" y="88544"/>
                  </a:lnTo>
                  <a:lnTo>
                    <a:pt x="0" y="143433"/>
                  </a:lnTo>
                  <a:lnTo>
                    <a:pt x="0" y="552030"/>
                  </a:lnTo>
                  <a:lnTo>
                    <a:pt x="10871" y="606920"/>
                  </a:lnTo>
                  <a:lnTo>
                    <a:pt x="41833" y="653465"/>
                  </a:lnTo>
                  <a:lnTo>
                    <a:pt x="88163" y="684555"/>
                  </a:lnTo>
                  <a:lnTo>
                    <a:pt x="142811" y="695464"/>
                  </a:lnTo>
                  <a:lnTo>
                    <a:pt x="3162604" y="695464"/>
                  </a:lnTo>
                  <a:lnTo>
                    <a:pt x="3217253" y="684555"/>
                  </a:lnTo>
                  <a:lnTo>
                    <a:pt x="3263582" y="653465"/>
                  </a:lnTo>
                  <a:lnTo>
                    <a:pt x="3294545" y="606920"/>
                  </a:lnTo>
                  <a:lnTo>
                    <a:pt x="3305416" y="552030"/>
                  </a:lnTo>
                  <a:lnTo>
                    <a:pt x="3305416" y="143433"/>
                  </a:lnTo>
                  <a:close/>
                </a:path>
                <a:path w="13771244" h="695960">
                  <a:moveTo>
                    <a:pt x="10909338" y="143433"/>
                  </a:moveTo>
                  <a:lnTo>
                    <a:pt x="10898467" y="88544"/>
                  </a:lnTo>
                  <a:lnTo>
                    <a:pt x="10867517" y="42011"/>
                  </a:lnTo>
                  <a:lnTo>
                    <a:pt x="10821175" y="10922"/>
                  </a:lnTo>
                  <a:lnTo>
                    <a:pt x="10766514" y="0"/>
                  </a:lnTo>
                  <a:lnTo>
                    <a:pt x="3765054" y="0"/>
                  </a:lnTo>
                  <a:lnTo>
                    <a:pt x="3710406" y="10922"/>
                  </a:lnTo>
                  <a:lnTo>
                    <a:pt x="3664064" y="42011"/>
                  </a:lnTo>
                  <a:lnTo>
                    <a:pt x="3633101" y="88544"/>
                  </a:lnTo>
                  <a:lnTo>
                    <a:pt x="3622230" y="143433"/>
                  </a:lnTo>
                  <a:lnTo>
                    <a:pt x="3622230" y="552030"/>
                  </a:lnTo>
                  <a:lnTo>
                    <a:pt x="3633101" y="606920"/>
                  </a:lnTo>
                  <a:lnTo>
                    <a:pt x="3664064" y="653465"/>
                  </a:lnTo>
                  <a:lnTo>
                    <a:pt x="3710406" y="684555"/>
                  </a:lnTo>
                  <a:lnTo>
                    <a:pt x="3765054" y="695464"/>
                  </a:lnTo>
                  <a:lnTo>
                    <a:pt x="10766514" y="695464"/>
                  </a:lnTo>
                  <a:lnTo>
                    <a:pt x="10821175" y="684555"/>
                  </a:lnTo>
                  <a:lnTo>
                    <a:pt x="10867517" y="653465"/>
                  </a:lnTo>
                  <a:lnTo>
                    <a:pt x="10898467" y="606920"/>
                  </a:lnTo>
                  <a:lnTo>
                    <a:pt x="10909338" y="552030"/>
                  </a:lnTo>
                  <a:lnTo>
                    <a:pt x="10909338" y="143433"/>
                  </a:lnTo>
                  <a:close/>
                </a:path>
                <a:path w="13771244" h="695960">
                  <a:moveTo>
                    <a:pt x="13770750" y="143433"/>
                  </a:moveTo>
                  <a:lnTo>
                    <a:pt x="13759879" y="88544"/>
                  </a:lnTo>
                  <a:lnTo>
                    <a:pt x="13728941" y="42011"/>
                  </a:lnTo>
                  <a:lnTo>
                    <a:pt x="13682637" y="10922"/>
                  </a:lnTo>
                  <a:lnTo>
                    <a:pt x="13628027" y="0"/>
                  </a:lnTo>
                  <a:lnTo>
                    <a:pt x="11379556" y="0"/>
                  </a:lnTo>
                  <a:lnTo>
                    <a:pt x="11324946" y="10922"/>
                  </a:lnTo>
                  <a:lnTo>
                    <a:pt x="11278641" y="42011"/>
                  </a:lnTo>
                  <a:lnTo>
                    <a:pt x="11247704" y="88544"/>
                  </a:lnTo>
                  <a:lnTo>
                    <a:pt x="11236833" y="143433"/>
                  </a:lnTo>
                  <a:lnTo>
                    <a:pt x="11236833" y="552030"/>
                  </a:lnTo>
                  <a:lnTo>
                    <a:pt x="11247704" y="606920"/>
                  </a:lnTo>
                  <a:lnTo>
                    <a:pt x="11278641" y="653465"/>
                  </a:lnTo>
                  <a:lnTo>
                    <a:pt x="11324946" y="684555"/>
                  </a:lnTo>
                  <a:lnTo>
                    <a:pt x="11379556" y="695464"/>
                  </a:lnTo>
                  <a:lnTo>
                    <a:pt x="13628027" y="695464"/>
                  </a:lnTo>
                  <a:lnTo>
                    <a:pt x="13682637" y="684555"/>
                  </a:lnTo>
                  <a:lnTo>
                    <a:pt x="13728941" y="653465"/>
                  </a:lnTo>
                  <a:lnTo>
                    <a:pt x="13759879" y="606920"/>
                  </a:lnTo>
                  <a:lnTo>
                    <a:pt x="13770750" y="552030"/>
                  </a:lnTo>
                  <a:lnTo>
                    <a:pt x="13770750" y="143433"/>
                  </a:lnTo>
                  <a:close/>
                </a:path>
              </a:pathLst>
            </a:custGeom>
            <a:solidFill>
              <a:srgbClr val="5600C3"/>
            </a:solidFill>
          </p:spPr>
          <p:txBody>
            <a:bodyPr wrap="square" lIns="0" tIns="0" rIns="0" bIns="0" rtlCol="0"/>
            <a:lstStyle/>
            <a:p>
              <a:endParaRPr/>
            </a:p>
          </p:txBody>
        </p:sp>
        <p:sp>
          <p:nvSpPr>
            <p:cNvPr id="7" name="object 7"/>
            <p:cNvSpPr/>
            <p:nvPr/>
          </p:nvSpPr>
          <p:spPr>
            <a:xfrm>
              <a:off x="862561" y="5733184"/>
              <a:ext cx="3306445" cy="0"/>
            </a:xfrm>
            <a:custGeom>
              <a:avLst/>
              <a:gdLst/>
              <a:ahLst/>
              <a:cxnLst/>
              <a:rect l="l" t="t" r="r" b="b"/>
              <a:pathLst>
                <a:path w="3306445">
                  <a:moveTo>
                    <a:pt x="0" y="0"/>
                  </a:moveTo>
                  <a:lnTo>
                    <a:pt x="3305920" y="0"/>
                  </a:lnTo>
                </a:path>
              </a:pathLst>
            </a:custGeom>
            <a:ln w="9526">
              <a:solidFill>
                <a:srgbClr val="FFFFFF"/>
              </a:solidFill>
            </a:ln>
          </p:spPr>
          <p:txBody>
            <a:bodyPr wrap="square" lIns="0" tIns="0" rIns="0" bIns="0" rtlCol="0"/>
            <a:lstStyle/>
            <a:p>
              <a:endParaRPr/>
            </a:p>
          </p:txBody>
        </p:sp>
        <p:sp>
          <p:nvSpPr>
            <p:cNvPr id="8" name="object 8"/>
            <p:cNvSpPr/>
            <p:nvPr/>
          </p:nvSpPr>
          <p:spPr>
            <a:xfrm>
              <a:off x="4327304" y="4364856"/>
              <a:ext cx="0" cy="5192395"/>
            </a:xfrm>
            <a:custGeom>
              <a:avLst/>
              <a:gdLst/>
              <a:ahLst/>
              <a:cxnLst/>
              <a:rect l="l" t="t" r="r" b="b"/>
              <a:pathLst>
                <a:path h="5192395">
                  <a:moveTo>
                    <a:pt x="0" y="5192209"/>
                  </a:moveTo>
                  <a:lnTo>
                    <a:pt x="0" y="0"/>
                  </a:lnTo>
                </a:path>
              </a:pathLst>
            </a:custGeom>
            <a:ln w="9532">
              <a:solidFill>
                <a:srgbClr val="FFFFFF"/>
              </a:solidFill>
            </a:ln>
          </p:spPr>
          <p:txBody>
            <a:bodyPr wrap="square" lIns="0" tIns="0" rIns="0" bIns="0" rtlCol="0"/>
            <a:lstStyle/>
            <a:p>
              <a:endParaRPr/>
            </a:p>
          </p:txBody>
        </p:sp>
        <p:sp>
          <p:nvSpPr>
            <p:cNvPr id="9" name="object 9"/>
            <p:cNvSpPr/>
            <p:nvPr/>
          </p:nvSpPr>
          <p:spPr>
            <a:xfrm>
              <a:off x="11943393" y="4450616"/>
              <a:ext cx="0" cy="5106670"/>
            </a:xfrm>
            <a:custGeom>
              <a:avLst/>
              <a:gdLst/>
              <a:ahLst/>
              <a:cxnLst/>
              <a:rect l="l" t="t" r="r" b="b"/>
              <a:pathLst>
                <a:path h="5106670">
                  <a:moveTo>
                    <a:pt x="0" y="5106455"/>
                  </a:moveTo>
                  <a:lnTo>
                    <a:pt x="0" y="0"/>
                  </a:lnTo>
                </a:path>
              </a:pathLst>
            </a:custGeom>
            <a:ln w="9528">
              <a:solidFill>
                <a:srgbClr val="FFFFFF"/>
              </a:solidFill>
            </a:ln>
          </p:spPr>
          <p:txBody>
            <a:bodyPr wrap="square" lIns="0" tIns="0" rIns="0" bIns="0" rtlCol="0"/>
            <a:lstStyle/>
            <a:p>
              <a:endParaRPr/>
            </a:p>
          </p:txBody>
        </p:sp>
        <p:sp>
          <p:nvSpPr>
            <p:cNvPr id="10" name="object 10"/>
            <p:cNvSpPr/>
            <p:nvPr/>
          </p:nvSpPr>
          <p:spPr>
            <a:xfrm>
              <a:off x="862561" y="7068259"/>
              <a:ext cx="3306445" cy="0"/>
            </a:xfrm>
            <a:custGeom>
              <a:avLst/>
              <a:gdLst/>
              <a:ahLst/>
              <a:cxnLst/>
              <a:rect l="l" t="t" r="r" b="b"/>
              <a:pathLst>
                <a:path w="3306445">
                  <a:moveTo>
                    <a:pt x="0" y="0"/>
                  </a:moveTo>
                  <a:lnTo>
                    <a:pt x="3305920" y="0"/>
                  </a:lnTo>
                </a:path>
              </a:pathLst>
            </a:custGeom>
            <a:ln w="9526">
              <a:solidFill>
                <a:srgbClr val="FFFFFF"/>
              </a:solidFill>
            </a:ln>
          </p:spPr>
          <p:txBody>
            <a:bodyPr wrap="square" lIns="0" tIns="0" rIns="0" bIns="0" rtlCol="0"/>
            <a:lstStyle/>
            <a:p>
              <a:endParaRPr/>
            </a:p>
          </p:txBody>
        </p:sp>
        <p:sp>
          <p:nvSpPr>
            <p:cNvPr id="11" name="object 11"/>
            <p:cNvSpPr/>
            <p:nvPr/>
          </p:nvSpPr>
          <p:spPr>
            <a:xfrm>
              <a:off x="862561" y="6400723"/>
              <a:ext cx="3306445" cy="0"/>
            </a:xfrm>
            <a:custGeom>
              <a:avLst/>
              <a:gdLst/>
              <a:ahLst/>
              <a:cxnLst/>
              <a:rect l="l" t="t" r="r" b="b"/>
              <a:pathLst>
                <a:path w="3306445">
                  <a:moveTo>
                    <a:pt x="0" y="0"/>
                  </a:moveTo>
                  <a:lnTo>
                    <a:pt x="3305920" y="0"/>
                  </a:lnTo>
                </a:path>
              </a:pathLst>
            </a:custGeom>
            <a:ln w="9526">
              <a:solidFill>
                <a:srgbClr val="FFFFFF"/>
              </a:solidFill>
            </a:ln>
          </p:spPr>
          <p:txBody>
            <a:bodyPr wrap="square" lIns="0" tIns="0" rIns="0" bIns="0" rtlCol="0"/>
            <a:lstStyle/>
            <a:p>
              <a:endParaRPr/>
            </a:p>
          </p:txBody>
        </p:sp>
        <p:sp>
          <p:nvSpPr>
            <p:cNvPr id="12" name="object 12"/>
            <p:cNvSpPr/>
            <p:nvPr/>
          </p:nvSpPr>
          <p:spPr>
            <a:xfrm>
              <a:off x="862561" y="7735797"/>
              <a:ext cx="3306445" cy="0"/>
            </a:xfrm>
            <a:custGeom>
              <a:avLst/>
              <a:gdLst/>
              <a:ahLst/>
              <a:cxnLst/>
              <a:rect l="l" t="t" r="r" b="b"/>
              <a:pathLst>
                <a:path w="3306445">
                  <a:moveTo>
                    <a:pt x="0" y="0"/>
                  </a:moveTo>
                  <a:lnTo>
                    <a:pt x="3305920" y="0"/>
                  </a:lnTo>
                </a:path>
              </a:pathLst>
            </a:custGeom>
            <a:ln w="9526">
              <a:solidFill>
                <a:srgbClr val="FFFFFF"/>
              </a:solidFill>
            </a:ln>
          </p:spPr>
          <p:txBody>
            <a:bodyPr wrap="square" lIns="0" tIns="0" rIns="0" bIns="0" rtlCol="0"/>
            <a:lstStyle/>
            <a:p>
              <a:endParaRPr/>
            </a:p>
          </p:txBody>
        </p:sp>
        <p:sp>
          <p:nvSpPr>
            <p:cNvPr id="13" name="object 13"/>
            <p:cNvSpPr/>
            <p:nvPr/>
          </p:nvSpPr>
          <p:spPr>
            <a:xfrm>
              <a:off x="862561" y="8403336"/>
              <a:ext cx="3306445" cy="0"/>
            </a:xfrm>
            <a:custGeom>
              <a:avLst/>
              <a:gdLst/>
              <a:ahLst/>
              <a:cxnLst/>
              <a:rect l="l" t="t" r="r" b="b"/>
              <a:pathLst>
                <a:path w="3306445">
                  <a:moveTo>
                    <a:pt x="0" y="0"/>
                  </a:moveTo>
                  <a:lnTo>
                    <a:pt x="3305920" y="0"/>
                  </a:lnTo>
                </a:path>
              </a:pathLst>
            </a:custGeom>
            <a:ln w="9526">
              <a:solidFill>
                <a:srgbClr val="FFFFFF"/>
              </a:solidFill>
            </a:ln>
          </p:spPr>
          <p:txBody>
            <a:bodyPr wrap="square" lIns="0" tIns="0" rIns="0" bIns="0" rtlCol="0"/>
            <a:lstStyle/>
            <a:p>
              <a:endParaRPr/>
            </a:p>
          </p:txBody>
        </p:sp>
        <p:sp>
          <p:nvSpPr>
            <p:cNvPr id="14" name="object 14"/>
            <p:cNvSpPr/>
            <p:nvPr/>
          </p:nvSpPr>
          <p:spPr>
            <a:xfrm>
              <a:off x="862561" y="9070875"/>
              <a:ext cx="3306445" cy="0"/>
            </a:xfrm>
            <a:custGeom>
              <a:avLst/>
              <a:gdLst/>
              <a:ahLst/>
              <a:cxnLst/>
              <a:rect l="l" t="t" r="r" b="b"/>
              <a:pathLst>
                <a:path w="3306445">
                  <a:moveTo>
                    <a:pt x="0" y="0"/>
                  </a:moveTo>
                  <a:lnTo>
                    <a:pt x="3305920" y="0"/>
                  </a:lnTo>
                </a:path>
              </a:pathLst>
            </a:custGeom>
            <a:ln w="9526">
              <a:solidFill>
                <a:srgbClr val="FFFFFF"/>
              </a:solidFill>
            </a:ln>
          </p:spPr>
          <p:txBody>
            <a:bodyPr wrap="square" lIns="0" tIns="0" rIns="0" bIns="0" rtlCol="0"/>
            <a:lstStyle/>
            <a:p>
              <a:endParaRPr/>
            </a:p>
          </p:txBody>
        </p:sp>
        <p:sp>
          <p:nvSpPr>
            <p:cNvPr id="15" name="object 15"/>
            <p:cNvSpPr/>
            <p:nvPr/>
          </p:nvSpPr>
          <p:spPr>
            <a:xfrm>
              <a:off x="4484509" y="5742712"/>
              <a:ext cx="7259955" cy="0"/>
            </a:xfrm>
            <a:custGeom>
              <a:avLst/>
              <a:gdLst/>
              <a:ahLst/>
              <a:cxnLst/>
              <a:rect l="l" t="t" r="r" b="b"/>
              <a:pathLst>
                <a:path w="7259954">
                  <a:moveTo>
                    <a:pt x="0" y="0"/>
                  </a:moveTo>
                  <a:lnTo>
                    <a:pt x="7259665" y="0"/>
                  </a:lnTo>
                </a:path>
              </a:pathLst>
            </a:custGeom>
            <a:ln w="9526">
              <a:solidFill>
                <a:srgbClr val="FFFFFF"/>
              </a:solidFill>
            </a:ln>
          </p:spPr>
          <p:txBody>
            <a:bodyPr wrap="square" lIns="0" tIns="0" rIns="0" bIns="0" rtlCol="0"/>
            <a:lstStyle/>
            <a:p>
              <a:endParaRPr/>
            </a:p>
          </p:txBody>
        </p:sp>
        <p:sp>
          <p:nvSpPr>
            <p:cNvPr id="16" name="object 16"/>
            <p:cNvSpPr/>
            <p:nvPr/>
          </p:nvSpPr>
          <p:spPr>
            <a:xfrm>
              <a:off x="12099488" y="5750880"/>
              <a:ext cx="2534920" cy="0"/>
            </a:xfrm>
            <a:custGeom>
              <a:avLst/>
              <a:gdLst/>
              <a:ahLst/>
              <a:cxnLst/>
              <a:rect l="l" t="t" r="r" b="b"/>
              <a:pathLst>
                <a:path w="2534919">
                  <a:moveTo>
                    <a:pt x="0" y="0"/>
                  </a:moveTo>
                  <a:lnTo>
                    <a:pt x="2534301" y="0"/>
                  </a:lnTo>
                </a:path>
              </a:pathLst>
            </a:custGeom>
            <a:ln w="9526">
              <a:solidFill>
                <a:srgbClr val="FFFFFF"/>
              </a:solidFill>
            </a:ln>
          </p:spPr>
          <p:txBody>
            <a:bodyPr wrap="square" lIns="0" tIns="0" rIns="0" bIns="0" rtlCol="0"/>
            <a:lstStyle/>
            <a:p>
              <a:endParaRPr/>
            </a:p>
          </p:txBody>
        </p:sp>
        <p:sp>
          <p:nvSpPr>
            <p:cNvPr id="17" name="object 17"/>
            <p:cNvSpPr/>
            <p:nvPr/>
          </p:nvSpPr>
          <p:spPr>
            <a:xfrm>
              <a:off x="12099488" y="7083234"/>
              <a:ext cx="2534920" cy="0"/>
            </a:xfrm>
            <a:custGeom>
              <a:avLst/>
              <a:gdLst/>
              <a:ahLst/>
              <a:cxnLst/>
              <a:rect l="l" t="t" r="r" b="b"/>
              <a:pathLst>
                <a:path w="2534919">
                  <a:moveTo>
                    <a:pt x="0" y="0"/>
                  </a:moveTo>
                  <a:lnTo>
                    <a:pt x="2534301" y="0"/>
                  </a:lnTo>
                </a:path>
              </a:pathLst>
            </a:custGeom>
            <a:ln w="9526">
              <a:solidFill>
                <a:srgbClr val="FFFFFF"/>
              </a:solidFill>
            </a:ln>
          </p:spPr>
          <p:txBody>
            <a:bodyPr wrap="square" lIns="0" tIns="0" rIns="0" bIns="0" rtlCol="0"/>
            <a:lstStyle/>
            <a:p>
              <a:endParaRPr/>
            </a:p>
          </p:txBody>
        </p:sp>
        <p:sp>
          <p:nvSpPr>
            <p:cNvPr id="18" name="object 18"/>
            <p:cNvSpPr/>
            <p:nvPr/>
          </p:nvSpPr>
          <p:spPr>
            <a:xfrm>
              <a:off x="12099488" y="6417055"/>
              <a:ext cx="2534920" cy="0"/>
            </a:xfrm>
            <a:custGeom>
              <a:avLst/>
              <a:gdLst/>
              <a:ahLst/>
              <a:cxnLst/>
              <a:rect l="l" t="t" r="r" b="b"/>
              <a:pathLst>
                <a:path w="2534919">
                  <a:moveTo>
                    <a:pt x="0" y="0"/>
                  </a:moveTo>
                  <a:lnTo>
                    <a:pt x="2534301" y="0"/>
                  </a:lnTo>
                </a:path>
              </a:pathLst>
            </a:custGeom>
            <a:ln w="9526">
              <a:solidFill>
                <a:srgbClr val="FFFFFF"/>
              </a:solidFill>
            </a:ln>
          </p:spPr>
          <p:txBody>
            <a:bodyPr wrap="square" lIns="0" tIns="0" rIns="0" bIns="0" rtlCol="0"/>
            <a:lstStyle/>
            <a:p>
              <a:endParaRPr/>
            </a:p>
          </p:txBody>
        </p:sp>
        <p:sp>
          <p:nvSpPr>
            <p:cNvPr id="19" name="object 19"/>
            <p:cNvSpPr/>
            <p:nvPr/>
          </p:nvSpPr>
          <p:spPr>
            <a:xfrm>
              <a:off x="12099488" y="7749409"/>
              <a:ext cx="2534920" cy="0"/>
            </a:xfrm>
            <a:custGeom>
              <a:avLst/>
              <a:gdLst/>
              <a:ahLst/>
              <a:cxnLst/>
              <a:rect l="l" t="t" r="r" b="b"/>
              <a:pathLst>
                <a:path w="2534919">
                  <a:moveTo>
                    <a:pt x="0" y="0"/>
                  </a:moveTo>
                  <a:lnTo>
                    <a:pt x="2534301" y="0"/>
                  </a:lnTo>
                </a:path>
              </a:pathLst>
            </a:custGeom>
            <a:ln w="9526">
              <a:solidFill>
                <a:srgbClr val="FFFFFF"/>
              </a:solidFill>
            </a:ln>
          </p:spPr>
          <p:txBody>
            <a:bodyPr wrap="square" lIns="0" tIns="0" rIns="0" bIns="0" rtlCol="0"/>
            <a:lstStyle/>
            <a:p>
              <a:endParaRPr/>
            </a:p>
          </p:txBody>
        </p:sp>
        <p:sp>
          <p:nvSpPr>
            <p:cNvPr id="20" name="object 20"/>
            <p:cNvSpPr/>
            <p:nvPr/>
          </p:nvSpPr>
          <p:spPr>
            <a:xfrm>
              <a:off x="12099488" y="8415585"/>
              <a:ext cx="2534920" cy="0"/>
            </a:xfrm>
            <a:custGeom>
              <a:avLst/>
              <a:gdLst/>
              <a:ahLst/>
              <a:cxnLst/>
              <a:rect l="l" t="t" r="r" b="b"/>
              <a:pathLst>
                <a:path w="2534919">
                  <a:moveTo>
                    <a:pt x="0" y="0"/>
                  </a:moveTo>
                  <a:lnTo>
                    <a:pt x="2534301" y="0"/>
                  </a:lnTo>
                </a:path>
              </a:pathLst>
            </a:custGeom>
            <a:ln w="9526">
              <a:solidFill>
                <a:srgbClr val="FFFFFF"/>
              </a:solidFill>
            </a:ln>
          </p:spPr>
          <p:txBody>
            <a:bodyPr wrap="square" lIns="0" tIns="0" rIns="0" bIns="0" rtlCol="0"/>
            <a:lstStyle/>
            <a:p>
              <a:endParaRPr/>
            </a:p>
          </p:txBody>
        </p:sp>
        <p:sp>
          <p:nvSpPr>
            <p:cNvPr id="21" name="object 21"/>
            <p:cNvSpPr/>
            <p:nvPr/>
          </p:nvSpPr>
          <p:spPr>
            <a:xfrm>
              <a:off x="12099488" y="9081763"/>
              <a:ext cx="2534920" cy="0"/>
            </a:xfrm>
            <a:custGeom>
              <a:avLst/>
              <a:gdLst/>
              <a:ahLst/>
              <a:cxnLst/>
              <a:rect l="l" t="t" r="r" b="b"/>
              <a:pathLst>
                <a:path w="2534919">
                  <a:moveTo>
                    <a:pt x="0" y="0"/>
                  </a:moveTo>
                  <a:lnTo>
                    <a:pt x="2534301" y="0"/>
                  </a:lnTo>
                </a:path>
              </a:pathLst>
            </a:custGeom>
            <a:ln w="9526">
              <a:solidFill>
                <a:srgbClr val="FFFFFF"/>
              </a:solidFill>
            </a:ln>
          </p:spPr>
          <p:txBody>
            <a:bodyPr wrap="square" lIns="0" tIns="0" rIns="0" bIns="0" rtlCol="0"/>
            <a:lstStyle/>
            <a:p>
              <a:endParaRPr/>
            </a:p>
          </p:txBody>
        </p:sp>
        <p:sp>
          <p:nvSpPr>
            <p:cNvPr id="22" name="object 22"/>
            <p:cNvSpPr/>
            <p:nvPr/>
          </p:nvSpPr>
          <p:spPr>
            <a:xfrm>
              <a:off x="4484509" y="7077787"/>
              <a:ext cx="7259955" cy="0"/>
            </a:xfrm>
            <a:custGeom>
              <a:avLst/>
              <a:gdLst/>
              <a:ahLst/>
              <a:cxnLst/>
              <a:rect l="l" t="t" r="r" b="b"/>
              <a:pathLst>
                <a:path w="7259954">
                  <a:moveTo>
                    <a:pt x="0" y="0"/>
                  </a:moveTo>
                  <a:lnTo>
                    <a:pt x="7259665" y="0"/>
                  </a:lnTo>
                </a:path>
              </a:pathLst>
            </a:custGeom>
            <a:ln w="9526">
              <a:solidFill>
                <a:srgbClr val="FFFFFF"/>
              </a:solidFill>
            </a:ln>
          </p:spPr>
          <p:txBody>
            <a:bodyPr wrap="square" lIns="0" tIns="0" rIns="0" bIns="0" rtlCol="0"/>
            <a:lstStyle/>
            <a:p>
              <a:endParaRPr/>
            </a:p>
          </p:txBody>
        </p:sp>
        <p:sp>
          <p:nvSpPr>
            <p:cNvPr id="23" name="object 23"/>
            <p:cNvSpPr/>
            <p:nvPr/>
          </p:nvSpPr>
          <p:spPr>
            <a:xfrm>
              <a:off x="4484509" y="6410248"/>
              <a:ext cx="7259955" cy="0"/>
            </a:xfrm>
            <a:custGeom>
              <a:avLst/>
              <a:gdLst/>
              <a:ahLst/>
              <a:cxnLst/>
              <a:rect l="l" t="t" r="r" b="b"/>
              <a:pathLst>
                <a:path w="7259954">
                  <a:moveTo>
                    <a:pt x="0" y="0"/>
                  </a:moveTo>
                  <a:lnTo>
                    <a:pt x="7259665" y="0"/>
                  </a:lnTo>
                </a:path>
              </a:pathLst>
            </a:custGeom>
            <a:ln w="9526">
              <a:solidFill>
                <a:srgbClr val="FFFFFF"/>
              </a:solidFill>
            </a:ln>
          </p:spPr>
          <p:txBody>
            <a:bodyPr wrap="square" lIns="0" tIns="0" rIns="0" bIns="0" rtlCol="0"/>
            <a:lstStyle/>
            <a:p>
              <a:endParaRPr/>
            </a:p>
          </p:txBody>
        </p:sp>
        <p:sp>
          <p:nvSpPr>
            <p:cNvPr id="24" name="object 24"/>
            <p:cNvSpPr/>
            <p:nvPr/>
          </p:nvSpPr>
          <p:spPr>
            <a:xfrm>
              <a:off x="4484509" y="7745325"/>
              <a:ext cx="7259955" cy="0"/>
            </a:xfrm>
            <a:custGeom>
              <a:avLst/>
              <a:gdLst/>
              <a:ahLst/>
              <a:cxnLst/>
              <a:rect l="l" t="t" r="r" b="b"/>
              <a:pathLst>
                <a:path w="7259954">
                  <a:moveTo>
                    <a:pt x="0" y="0"/>
                  </a:moveTo>
                  <a:lnTo>
                    <a:pt x="7259665" y="0"/>
                  </a:lnTo>
                </a:path>
              </a:pathLst>
            </a:custGeom>
            <a:ln w="9526">
              <a:solidFill>
                <a:srgbClr val="FFFFFF"/>
              </a:solidFill>
            </a:ln>
          </p:spPr>
          <p:txBody>
            <a:bodyPr wrap="square" lIns="0" tIns="0" rIns="0" bIns="0" rtlCol="0"/>
            <a:lstStyle/>
            <a:p>
              <a:endParaRPr/>
            </a:p>
          </p:txBody>
        </p:sp>
        <p:sp>
          <p:nvSpPr>
            <p:cNvPr id="25" name="object 25"/>
            <p:cNvSpPr/>
            <p:nvPr/>
          </p:nvSpPr>
          <p:spPr>
            <a:xfrm>
              <a:off x="4484509" y="8412864"/>
              <a:ext cx="7259955" cy="0"/>
            </a:xfrm>
            <a:custGeom>
              <a:avLst/>
              <a:gdLst/>
              <a:ahLst/>
              <a:cxnLst/>
              <a:rect l="l" t="t" r="r" b="b"/>
              <a:pathLst>
                <a:path w="7259954">
                  <a:moveTo>
                    <a:pt x="0" y="0"/>
                  </a:moveTo>
                  <a:lnTo>
                    <a:pt x="7259665" y="0"/>
                  </a:lnTo>
                </a:path>
              </a:pathLst>
            </a:custGeom>
            <a:ln w="9526">
              <a:solidFill>
                <a:srgbClr val="FFFFFF"/>
              </a:solidFill>
            </a:ln>
          </p:spPr>
          <p:txBody>
            <a:bodyPr wrap="square" lIns="0" tIns="0" rIns="0" bIns="0" rtlCol="0"/>
            <a:lstStyle/>
            <a:p>
              <a:endParaRPr/>
            </a:p>
          </p:txBody>
        </p:sp>
        <p:sp>
          <p:nvSpPr>
            <p:cNvPr id="26" name="object 26"/>
            <p:cNvSpPr/>
            <p:nvPr/>
          </p:nvSpPr>
          <p:spPr>
            <a:xfrm>
              <a:off x="4484509" y="9080400"/>
              <a:ext cx="7259955" cy="0"/>
            </a:xfrm>
            <a:custGeom>
              <a:avLst/>
              <a:gdLst/>
              <a:ahLst/>
              <a:cxnLst/>
              <a:rect l="l" t="t" r="r" b="b"/>
              <a:pathLst>
                <a:path w="7259954">
                  <a:moveTo>
                    <a:pt x="0" y="0"/>
                  </a:moveTo>
                  <a:lnTo>
                    <a:pt x="7259665" y="0"/>
                  </a:lnTo>
                </a:path>
              </a:pathLst>
            </a:custGeom>
            <a:ln w="9526">
              <a:solidFill>
                <a:srgbClr val="FFFFFF"/>
              </a:solidFill>
            </a:ln>
          </p:spPr>
          <p:txBody>
            <a:bodyPr wrap="square" lIns="0" tIns="0" rIns="0" bIns="0" rtlCol="0"/>
            <a:lstStyle/>
            <a:p>
              <a:endParaRPr/>
            </a:p>
          </p:txBody>
        </p:sp>
        <p:pic>
          <p:nvPicPr>
            <p:cNvPr id="27" name="object 27"/>
            <p:cNvPicPr/>
            <p:nvPr/>
          </p:nvPicPr>
          <p:blipFill>
            <a:blip r:embed="rId4" cstate="print"/>
            <a:stretch>
              <a:fillRect/>
            </a:stretch>
          </p:blipFill>
          <p:spPr>
            <a:xfrm>
              <a:off x="11776509" y="133067"/>
              <a:ext cx="3248690" cy="3829834"/>
            </a:xfrm>
            <a:prstGeom prst="rect">
              <a:avLst/>
            </a:prstGeom>
          </p:spPr>
        </p:pic>
      </p:grpSp>
      <p:sp>
        <p:nvSpPr>
          <p:cNvPr id="28" name="object 28"/>
          <p:cNvSpPr txBox="1">
            <a:spLocks noGrp="1"/>
          </p:cNvSpPr>
          <p:nvPr>
            <p:ph type="title"/>
          </p:nvPr>
        </p:nvSpPr>
        <p:spPr>
          <a:xfrm>
            <a:off x="730250" y="1485900"/>
            <a:ext cx="4934502" cy="1233671"/>
          </a:xfrm>
          <a:prstGeom prst="rect">
            <a:avLst/>
          </a:prstGeom>
        </p:spPr>
        <p:txBody>
          <a:bodyPr vert="horz" wrap="square" lIns="0" tIns="1905" rIns="0" bIns="0" rtlCol="0">
            <a:spAutoFit/>
          </a:bodyPr>
          <a:lstStyle/>
          <a:p>
            <a:pPr marL="12700" marR="5080">
              <a:lnSpc>
                <a:spcPct val="101699"/>
              </a:lnSpc>
              <a:spcBef>
                <a:spcPts val="15"/>
              </a:spcBef>
            </a:pPr>
            <a:r>
              <a:rPr sz="4050" b="1" spc="235" dirty="0">
                <a:solidFill>
                  <a:srgbClr val="FADF12"/>
                </a:solidFill>
                <a:latin typeface="Trebuchet MS"/>
                <a:cs typeface="Trebuchet MS"/>
              </a:rPr>
              <a:t>ALL-ROUNDERS</a:t>
            </a:r>
            <a:r>
              <a:rPr sz="4050" b="1" spc="-254" dirty="0">
                <a:solidFill>
                  <a:srgbClr val="FADF12"/>
                </a:solidFill>
                <a:latin typeface="Trebuchet MS"/>
                <a:cs typeface="Trebuchet MS"/>
              </a:rPr>
              <a:t> </a:t>
            </a:r>
            <a:r>
              <a:rPr sz="4050" b="1" spc="440" dirty="0">
                <a:solidFill>
                  <a:srgbClr val="FADF12"/>
                </a:solidFill>
                <a:latin typeface="Trebuchet MS"/>
                <a:cs typeface="Trebuchet MS"/>
              </a:rPr>
              <a:t>/ </a:t>
            </a:r>
            <a:r>
              <a:rPr sz="4050" b="1" spc="-1355" dirty="0">
                <a:solidFill>
                  <a:srgbClr val="FADF12"/>
                </a:solidFill>
                <a:latin typeface="Trebuchet MS"/>
                <a:cs typeface="Trebuchet MS"/>
              </a:rPr>
              <a:t> </a:t>
            </a:r>
            <a:r>
              <a:rPr sz="4050" b="1" spc="160" dirty="0">
                <a:solidFill>
                  <a:srgbClr val="FADF12"/>
                </a:solidFill>
                <a:latin typeface="Trebuchet MS"/>
                <a:cs typeface="Trebuchet MS"/>
              </a:rPr>
              <a:t>LOWER</a:t>
            </a:r>
            <a:r>
              <a:rPr sz="4050" b="1" spc="-185" dirty="0">
                <a:solidFill>
                  <a:srgbClr val="FADF12"/>
                </a:solidFill>
                <a:latin typeface="Trebuchet MS"/>
                <a:cs typeface="Trebuchet MS"/>
              </a:rPr>
              <a:t> </a:t>
            </a:r>
            <a:r>
              <a:rPr sz="4050" b="1" spc="210" dirty="0">
                <a:solidFill>
                  <a:srgbClr val="FADF12"/>
                </a:solidFill>
                <a:latin typeface="Trebuchet MS"/>
                <a:cs typeface="Trebuchet MS"/>
              </a:rPr>
              <a:t>ORDER</a:t>
            </a:r>
            <a:endParaRPr sz="4050" dirty="0">
              <a:latin typeface="Trebuchet MS"/>
              <a:cs typeface="Trebuchet MS"/>
            </a:endParaRPr>
          </a:p>
        </p:txBody>
      </p:sp>
      <p:sp>
        <p:nvSpPr>
          <p:cNvPr id="29" name="object 29"/>
          <p:cNvSpPr txBox="1"/>
          <p:nvPr/>
        </p:nvSpPr>
        <p:spPr>
          <a:xfrm>
            <a:off x="1087392" y="4425696"/>
            <a:ext cx="2606675" cy="1135380"/>
          </a:xfrm>
          <a:prstGeom prst="rect">
            <a:avLst/>
          </a:prstGeom>
        </p:spPr>
        <p:txBody>
          <a:bodyPr vert="horz" wrap="square" lIns="0" tIns="12700" rIns="0" bIns="0" rtlCol="0">
            <a:spAutoFit/>
          </a:bodyPr>
          <a:lstStyle/>
          <a:p>
            <a:pPr marL="375285">
              <a:lnSpc>
                <a:spcPct val="100000"/>
              </a:lnSpc>
              <a:spcBef>
                <a:spcPts val="100"/>
              </a:spcBef>
            </a:pPr>
            <a:r>
              <a:rPr sz="2700" b="1" spc="100" dirty="0">
                <a:solidFill>
                  <a:srgbClr val="FADF12"/>
                </a:solidFill>
                <a:latin typeface="Trebuchet MS"/>
                <a:cs typeface="Trebuchet MS"/>
              </a:rPr>
              <a:t>PARAMETERS</a:t>
            </a:r>
            <a:endParaRPr sz="2700">
              <a:latin typeface="Trebuchet MS"/>
              <a:cs typeface="Trebuchet MS"/>
            </a:endParaRPr>
          </a:p>
          <a:p>
            <a:pPr marL="12700">
              <a:lnSpc>
                <a:spcPct val="100000"/>
              </a:lnSpc>
              <a:spcBef>
                <a:spcPts val="2740"/>
              </a:spcBef>
            </a:pPr>
            <a:r>
              <a:rPr sz="2300" spc="50" dirty="0">
                <a:solidFill>
                  <a:srgbClr val="FFFFFF"/>
                </a:solidFill>
                <a:latin typeface="Lucida Sans Unicode"/>
                <a:cs typeface="Lucida Sans Unicode"/>
              </a:rPr>
              <a:t>Batting</a:t>
            </a:r>
            <a:r>
              <a:rPr sz="2300" spc="-150" dirty="0">
                <a:solidFill>
                  <a:srgbClr val="FFFFFF"/>
                </a:solidFill>
                <a:latin typeface="Lucida Sans Unicode"/>
                <a:cs typeface="Lucida Sans Unicode"/>
              </a:rPr>
              <a:t> </a:t>
            </a:r>
            <a:r>
              <a:rPr sz="2300" spc="90" dirty="0">
                <a:solidFill>
                  <a:srgbClr val="FFFFFF"/>
                </a:solidFill>
                <a:latin typeface="Lucida Sans Unicode"/>
                <a:cs typeface="Lucida Sans Unicode"/>
              </a:rPr>
              <a:t>Average</a:t>
            </a:r>
            <a:endParaRPr sz="2300">
              <a:latin typeface="Lucida Sans Unicode"/>
              <a:cs typeface="Lucida Sans Unicode"/>
            </a:endParaRPr>
          </a:p>
        </p:txBody>
      </p:sp>
      <p:sp>
        <p:nvSpPr>
          <p:cNvPr id="30" name="object 30"/>
          <p:cNvSpPr txBox="1"/>
          <p:nvPr/>
        </p:nvSpPr>
        <p:spPr>
          <a:xfrm>
            <a:off x="12626922" y="4425696"/>
            <a:ext cx="1544320" cy="1150620"/>
          </a:xfrm>
          <a:prstGeom prst="rect">
            <a:avLst/>
          </a:prstGeom>
        </p:spPr>
        <p:txBody>
          <a:bodyPr vert="horz" wrap="square" lIns="0" tIns="12700" rIns="0" bIns="0" rtlCol="0">
            <a:spAutoFit/>
          </a:bodyPr>
          <a:lstStyle/>
          <a:p>
            <a:pPr algn="ctr">
              <a:lnSpc>
                <a:spcPct val="100000"/>
              </a:lnSpc>
              <a:spcBef>
                <a:spcPts val="100"/>
              </a:spcBef>
            </a:pPr>
            <a:r>
              <a:rPr sz="2700" b="1" spc="75" dirty="0">
                <a:solidFill>
                  <a:srgbClr val="FADF12"/>
                </a:solidFill>
                <a:latin typeface="Trebuchet MS"/>
                <a:cs typeface="Trebuchet MS"/>
              </a:rPr>
              <a:t>CRITERIA</a:t>
            </a:r>
            <a:endParaRPr sz="2700">
              <a:latin typeface="Trebuchet MS"/>
              <a:cs typeface="Trebuchet MS"/>
            </a:endParaRPr>
          </a:p>
          <a:p>
            <a:pPr marL="62230" algn="ctr">
              <a:lnSpc>
                <a:spcPct val="100000"/>
              </a:lnSpc>
              <a:spcBef>
                <a:spcPts val="2615"/>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565" dirty="0">
                <a:solidFill>
                  <a:srgbClr val="FFFFFF"/>
                </a:solidFill>
                <a:latin typeface="Trebuchet MS"/>
                <a:cs typeface="Trebuchet MS"/>
              </a:rPr>
              <a:t>1</a:t>
            </a:r>
            <a:r>
              <a:rPr sz="2500" b="1" spc="145" dirty="0">
                <a:solidFill>
                  <a:srgbClr val="FFFFFF"/>
                </a:solidFill>
                <a:latin typeface="Trebuchet MS"/>
                <a:cs typeface="Trebuchet MS"/>
              </a:rPr>
              <a:t>5</a:t>
            </a:r>
            <a:endParaRPr sz="2500">
              <a:latin typeface="Trebuchet MS"/>
              <a:cs typeface="Trebuchet MS"/>
            </a:endParaRPr>
          </a:p>
        </p:txBody>
      </p:sp>
      <p:sp>
        <p:nvSpPr>
          <p:cNvPr id="31" name="object 31"/>
          <p:cNvSpPr txBox="1"/>
          <p:nvPr/>
        </p:nvSpPr>
        <p:spPr>
          <a:xfrm>
            <a:off x="4611740" y="4425696"/>
            <a:ext cx="5031740" cy="1135380"/>
          </a:xfrm>
          <a:prstGeom prst="rect">
            <a:avLst/>
          </a:prstGeom>
        </p:spPr>
        <p:txBody>
          <a:bodyPr vert="horz" wrap="square" lIns="0" tIns="12700" rIns="0" bIns="0" rtlCol="0">
            <a:spAutoFit/>
          </a:bodyPr>
          <a:lstStyle/>
          <a:p>
            <a:pPr marL="2399030">
              <a:lnSpc>
                <a:spcPct val="100000"/>
              </a:lnSpc>
              <a:spcBef>
                <a:spcPts val="100"/>
              </a:spcBef>
            </a:pPr>
            <a:r>
              <a:rPr sz="2700" b="1" spc="110" dirty="0">
                <a:solidFill>
                  <a:srgbClr val="FADF12"/>
                </a:solidFill>
                <a:latin typeface="Trebuchet MS"/>
                <a:cs typeface="Trebuchet MS"/>
              </a:rPr>
              <a:t>DESCRIPTION</a:t>
            </a:r>
            <a:endParaRPr sz="2700">
              <a:latin typeface="Trebuchet MS"/>
              <a:cs typeface="Trebuchet MS"/>
            </a:endParaRPr>
          </a:p>
          <a:p>
            <a:pPr marL="12700">
              <a:lnSpc>
                <a:spcPct val="100000"/>
              </a:lnSpc>
              <a:spcBef>
                <a:spcPts val="2740"/>
              </a:spcBef>
            </a:pPr>
            <a:r>
              <a:rPr sz="2300" spc="105" dirty="0">
                <a:solidFill>
                  <a:srgbClr val="FFFFFF"/>
                </a:solidFill>
                <a:latin typeface="Lucida Sans Unicode"/>
                <a:cs typeface="Lucida Sans Unicode"/>
              </a:rPr>
              <a:t>Average</a:t>
            </a:r>
            <a:r>
              <a:rPr sz="2300" spc="-135" dirty="0">
                <a:solidFill>
                  <a:srgbClr val="FFFFFF"/>
                </a:solidFill>
                <a:latin typeface="Lucida Sans Unicode"/>
                <a:cs typeface="Lucida Sans Unicode"/>
              </a:rPr>
              <a:t> </a:t>
            </a:r>
            <a:r>
              <a:rPr sz="2300" spc="25" dirty="0">
                <a:solidFill>
                  <a:srgbClr val="FFFFFF"/>
                </a:solidFill>
                <a:latin typeface="Lucida Sans Unicode"/>
                <a:cs typeface="Lucida Sans Unicode"/>
              </a:rPr>
              <a:t>runs</a:t>
            </a:r>
            <a:r>
              <a:rPr sz="2300" spc="-130" dirty="0">
                <a:solidFill>
                  <a:srgbClr val="FFFFFF"/>
                </a:solidFill>
                <a:latin typeface="Lucida Sans Unicode"/>
                <a:cs typeface="Lucida Sans Unicode"/>
              </a:rPr>
              <a:t> </a:t>
            </a:r>
            <a:r>
              <a:rPr sz="2300" spc="75" dirty="0">
                <a:solidFill>
                  <a:srgbClr val="FFFFFF"/>
                </a:solidFill>
                <a:latin typeface="Lucida Sans Unicode"/>
                <a:cs typeface="Lucida Sans Unicode"/>
              </a:rPr>
              <a:t>scored</a:t>
            </a:r>
            <a:r>
              <a:rPr sz="2300" spc="-130" dirty="0">
                <a:solidFill>
                  <a:srgbClr val="FFFFFF"/>
                </a:solidFill>
                <a:latin typeface="Lucida Sans Unicode"/>
                <a:cs typeface="Lucida Sans Unicode"/>
              </a:rPr>
              <a:t> </a:t>
            </a:r>
            <a:r>
              <a:rPr sz="2300" dirty="0">
                <a:solidFill>
                  <a:srgbClr val="FFFFFF"/>
                </a:solidFill>
                <a:latin typeface="Lucida Sans Unicode"/>
                <a:cs typeface="Lucida Sans Unicode"/>
              </a:rPr>
              <a:t>in</a:t>
            </a:r>
            <a:r>
              <a:rPr sz="2300" spc="-130" dirty="0">
                <a:solidFill>
                  <a:srgbClr val="FFFFFF"/>
                </a:solidFill>
                <a:latin typeface="Lucida Sans Unicode"/>
                <a:cs typeface="Lucida Sans Unicode"/>
              </a:rPr>
              <a:t> </a:t>
            </a:r>
            <a:r>
              <a:rPr sz="2300" spc="170" dirty="0">
                <a:solidFill>
                  <a:srgbClr val="FFFFFF"/>
                </a:solidFill>
                <a:latin typeface="Lucida Sans Unicode"/>
                <a:cs typeface="Lucida Sans Unicode"/>
              </a:rPr>
              <a:t>an</a:t>
            </a:r>
            <a:r>
              <a:rPr sz="2300" spc="-135" dirty="0">
                <a:solidFill>
                  <a:srgbClr val="FFFFFF"/>
                </a:solidFill>
                <a:latin typeface="Lucida Sans Unicode"/>
                <a:cs typeface="Lucida Sans Unicode"/>
              </a:rPr>
              <a:t> </a:t>
            </a:r>
            <a:r>
              <a:rPr sz="2300" spc="30" dirty="0">
                <a:solidFill>
                  <a:srgbClr val="FFFFFF"/>
                </a:solidFill>
                <a:latin typeface="Lucida Sans Unicode"/>
                <a:cs typeface="Lucida Sans Unicode"/>
              </a:rPr>
              <a:t>innings</a:t>
            </a:r>
            <a:endParaRPr sz="2300">
              <a:latin typeface="Lucida Sans Unicode"/>
              <a:cs typeface="Lucida Sans Unicode"/>
            </a:endParaRPr>
          </a:p>
        </p:txBody>
      </p:sp>
      <p:sp>
        <p:nvSpPr>
          <p:cNvPr id="32" name="object 32"/>
          <p:cNvSpPr txBox="1"/>
          <p:nvPr/>
        </p:nvSpPr>
        <p:spPr>
          <a:xfrm>
            <a:off x="1087392" y="5855706"/>
            <a:ext cx="1556385" cy="375920"/>
          </a:xfrm>
          <a:prstGeom prst="rect">
            <a:avLst/>
          </a:prstGeom>
        </p:spPr>
        <p:txBody>
          <a:bodyPr vert="horz" wrap="square" lIns="0" tIns="12700" rIns="0" bIns="0" rtlCol="0">
            <a:spAutoFit/>
          </a:bodyPr>
          <a:lstStyle/>
          <a:p>
            <a:pPr marL="12700">
              <a:lnSpc>
                <a:spcPct val="100000"/>
              </a:lnSpc>
              <a:spcBef>
                <a:spcPts val="100"/>
              </a:spcBef>
            </a:pPr>
            <a:r>
              <a:rPr sz="2300" spc="105" dirty="0">
                <a:solidFill>
                  <a:srgbClr val="FFFFFF"/>
                </a:solidFill>
                <a:latin typeface="Lucida Sans Unicode"/>
                <a:cs typeface="Lucida Sans Unicode"/>
              </a:rPr>
              <a:t>S</a:t>
            </a:r>
            <a:r>
              <a:rPr sz="2300" spc="-30" dirty="0">
                <a:solidFill>
                  <a:srgbClr val="FFFFFF"/>
                </a:solidFill>
                <a:latin typeface="Lucida Sans Unicode"/>
                <a:cs typeface="Lucida Sans Unicode"/>
              </a:rPr>
              <a:t>t</a:t>
            </a:r>
            <a:r>
              <a:rPr sz="2300" spc="-90" dirty="0">
                <a:solidFill>
                  <a:srgbClr val="FFFFFF"/>
                </a:solidFill>
                <a:latin typeface="Lucida Sans Unicode"/>
                <a:cs typeface="Lucida Sans Unicode"/>
              </a:rPr>
              <a:t>r</a:t>
            </a:r>
            <a:r>
              <a:rPr sz="2300" spc="-105" dirty="0">
                <a:solidFill>
                  <a:srgbClr val="FFFFFF"/>
                </a:solidFill>
                <a:latin typeface="Lucida Sans Unicode"/>
                <a:cs typeface="Lucida Sans Unicode"/>
              </a:rPr>
              <a:t>i</a:t>
            </a:r>
            <a:r>
              <a:rPr sz="2300" spc="-165" dirty="0">
                <a:solidFill>
                  <a:srgbClr val="FFFFFF"/>
                </a:solidFill>
                <a:latin typeface="Lucida Sans Unicode"/>
                <a:cs typeface="Lucida Sans Unicode"/>
              </a:rPr>
              <a:t>k</a:t>
            </a:r>
            <a:r>
              <a:rPr sz="2300" spc="140" dirty="0">
                <a:solidFill>
                  <a:srgbClr val="FFFFFF"/>
                </a:solidFill>
                <a:latin typeface="Lucida Sans Unicode"/>
                <a:cs typeface="Lucida Sans Unicode"/>
              </a:rPr>
              <a:t>e</a:t>
            </a:r>
            <a:r>
              <a:rPr sz="2300" spc="-114" dirty="0">
                <a:solidFill>
                  <a:srgbClr val="FFFFFF"/>
                </a:solidFill>
                <a:latin typeface="Lucida Sans Unicode"/>
                <a:cs typeface="Lucida Sans Unicode"/>
              </a:rPr>
              <a:t> </a:t>
            </a:r>
            <a:r>
              <a:rPr sz="2300" spc="-65" dirty="0">
                <a:solidFill>
                  <a:srgbClr val="FFFFFF"/>
                </a:solidFill>
                <a:latin typeface="Lucida Sans Unicode"/>
                <a:cs typeface="Lucida Sans Unicode"/>
              </a:rPr>
              <a:t>R</a:t>
            </a:r>
            <a:r>
              <a:rPr sz="2300" spc="275" dirty="0">
                <a:solidFill>
                  <a:srgbClr val="FFFFFF"/>
                </a:solidFill>
                <a:latin typeface="Lucida Sans Unicode"/>
                <a:cs typeface="Lucida Sans Unicode"/>
              </a:rPr>
              <a:t>a</a:t>
            </a:r>
            <a:r>
              <a:rPr sz="2300" spc="-30" dirty="0">
                <a:solidFill>
                  <a:srgbClr val="FFFFFF"/>
                </a:solidFill>
                <a:latin typeface="Lucida Sans Unicode"/>
                <a:cs typeface="Lucida Sans Unicode"/>
              </a:rPr>
              <a:t>t</a:t>
            </a:r>
            <a:r>
              <a:rPr sz="2300" spc="140" dirty="0">
                <a:solidFill>
                  <a:srgbClr val="FFFFFF"/>
                </a:solidFill>
                <a:latin typeface="Lucida Sans Unicode"/>
                <a:cs typeface="Lucida Sans Unicode"/>
              </a:rPr>
              <a:t>e</a:t>
            </a:r>
            <a:endParaRPr sz="2300">
              <a:latin typeface="Lucida Sans Unicode"/>
              <a:cs typeface="Lucida Sans Unicode"/>
            </a:endParaRPr>
          </a:p>
        </p:txBody>
      </p:sp>
      <p:sp>
        <p:nvSpPr>
          <p:cNvPr id="33" name="object 33"/>
          <p:cNvSpPr txBox="1"/>
          <p:nvPr/>
        </p:nvSpPr>
        <p:spPr>
          <a:xfrm>
            <a:off x="13024969" y="5879525"/>
            <a:ext cx="811530"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565" dirty="0">
                <a:solidFill>
                  <a:srgbClr val="FFFFFF"/>
                </a:solidFill>
                <a:latin typeface="Trebuchet MS"/>
                <a:cs typeface="Trebuchet MS"/>
              </a:rPr>
              <a:t>1</a:t>
            </a:r>
            <a:r>
              <a:rPr sz="2500" b="1" spc="180" dirty="0">
                <a:solidFill>
                  <a:srgbClr val="FFFFFF"/>
                </a:solidFill>
                <a:latin typeface="Trebuchet MS"/>
                <a:cs typeface="Trebuchet MS"/>
              </a:rPr>
              <a:t>4</a:t>
            </a:r>
            <a:r>
              <a:rPr sz="2500" b="1" spc="150" dirty="0">
                <a:solidFill>
                  <a:srgbClr val="FFFFFF"/>
                </a:solidFill>
                <a:latin typeface="Trebuchet MS"/>
                <a:cs typeface="Trebuchet MS"/>
              </a:rPr>
              <a:t>0</a:t>
            </a:r>
            <a:endParaRPr sz="2500">
              <a:latin typeface="Trebuchet MS"/>
              <a:cs typeface="Trebuchet MS"/>
            </a:endParaRPr>
          </a:p>
        </p:txBody>
      </p:sp>
      <p:sp>
        <p:nvSpPr>
          <p:cNvPr id="34" name="object 34"/>
          <p:cNvSpPr txBox="1"/>
          <p:nvPr/>
        </p:nvSpPr>
        <p:spPr>
          <a:xfrm>
            <a:off x="4611740" y="5855706"/>
            <a:ext cx="4490085"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FFFFFF"/>
                </a:solidFill>
                <a:latin typeface="Lucida Sans Unicode"/>
                <a:cs typeface="Lucida Sans Unicode"/>
              </a:rPr>
              <a:t>N</a:t>
            </a:r>
            <a:r>
              <a:rPr sz="2300" spc="50" dirty="0">
                <a:solidFill>
                  <a:srgbClr val="FFFFFF"/>
                </a:solidFill>
                <a:latin typeface="Lucida Sans Unicode"/>
                <a:cs typeface="Lucida Sans Unicode"/>
              </a:rPr>
              <a:t>o</a:t>
            </a:r>
            <a:r>
              <a:rPr sz="2300" spc="-130" dirty="0">
                <a:solidFill>
                  <a:srgbClr val="FFFFFF"/>
                </a:solidFill>
                <a:latin typeface="Lucida Sans Unicode"/>
                <a:cs typeface="Lucida Sans Unicode"/>
              </a:rPr>
              <a:t> </a:t>
            </a:r>
            <a:r>
              <a:rPr sz="2300" spc="45" dirty="0">
                <a:solidFill>
                  <a:srgbClr val="FFFFFF"/>
                </a:solidFill>
                <a:latin typeface="Lucida Sans Unicode"/>
                <a:cs typeface="Lucida Sans Unicode"/>
              </a:rPr>
              <a:t>o</a:t>
            </a:r>
            <a:r>
              <a:rPr sz="2300" spc="-85" dirty="0">
                <a:solidFill>
                  <a:srgbClr val="FFFFFF"/>
                </a:solidFill>
                <a:latin typeface="Lucida Sans Unicode"/>
                <a:cs typeface="Lucida Sans Unicode"/>
              </a:rPr>
              <a:t>f</a:t>
            </a:r>
            <a:r>
              <a:rPr sz="2300" spc="-130" dirty="0">
                <a:solidFill>
                  <a:srgbClr val="FFFFFF"/>
                </a:solidFill>
                <a:latin typeface="Lucida Sans Unicode"/>
                <a:cs typeface="Lucida Sans Unicode"/>
              </a:rPr>
              <a:t> </a:t>
            </a:r>
            <a:r>
              <a:rPr sz="2300" spc="-65" dirty="0">
                <a:solidFill>
                  <a:srgbClr val="FFFFFF"/>
                </a:solidFill>
                <a:latin typeface="Lucida Sans Unicode"/>
                <a:cs typeface="Lucida Sans Unicode"/>
              </a:rPr>
              <a:t>r</a:t>
            </a:r>
            <a:r>
              <a:rPr sz="2300" spc="60" dirty="0">
                <a:solidFill>
                  <a:srgbClr val="FFFFFF"/>
                </a:solidFill>
                <a:latin typeface="Lucida Sans Unicode"/>
                <a:cs typeface="Lucida Sans Unicode"/>
              </a:rPr>
              <a:t>un</a:t>
            </a:r>
            <a:r>
              <a:rPr sz="2300" spc="55" dirty="0">
                <a:solidFill>
                  <a:srgbClr val="FFFFFF"/>
                </a:solidFill>
                <a:latin typeface="Lucida Sans Unicode"/>
                <a:cs typeface="Lucida Sans Unicode"/>
              </a:rPr>
              <a:t>s</a:t>
            </a:r>
            <a:r>
              <a:rPr sz="2300" spc="-130" dirty="0">
                <a:solidFill>
                  <a:srgbClr val="FFFFFF"/>
                </a:solidFill>
                <a:latin typeface="Lucida Sans Unicode"/>
                <a:cs typeface="Lucida Sans Unicode"/>
              </a:rPr>
              <a:t> </a:t>
            </a:r>
            <a:r>
              <a:rPr sz="2300" spc="50" dirty="0">
                <a:solidFill>
                  <a:srgbClr val="FFFFFF"/>
                </a:solidFill>
                <a:latin typeface="Lucida Sans Unicode"/>
                <a:cs typeface="Lucida Sans Unicode"/>
              </a:rPr>
              <a:t>s</a:t>
            </a:r>
            <a:r>
              <a:rPr sz="2300" spc="195" dirty="0">
                <a:solidFill>
                  <a:srgbClr val="FFFFFF"/>
                </a:solidFill>
                <a:latin typeface="Lucida Sans Unicode"/>
                <a:cs typeface="Lucida Sans Unicode"/>
              </a:rPr>
              <a:t>c</a:t>
            </a:r>
            <a:r>
              <a:rPr sz="2300" spc="45" dirty="0">
                <a:solidFill>
                  <a:srgbClr val="FFFFFF"/>
                </a:solidFill>
                <a:latin typeface="Lucida Sans Unicode"/>
                <a:cs typeface="Lucida Sans Unicode"/>
              </a:rPr>
              <a:t>o</a:t>
            </a:r>
            <a:r>
              <a:rPr sz="2300" spc="-65" dirty="0">
                <a:solidFill>
                  <a:srgbClr val="FFFFFF"/>
                </a:solidFill>
                <a:latin typeface="Lucida Sans Unicode"/>
                <a:cs typeface="Lucida Sans Unicode"/>
              </a:rPr>
              <a:t>r</a:t>
            </a:r>
            <a:r>
              <a:rPr sz="2300" spc="130" dirty="0">
                <a:solidFill>
                  <a:srgbClr val="FFFFFF"/>
                </a:solidFill>
                <a:latin typeface="Lucida Sans Unicode"/>
                <a:cs typeface="Lucida Sans Unicode"/>
              </a:rPr>
              <a:t>e</a:t>
            </a:r>
            <a:r>
              <a:rPr sz="2300" spc="110" dirty="0">
                <a:solidFill>
                  <a:srgbClr val="FFFFFF"/>
                </a:solidFill>
                <a:latin typeface="Lucida Sans Unicode"/>
                <a:cs typeface="Lucida Sans Unicode"/>
              </a:rPr>
              <a:t>d</a:t>
            </a:r>
            <a:r>
              <a:rPr sz="2300" spc="-130" dirty="0">
                <a:solidFill>
                  <a:srgbClr val="FFFFFF"/>
                </a:solidFill>
                <a:latin typeface="Lucida Sans Unicode"/>
                <a:cs typeface="Lucida Sans Unicode"/>
              </a:rPr>
              <a:t> </a:t>
            </a:r>
            <a:r>
              <a:rPr sz="2300" spc="105" dirty="0">
                <a:solidFill>
                  <a:srgbClr val="FFFFFF"/>
                </a:solidFill>
                <a:latin typeface="Lucida Sans Unicode"/>
                <a:cs typeface="Lucida Sans Unicode"/>
              </a:rPr>
              <a:t>p</a:t>
            </a:r>
            <a:r>
              <a:rPr sz="2300" spc="130" dirty="0">
                <a:solidFill>
                  <a:srgbClr val="FFFFFF"/>
                </a:solidFill>
                <a:latin typeface="Lucida Sans Unicode"/>
                <a:cs typeface="Lucida Sans Unicode"/>
              </a:rPr>
              <a:t>e</a:t>
            </a:r>
            <a:r>
              <a:rPr sz="2300" spc="-60" dirty="0">
                <a:solidFill>
                  <a:srgbClr val="FFFFFF"/>
                </a:solidFill>
                <a:latin typeface="Lucida Sans Unicode"/>
                <a:cs typeface="Lucida Sans Unicode"/>
              </a:rPr>
              <a:t>r</a:t>
            </a:r>
            <a:r>
              <a:rPr sz="2300" spc="-130" dirty="0">
                <a:solidFill>
                  <a:srgbClr val="FFFFFF"/>
                </a:solidFill>
                <a:latin typeface="Lucida Sans Unicode"/>
                <a:cs typeface="Lucida Sans Unicode"/>
              </a:rPr>
              <a:t> </a:t>
            </a:r>
            <a:r>
              <a:rPr sz="2300" spc="-655" dirty="0">
                <a:solidFill>
                  <a:srgbClr val="FFFFFF"/>
                </a:solidFill>
                <a:latin typeface="Lucida Sans Unicode"/>
                <a:cs typeface="Lucida Sans Unicode"/>
              </a:rPr>
              <a:t>1</a:t>
            </a:r>
            <a:r>
              <a:rPr sz="2300" spc="15" dirty="0">
                <a:solidFill>
                  <a:srgbClr val="FFFFFF"/>
                </a:solidFill>
                <a:latin typeface="Lucida Sans Unicode"/>
                <a:cs typeface="Lucida Sans Unicode"/>
              </a:rPr>
              <a:t>0</a:t>
            </a:r>
            <a:r>
              <a:rPr sz="2300" spc="20" dirty="0">
                <a:solidFill>
                  <a:srgbClr val="FFFFFF"/>
                </a:solidFill>
                <a:latin typeface="Lucida Sans Unicode"/>
                <a:cs typeface="Lucida Sans Unicode"/>
              </a:rPr>
              <a:t>0</a:t>
            </a:r>
            <a:r>
              <a:rPr sz="2300" spc="-130" dirty="0">
                <a:solidFill>
                  <a:srgbClr val="FFFFFF"/>
                </a:solidFill>
                <a:latin typeface="Lucida Sans Unicode"/>
                <a:cs typeface="Lucida Sans Unicode"/>
              </a:rPr>
              <a:t> </a:t>
            </a:r>
            <a:r>
              <a:rPr sz="2300" spc="105" dirty="0">
                <a:solidFill>
                  <a:srgbClr val="FFFFFF"/>
                </a:solidFill>
                <a:latin typeface="Lucida Sans Unicode"/>
                <a:cs typeface="Lucida Sans Unicode"/>
              </a:rPr>
              <a:t>b</a:t>
            </a:r>
            <a:r>
              <a:rPr sz="2300" spc="280" dirty="0">
                <a:solidFill>
                  <a:srgbClr val="FFFFFF"/>
                </a:solidFill>
                <a:latin typeface="Lucida Sans Unicode"/>
                <a:cs typeface="Lucida Sans Unicode"/>
              </a:rPr>
              <a:t>a</a:t>
            </a:r>
            <a:r>
              <a:rPr sz="2300" spc="-65" dirty="0">
                <a:solidFill>
                  <a:srgbClr val="FFFFFF"/>
                </a:solidFill>
                <a:latin typeface="Lucida Sans Unicode"/>
                <a:cs typeface="Lucida Sans Unicode"/>
              </a:rPr>
              <a:t>ll</a:t>
            </a:r>
            <a:r>
              <a:rPr sz="2300" spc="55" dirty="0">
                <a:solidFill>
                  <a:srgbClr val="FFFFFF"/>
                </a:solidFill>
                <a:latin typeface="Lucida Sans Unicode"/>
                <a:cs typeface="Lucida Sans Unicode"/>
              </a:rPr>
              <a:t>s</a:t>
            </a:r>
            <a:endParaRPr sz="2300">
              <a:latin typeface="Lucida Sans Unicode"/>
              <a:cs typeface="Lucida Sans Unicode"/>
            </a:endParaRPr>
          </a:p>
        </p:txBody>
      </p:sp>
      <p:sp>
        <p:nvSpPr>
          <p:cNvPr id="35" name="object 35"/>
          <p:cNvSpPr txBox="1"/>
          <p:nvPr/>
        </p:nvSpPr>
        <p:spPr>
          <a:xfrm>
            <a:off x="1077865" y="6526266"/>
            <a:ext cx="2125345" cy="375920"/>
          </a:xfrm>
          <a:prstGeom prst="rect">
            <a:avLst/>
          </a:prstGeom>
        </p:spPr>
        <p:txBody>
          <a:bodyPr vert="horz" wrap="square" lIns="0" tIns="12700" rIns="0" bIns="0" rtlCol="0">
            <a:spAutoFit/>
          </a:bodyPr>
          <a:lstStyle/>
          <a:p>
            <a:pPr marL="12700">
              <a:lnSpc>
                <a:spcPct val="100000"/>
              </a:lnSpc>
              <a:spcBef>
                <a:spcPts val="100"/>
              </a:spcBef>
            </a:pPr>
            <a:r>
              <a:rPr sz="2300" spc="5" dirty="0">
                <a:solidFill>
                  <a:srgbClr val="FFFFFF"/>
                </a:solidFill>
                <a:latin typeface="Lucida Sans Unicode"/>
                <a:cs typeface="Lucida Sans Unicode"/>
              </a:rPr>
              <a:t>Innings</a:t>
            </a:r>
            <a:r>
              <a:rPr sz="2300" spc="-170" dirty="0">
                <a:solidFill>
                  <a:srgbClr val="FFFFFF"/>
                </a:solidFill>
                <a:latin typeface="Lucida Sans Unicode"/>
                <a:cs typeface="Lucida Sans Unicode"/>
              </a:rPr>
              <a:t> </a:t>
            </a:r>
            <a:r>
              <a:rPr sz="2300" spc="90" dirty="0">
                <a:solidFill>
                  <a:srgbClr val="FFFFFF"/>
                </a:solidFill>
                <a:latin typeface="Lucida Sans Unicode"/>
                <a:cs typeface="Lucida Sans Unicode"/>
              </a:rPr>
              <a:t>Batted</a:t>
            </a:r>
            <a:endParaRPr sz="2300">
              <a:latin typeface="Lucida Sans Unicode"/>
              <a:cs typeface="Lucida Sans Unicode"/>
            </a:endParaRPr>
          </a:p>
        </p:txBody>
      </p:sp>
      <p:sp>
        <p:nvSpPr>
          <p:cNvPr id="36" name="object 36"/>
          <p:cNvSpPr txBox="1"/>
          <p:nvPr/>
        </p:nvSpPr>
        <p:spPr>
          <a:xfrm>
            <a:off x="13198803" y="6526871"/>
            <a:ext cx="463550"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30" dirty="0">
                <a:solidFill>
                  <a:srgbClr val="FFFFFF"/>
                </a:solidFill>
                <a:latin typeface="Trebuchet MS"/>
                <a:cs typeface="Trebuchet MS"/>
              </a:rPr>
              <a:t>2</a:t>
            </a:r>
            <a:endParaRPr sz="2500">
              <a:latin typeface="Trebuchet MS"/>
              <a:cs typeface="Trebuchet MS"/>
            </a:endParaRPr>
          </a:p>
        </p:txBody>
      </p:sp>
      <p:sp>
        <p:nvSpPr>
          <p:cNvPr id="37" name="object 37"/>
          <p:cNvSpPr txBox="1"/>
          <p:nvPr/>
        </p:nvSpPr>
        <p:spPr>
          <a:xfrm>
            <a:off x="13184993" y="7249988"/>
            <a:ext cx="491490"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185" dirty="0">
                <a:solidFill>
                  <a:srgbClr val="FFFFFF"/>
                </a:solidFill>
                <a:latin typeface="Trebuchet MS"/>
                <a:cs typeface="Trebuchet MS"/>
              </a:rPr>
              <a:t>4</a:t>
            </a:r>
            <a:endParaRPr sz="2500">
              <a:latin typeface="Trebuchet MS"/>
              <a:cs typeface="Trebuchet MS"/>
            </a:endParaRPr>
          </a:p>
        </p:txBody>
      </p:sp>
      <p:sp>
        <p:nvSpPr>
          <p:cNvPr id="38" name="object 38"/>
          <p:cNvSpPr txBox="1"/>
          <p:nvPr/>
        </p:nvSpPr>
        <p:spPr>
          <a:xfrm>
            <a:off x="4611740" y="6526266"/>
            <a:ext cx="2980690" cy="375920"/>
          </a:xfrm>
          <a:prstGeom prst="rect">
            <a:avLst/>
          </a:prstGeom>
        </p:spPr>
        <p:txBody>
          <a:bodyPr vert="horz" wrap="square" lIns="0" tIns="12700" rIns="0" bIns="0" rtlCol="0">
            <a:spAutoFit/>
          </a:bodyPr>
          <a:lstStyle/>
          <a:p>
            <a:pPr marL="12700">
              <a:lnSpc>
                <a:spcPct val="100000"/>
              </a:lnSpc>
              <a:spcBef>
                <a:spcPts val="100"/>
              </a:spcBef>
            </a:pPr>
            <a:r>
              <a:rPr sz="2300" spc="20" dirty="0">
                <a:solidFill>
                  <a:srgbClr val="FFFFFF"/>
                </a:solidFill>
                <a:latin typeface="Lucida Sans Unicode"/>
                <a:cs typeface="Lucida Sans Unicode"/>
              </a:rPr>
              <a:t>Total</a:t>
            </a:r>
            <a:r>
              <a:rPr sz="2300" spc="-155" dirty="0">
                <a:solidFill>
                  <a:srgbClr val="FFFFFF"/>
                </a:solidFill>
                <a:latin typeface="Lucida Sans Unicode"/>
                <a:cs typeface="Lucida Sans Unicode"/>
              </a:rPr>
              <a:t> </a:t>
            </a:r>
            <a:r>
              <a:rPr sz="2300" spc="30" dirty="0">
                <a:solidFill>
                  <a:srgbClr val="FFFFFF"/>
                </a:solidFill>
                <a:latin typeface="Lucida Sans Unicode"/>
                <a:cs typeface="Lucida Sans Unicode"/>
              </a:rPr>
              <a:t>Innings</a:t>
            </a:r>
            <a:r>
              <a:rPr sz="2300" spc="-155" dirty="0">
                <a:solidFill>
                  <a:srgbClr val="FFFFFF"/>
                </a:solidFill>
                <a:latin typeface="Lucida Sans Unicode"/>
                <a:cs typeface="Lucida Sans Unicode"/>
              </a:rPr>
              <a:t> </a:t>
            </a:r>
            <a:r>
              <a:rPr sz="2300" spc="100" dirty="0">
                <a:solidFill>
                  <a:srgbClr val="FFFFFF"/>
                </a:solidFill>
                <a:latin typeface="Lucida Sans Unicode"/>
                <a:cs typeface="Lucida Sans Unicode"/>
              </a:rPr>
              <a:t>batted</a:t>
            </a:r>
            <a:endParaRPr sz="2300">
              <a:latin typeface="Lucida Sans Unicode"/>
              <a:cs typeface="Lucida Sans Unicode"/>
            </a:endParaRPr>
          </a:p>
        </p:txBody>
      </p:sp>
      <p:sp>
        <p:nvSpPr>
          <p:cNvPr id="39" name="object 39"/>
          <p:cNvSpPr txBox="1"/>
          <p:nvPr/>
        </p:nvSpPr>
        <p:spPr>
          <a:xfrm>
            <a:off x="4611740" y="7196829"/>
            <a:ext cx="4781550" cy="375920"/>
          </a:xfrm>
          <a:prstGeom prst="rect">
            <a:avLst/>
          </a:prstGeom>
        </p:spPr>
        <p:txBody>
          <a:bodyPr vert="horz" wrap="square" lIns="0" tIns="12700" rIns="0" bIns="0" rtlCol="0">
            <a:spAutoFit/>
          </a:bodyPr>
          <a:lstStyle/>
          <a:p>
            <a:pPr marL="12700">
              <a:lnSpc>
                <a:spcPct val="100000"/>
              </a:lnSpc>
              <a:spcBef>
                <a:spcPts val="100"/>
              </a:spcBef>
            </a:pPr>
            <a:r>
              <a:rPr sz="2300" spc="25" dirty="0">
                <a:solidFill>
                  <a:srgbClr val="FFFFFF"/>
                </a:solidFill>
                <a:latin typeface="Lucida Sans Unicode"/>
                <a:cs typeface="Lucida Sans Unicode"/>
              </a:rPr>
              <a:t>Order</a:t>
            </a:r>
            <a:r>
              <a:rPr sz="2300" spc="-140" dirty="0">
                <a:solidFill>
                  <a:srgbClr val="FFFFFF"/>
                </a:solidFill>
                <a:latin typeface="Lucida Sans Unicode"/>
                <a:cs typeface="Lucida Sans Unicode"/>
              </a:rPr>
              <a:t> </a:t>
            </a:r>
            <a:r>
              <a:rPr sz="2300" dirty="0">
                <a:solidFill>
                  <a:srgbClr val="FFFFFF"/>
                </a:solidFill>
                <a:latin typeface="Lucida Sans Unicode"/>
                <a:cs typeface="Lucida Sans Unicode"/>
              </a:rPr>
              <a:t>in</a:t>
            </a:r>
            <a:r>
              <a:rPr sz="2300" spc="-135" dirty="0">
                <a:solidFill>
                  <a:srgbClr val="FFFFFF"/>
                </a:solidFill>
                <a:latin typeface="Lucida Sans Unicode"/>
                <a:cs typeface="Lucida Sans Unicode"/>
              </a:rPr>
              <a:t> </a:t>
            </a:r>
            <a:r>
              <a:rPr sz="2300" spc="75" dirty="0">
                <a:solidFill>
                  <a:srgbClr val="FFFFFF"/>
                </a:solidFill>
                <a:latin typeface="Lucida Sans Unicode"/>
                <a:cs typeface="Lucida Sans Unicode"/>
              </a:rPr>
              <a:t>which</a:t>
            </a:r>
            <a:r>
              <a:rPr sz="2300" spc="-140" dirty="0">
                <a:solidFill>
                  <a:srgbClr val="FFFFFF"/>
                </a:solidFill>
                <a:latin typeface="Lucida Sans Unicode"/>
                <a:cs typeface="Lucida Sans Unicode"/>
              </a:rPr>
              <a:t> </a:t>
            </a:r>
            <a:r>
              <a:rPr sz="2300" spc="60" dirty="0">
                <a:solidFill>
                  <a:srgbClr val="FFFFFF"/>
                </a:solidFill>
                <a:latin typeface="Lucida Sans Unicode"/>
                <a:cs typeface="Lucida Sans Unicode"/>
              </a:rPr>
              <a:t>the</a:t>
            </a:r>
            <a:r>
              <a:rPr sz="2300" spc="-135" dirty="0">
                <a:solidFill>
                  <a:srgbClr val="FFFFFF"/>
                </a:solidFill>
                <a:latin typeface="Lucida Sans Unicode"/>
                <a:cs typeface="Lucida Sans Unicode"/>
              </a:rPr>
              <a:t> </a:t>
            </a:r>
            <a:r>
              <a:rPr sz="2300" spc="70" dirty="0">
                <a:solidFill>
                  <a:srgbClr val="FFFFFF"/>
                </a:solidFill>
                <a:latin typeface="Lucida Sans Unicode"/>
                <a:cs typeface="Lucida Sans Unicode"/>
              </a:rPr>
              <a:t>batter</a:t>
            </a:r>
            <a:r>
              <a:rPr sz="2300" spc="-135" dirty="0">
                <a:solidFill>
                  <a:srgbClr val="FFFFFF"/>
                </a:solidFill>
                <a:latin typeface="Lucida Sans Unicode"/>
                <a:cs typeface="Lucida Sans Unicode"/>
              </a:rPr>
              <a:t> </a:t>
            </a:r>
            <a:r>
              <a:rPr sz="2300" spc="114" dirty="0">
                <a:solidFill>
                  <a:srgbClr val="FFFFFF"/>
                </a:solidFill>
                <a:latin typeface="Lucida Sans Unicode"/>
                <a:cs typeface="Lucida Sans Unicode"/>
              </a:rPr>
              <a:t>played</a:t>
            </a:r>
            <a:endParaRPr sz="2300">
              <a:latin typeface="Lucida Sans Unicode"/>
              <a:cs typeface="Lucida Sans Unicode"/>
            </a:endParaRPr>
          </a:p>
        </p:txBody>
      </p:sp>
      <p:sp>
        <p:nvSpPr>
          <p:cNvPr id="40" name="object 40"/>
          <p:cNvSpPr txBox="1"/>
          <p:nvPr/>
        </p:nvSpPr>
        <p:spPr>
          <a:xfrm>
            <a:off x="4611740" y="7867389"/>
            <a:ext cx="3069590" cy="375920"/>
          </a:xfrm>
          <a:prstGeom prst="rect">
            <a:avLst/>
          </a:prstGeom>
        </p:spPr>
        <p:txBody>
          <a:bodyPr vert="horz" wrap="square" lIns="0" tIns="12700" rIns="0" bIns="0" rtlCol="0">
            <a:spAutoFit/>
          </a:bodyPr>
          <a:lstStyle/>
          <a:p>
            <a:pPr marL="12700">
              <a:lnSpc>
                <a:spcPct val="100000"/>
              </a:lnSpc>
              <a:spcBef>
                <a:spcPts val="100"/>
              </a:spcBef>
            </a:pPr>
            <a:r>
              <a:rPr sz="2300" spc="20" dirty="0">
                <a:solidFill>
                  <a:srgbClr val="FFFFFF"/>
                </a:solidFill>
                <a:latin typeface="Lucida Sans Unicode"/>
                <a:cs typeface="Lucida Sans Unicode"/>
              </a:rPr>
              <a:t>Total</a:t>
            </a:r>
            <a:r>
              <a:rPr sz="2300" spc="-160" dirty="0">
                <a:solidFill>
                  <a:srgbClr val="FFFFFF"/>
                </a:solidFill>
                <a:latin typeface="Lucida Sans Unicode"/>
                <a:cs typeface="Lucida Sans Unicode"/>
              </a:rPr>
              <a:t> </a:t>
            </a:r>
            <a:r>
              <a:rPr sz="2300" spc="30" dirty="0">
                <a:solidFill>
                  <a:srgbClr val="FFFFFF"/>
                </a:solidFill>
                <a:latin typeface="Lucida Sans Unicode"/>
                <a:cs typeface="Lucida Sans Unicode"/>
              </a:rPr>
              <a:t>Innings</a:t>
            </a:r>
            <a:r>
              <a:rPr sz="2300" spc="-160" dirty="0">
                <a:solidFill>
                  <a:srgbClr val="FFFFFF"/>
                </a:solidFill>
                <a:latin typeface="Lucida Sans Unicode"/>
                <a:cs typeface="Lucida Sans Unicode"/>
              </a:rPr>
              <a:t> </a:t>
            </a:r>
            <a:r>
              <a:rPr sz="2300" spc="75" dirty="0">
                <a:solidFill>
                  <a:srgbClr val="FFFFFF"/>
                </a:solidFill>
                <a:latin typeface="Lucida Sans Unicode"/>
                <a:cs typeface="Lucida Sans Unicode"/>
              </a:rPr>
              <a:t>bowled</a:t>
            </a:r>
            <a:endParaRPr sz="2300">
              <a:latin typeface="Lucida Sans Unicode"/>
              <a:cs typeface="Lucida Sans Unicode"/>
            </a:endParaRPr>
          </a:p>
        </p:txBody>
      </p:sp>
      <p:sp>
        <p:nvSpPr>
          <p:cNvPr id="41" name="object 41"/>
          <p:cNvSpPr txBox="1"/>
          <p:nvPr/>
        </p:nvSpPr>
        <p:spPr>
          <a:xfrm>
            <a:off x="1087392" y="7867389"/>
            <a:ext cx="2213610" cy="375920"/>
          </a:xfrm>
          <a:prstGeom prst="rect">
            <a:avLst/>
          </a:prstGeom>
        </p:spPr>
        <p:txBody>
          <a:bodyPr vert="horz" wrap="square" lIns="0" tIns="12700" rIns="0" bIns="0" rtlCol="0">
            <a:spAutoFit/>
          </a:bodyPr>
          <a:lstStyle/>
          <a:p>
            <a:pPr marL="12700">
              <a:lnSpc>
                <a:spcPct val="100000"/>
              </a:lnSpc>
              <a:spcBef>
                <a:spcPts val="100"/>
              </a:spcBef>
            </a:pPr>
            <a:r>
              <a:rPr sz="2300" spc="5" dirty="0">
                <a:solidFill>
                  <a:srgbClr val="FFFFFF"/>
                </a:solidFill>
                <a:latin typeface="Lucida Sans Unicode"/>
                <a:cs typeface="Lucida Sans Unicode"/>
              </a:rPr>
              <a:t>Innings</a:t>
            </a:r>
            <a:r>
              <a:rPr sz="2300" spc="-160" dirty="0">
                <a:solidFill>
                  <a:srgbClr val="FFFFFF"/>
                </a:solidFill>
                <a:latin typeface="Lucida Sans Unicode"/>
                <a:cs typeface="Lucida Sans Unicode"/>
              </a:rPr>
              <a:t> </a:t>
            </a:r>
            <a:r>
              <a:rPr sz="2300" spc="60" dirty="0">
                <a:solidFill>
                  <a:srgbClr val="FFFFFF"/>
                </a:solidFill>
                <a:latin typeface="Lucida Sans Unicode"/>
                <a:cs typeface="Lucida Sans Unicode"/>
              </a:rPr>
              <a:t>Bowled</a:t>
            </a:r>
            <a:endParaRPr sz="2300">
              <a:latin typeface="Lucida Sans Unicode"/>
              <a:cs typeface="Lucida Sans Unicode"/>
            </a:endParaRPr>
          </a:p>
        </p:txBody>
      </p:sp>
      <p:sp>
        <p:nvSpPr>
          <p:cNvPr id="42" name="object 42"/>
          <p:cNvSpPr txBox="1"/>
          <p:nvPr/>
        </p:nvSpPr>
        <p:spPr>
          <a:xfrm>
            <a:off x="1087392" y="8537949"/>
            <a:ext cx="2590165" cy="375920"/>
          </a:xfrm>
          <a:prstGeom prst="rect">
            <a:avLst/>
          </a:prstGeom>
        </p:spPr>
        <p:txBody>
          <a:bodyPr vert="horz" wrap="square" lIns="0" tIns="12700" rIns="0" bIns="0" rtlCol="0">
            <a:spAutoFit/>
          </a:bodyPr>
          <a:lstStyle/>
          <a:p>
            <a:pPr marL="12700">
              <a:lnSpc>
                <a:spcPct val="100000"/>
              </a:lnSpc>
              <a:spcBef>
                <a:spcPts val="100"/>
              </a:spcBef>
            </a:pPr>
            <a:r>
              <a:rPr sz="2300" spc="25" dirty="0">
                <a:solidFill>
                  <a:srgbClr val="FFFFFF"/>
                </a:solidFill>
                <a:latin typeface="Lucida Sans Unicode"/>
                <a:cs typeface="Lucida Sans Unicode"/>
              </a:rPr>
              <a:t>Bowling</a:t>
            </a:r>
            <a:r>
              <a:rPr sz="2300" spc="-175" dirty="0">
                <a:solidFill>
                  <a:srgbClr val="FFFFFF"/>
                </a:solidFill>
                <a:latin typeface="Lucida Sans Unicode"/>
                <a:cs typeface="Lucida Sans Unicode"/>
              </a:rPr>
              <a:t> </a:t>
            </a:r>
            <a:r>
              <a:rPr sz="2300" spc="85" dirty="0">
                <a:solidFill>
                  <a:srgbClr val="FFFFFF"/>
                </a:solidFill>
                <a:latin typeface="Lucida Sans Unicode"/>
                <a:cs typeface="Lucida Sans Unicode"/>
              </a:rPr>
              <a:t>Economy</a:t>
            </a:r>
            <a:endParaRPr sz="2300">
              <a:latin typeface="Lucida Sans Unicode"/>
              <a:cs typeface="Lucida Sans Unicode"/>
            </a:endParaRPr>
          </a:p>
        </p:txBody>
      </p:sp>
      <p:sp>
        <p:nvSpPr>
          <p:cNvPr id="43" name="object 43"/>
          <p:cNvSpPr txBox="1"/>
          <p:nvPr/>
        </p:nvSpPr>
        <p:spPr>
          <a:xfrm>
            <a:off x="13198736" y="7878054"/>
            <a:ext cx="463550" cy="407034"/>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Trebuchet MS"/>
                <a:cs typeface="Trebuchet MS"/>
              </a:rPr>
              <a:t>&gt;</a:t>
            </a:r>
            <a:r>
              <a:rPr sz="2500" b="1" spc="-160" dirty="0">
                <a:solidFill>
                  <a:srgbClr val="FFFFFF"/>
                </a:solidFill>
                <a:latin typeface="Trebuchet MS"/>
                <a:cs typeface="Trebuchet MS"/>
              </a:rPr>
              <a:t> </a:t>
            </a:r>
            <a:r>
              <a:rPr sz="2500" b="1" spc="-30" dirty="0">
                <a:solidFill>
                  <a:srgbClr val="FFFFFF"/>
                </a:solidFill>
                <a:latin typeface="Trebuchet MS"/>
                <a:cs typeface="Trebuchet MS"/>
              </a:rPr>
              <a:t>2</a:t>
            </a:r>
            <a:endParaRPr sz="2500">
              <a:latin typeface="Trebuchet MS"/>
              <a:cs typeface="Trebuchet MS"/>
            </a:endParaRPr>
          </a:p>
        </p:txBody>
      </p:sp>
      <p:sp>
        <p:nvSpPr>
          <p:cNvPr id="44" name="object 44"/>
          <p:cNvSpPr txBox="1"/>
          <p:nvPr/>
        </p:nvSpPr>
        <p:spPr>
          <a:xfrm>
            <a:off x="13200152" y="8582336"/>
            <a:ext cx="461009" cy="407034"/>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FFFFFF"/>
                </a:solidFill>
                <a:latin typeface="Trebuchet MS"/>
                <a:cs typeface="Trebuchet MS"/>
              </a:rPr>
              <a:t>&lt;</a:t>
            </a:r>
            <a:r>
              <a:rPr sz="2500" b="1" spc="-160" dirty="0">
                <a:solidFill>
                  <a:srgbClr val="FFFFFF"/>
                </a:solidFill>
                <a:latin typeface="Trebuchet MS"/>
                <a:cs typeface="Trebuchet MS"/>
              </a:rPr>
              <a:t> </a:t>
            </a:r>
            <a:r>
              <a:rPr lang="en-US" sz="2500" b="1" spc="-95" dirty="0">
                <a:solidFill>
                  <a:srgbClr val="FFFFFF"/>
                </a:solidFill>
                <a:latin typeface="Trebuchet MS"/>
                <a:cs typeface="Trebuchet MS"/>
              </a:rPr>
              <a:t>9</a:t>
            </a:r>
            <a:endParaRPr sz="2500" dirty="0">
              <a:latin typeface="Trebuchet MS"/>
              <a:cs typeface="Trebuchet MS"/>
            </a:endParaRPr>
          </a:p>
        </p:txBody>
      </p:sp>
      <p:sp>
        <p:nvSpPr>
          <p:cNvPr id="45" name="object 45"/>
          <p:cNvSpPr txBox="1"/>
          <p:nvPr/>
        </p:nvSpPr>
        <p:spPr>
          <a:xfrm>
            <a:off x="4611740" y="8537949"/>
            <a:ext cx="4512310" cy="375920"/>
          </a:xfrm>
          <a:prstGeom prst="rect">
            <a:avLst/>
          </a:prstGeom>
        </p:spPr>
        <p:txBody>
          <a:bodyPr vert="horz" wrap="square" lIns="0" tIns="12700" rIns="0" bIns="0" rtlCol="0">
            <a:spAutoFit/>
          </a:bodyPr>
          <a:lstStyle/>
          <a:p>
            <a:pPr marL="12700">
              <a:lnSpc>
                <a:spcPct val="100000"/>
              </a:lnSpc>
              <a:spcBef>
                <a:spcPts val="100"/>
              </a:spcBef>
            </a:pPr>
            <a:r>
              <a:rPr sz="2300" spc="105" dirty="0">
                <a:solidFill>
                  <a:srgbClr val="FFFFFF"/>
                </a:solidFill>
                <a:latin typeface="Lucida Sans Unicode"/>
                <a:cs typeface="Lucida Sans Unicode"/>
              </a:rPr>
              <a:t>Average</a:t>
            </a:r>
            <a:r>
              <a:rPr sz="2300" spc="-140" dirty="0">
                <a:solidFill>
                  <a:srgbClr val="FFFFFF"/>
                </a:solidFill>
                <a:latin typeface="Lucida Sans Unicode"/>
                <a:cs typeface="Lucida Sans Unicode"/>
              </a:rPr>
              <a:t> </a:t>
            </a:r>
            <a:r>
              <a:rPr sz="2300" spc="25" dirty="0">
                <a:solidFill>
                  <a:srgbClr val="FFFFFF"/>
                </a:solidFill>
                <a:latin typeface="Lucida Sans Unicode"/>
                <a:cs typeface="Lucida Sans Unicode"/>
              </a:rPr>
              <a:t>runs</a:t>
            </a:r>
            <a:r>
              <a:rPr sz="2300" spc="-140" dirty="0">
                <a:solidFill>
                  <a:srgbClr val="FFFFFF"/>
                </a:solidFill>
                <a:latin typeface="Lucida Sans Unicode"/>
                <a:cs typeface="Lucida Sans Unicode"/>
              </a:rPr>
              <a:t> </a:t>
            </a:r>
            <a:r>
              <a:rPr sz="2300" spc="80" dirty="0">
                <a:solidFill>
                  <a:srgbClr val="FFFFFF"/>
                </a:solidFill>
                <a:latin typeface="Lucida Sans Unicode"/>
                <a:cs typeface="Lucida Sans Unicode"/>
              </a:rPr>
              <a:t>allowed</a:t>
            </a:r>
            <a:r>
              <a:rPr sz="2300" spc="-140" dirty="0">
                <a:solidFill>
                  <a:srgbClr val="FFFFFF"/>
                </a:solidFill>
                <a:latin typeface="Lucida Sans Unicode"/>
                <a:cs typeface="Lucida Sans Unicode"/>
              </a:rPr>
              <a:t> </a:t>
            </a:r>
            <a:r>
              <a:rPr sz="2300" spc="60" dirty="0">
                <a:solidFill>
                  <a:srgbClr val="FFFFFF"/>
                </a:solidFill>
                <a:latin typeface="Lucida Sans Unicode"/>
                <a:cs typeface="Lucida Sans Unicode"/>
              </a:rPr>
              <a:t>per</a:t>
            </a:r>
            <a:r>
              <a:rPr sz="2300" spc="-140" dirty="0">
                <a:solidFill>
                  <a:srgbClr val="FFFFFF"/>
                </a:solidFill>
                <a:latin typeface="Lucida Sans Unicode"/>
                <a:cs typeface="Lucida Sans Unicode"/>
              </a:rPr>
              <a:t> </a:t>
            </a:r>
            <a:r>
              <a:rPr sz="2300" spc="60" dirty="0">
                <a:solidFill>
                  <a:srgbClr val="FFFFFF"/>
                </a:solidFill>
                <a:latin typeface="Lucida Sans Unicode"/>
                <a:cs typeface="Lucida Sans Unicode"/>
              </a:rPr>
              <a:t>over</a:t>
            </a:r>
            <a:endParaRPr sz="2300">
              <a:latin typeface="Lucida Sans Unicode"/>
              <a:cs typeface="Lucida Sans Unicode"/>
            </a:endParaRPr>
          </a:p>
        </p:txBody>
      </p:sp>
      <p:sp>
        <p:nvSpPr>
          <p:cNvPr id="46" name="object 46"/>
          <p:cNvSpPr txBox="1"/>
          <p:nvPr/>
        </p:nvSpPr>
        <p:spPr>
          <a:xfrm>
            <a:off x="1087392" y="7196829"/>
            <a:ext cx="2281555"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FFFFFF"/>
                </a:solidFill>
                <a:latin typeface="Lucida Sans Unicode"/>
                <a:cs typeface="Lucida Sans Unicode"/>
              </a:rPr>
              <a:t>Batting</a:t>
            </a:r>
            <a:r>
              <a:rPr sz="2300" spc="-160" dirty="0">
                <a:solidFill>
                  <a:srgbClr val="FFFFFF"/>
                </a:solidFill>
                <a:latin typeface="Lucida Sans Unicode"/>
                <a:cs typeface="Lucida Sans Unicode"/>
              </a:rPr>
              <a:t> </a:t>
            </a:r>
            <a:r>
              <a:rPr sz="2300" spc="-5" dirty="0">
                <a:solidFill>
                  <a:srgbClr val="FFFFFF"/>
                </a:solidFill>
                <a:latin typeface="Lucida Sans Unicode"/>
                <a:cs typeface="Lucida Sans Unicode"/>
              </a:rPr>
              <a:t>Position</a:t>
            </a:r>
            <a:endParaRPr sz="2300">
              <a:latin typeface="Lucida Sans Unicode"/>
              <a:cs typeface="Lucida Sans Unicode"/>
            </a:endParaRPr>
          </a:p>
        </p:txBody>
      </p:sp>
      <p:sp>
        <p:nvSpPr>
          <p:cNvPr id="47" name="object 47"/>
          <p:cNvSpPr txBox="1"/>
          <p:nvPr/>
        </p:nvSpPr>
        <p:spPr>
          <a:xfrm>
            <a:off x="1087392" y="9208515"/>
            <a:ext cx="2767330" cy="375920"/>
          </a:xfrm>
          <a:prstGeom prst="rect">
            <a:avLst/>
          </a:prstGeom>
        </p:spPr>
        <p:txBody>
          <a:bodyPr vert="horz" wrap="square" lIns="0" tIns="12700" rIns="0" bIns="0" rtlCol="0">
            <a:spAutoFit/>
          </a:bodyPr>
          <a:lstStyle/>
          <a:p>
            <a:pPr marL="12700">
              <a:lnSpc>
                <a:spcPct val="100000"/>
              </a:lnSpc>
              <a:spcBef>
                <a:spcPts val="100"/>
              </a:spcBef>
            </a:pPr>
            <a:r>
              <a:rPr sz="2300" spc="25" dirty="0">
                <a:solidFill>
                  <a:srgbClr val="FFFFFF"/>
                </a:solidFill>
                <a:latin typeface="Lucida Sans Unicode"/>
                <a:cs typeface="Lucida Sans Unicode"/>
              </a:rPr>
              <a:t>Bowling</a:t>
            </a:r>
            <a:r>
              <a:rPr sz="2300" spc="-140" dirty="0">
                <a:solidFill>
                  <a:srgbClr val="FFFFFF"/>
                </a:solidFill>
                <a:latin typeface="Lucida Sans Unicode"/>
                <a:cs typeface="Lucida Sans Unicode"/>
              </a:rPr>
              <a:t> </a:t>
            </a:r>
            <a:r>
              <a:rPr sz="2300" spc="-25" dirty="0">
                <a:solidFill>
                  <a:srgbClr val="FFFFFF"/>
                </a:solidFill>
                <a:latin typeface="Lucida Sans Unicode"/>
                <a:cs typeface="Lucida Sans Unicode"/>
              </a:rPr>
              <a:t>Strike</a:t>
            </a:r>
            <a:r>
              <a:rPr sz="2300" spc="-135" dirty="0">
                <a:solidFill>
                  <a:srgbClr val="FFFFFF"/>
                </a:solidFill>
                <a:latin typeface="Lucida Sans Unicode"/>
                <a:cs typeface="Lucida Sans Unicode"/>
              </a:rPr>
              <a:t> </a:t>
            </a:r>
            <a:r>
              <a:rPr sz="2300" spc="80" dirty="0">
                <a:solidFill>
                  <a:srgbClr val="FFFFFF"/>
                </a:solidFill>
                <a:latin typeface="Lucida Sans Unicode"/>
                <a:cs typeface="Lucida Sans Unicode"/>
              </a:rPr>
              <a:t>Rate</a:t>
            </a:r>
            <a:endParaRPr sz="2300">
              <a:latin typeface="Lucida Sans Unicode"/>
              <a:cs typeface="Lucida Sans Unicode"/>
            </a:endParaRPr>
          </a:p>
        </p:txBody>
      </p:sp>
      <p:sp>
        <p:nvSpPr>
          <p:cNvPr id="48" name="object 48"/>
          <p:cNvSpPr txBox="1"/>
          <p:nvPr/>
        </p:nvSpPr>
        <p:spPr>
          <a:xfrm>
            <a:off x="13093527" y="9192638"/>
            <a:ext cx="674370" cy="407034"/>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FFFFFF"/>
                </a:solidFill>
                <a:latin typeface="Trebuchet MS"/>
                <a:cs typeface="Trebuchet MS"/>
              </a:rPr>
              <a:t>&lt;</a:t>
            </a:r>
            <a:r>
              <a:rPr sz="2500" b="1" spc="-160" dirty="0">
                <a:solidFill>
                  <a:srgbClr val="FFFFFF"/>
                </a:solidFill>
                <a:latin typeface="Trebuchet MS"/>
                <a:cs typeface="Trebuchet MS"/>
              </a:rPr>
              <a:t> </a:t>
            </a:r>
            <a:r>
              <a:rPr sz="2500" b="1" spc="-35" dirty="0">
                <a:solidFill>
                  <a:srgbClr val="FFFFFF"/>
                </a:solidFill>
                <a:latin typeface="Trebuchet MS"/>
                <a:cs typeface="Trebuchet MS"/>
              </a:rPr>
              <a:t>2</a:t>
            </a:r>
            <a:r>
              <a:rPr sz="2500" b="1" spc="150" dirty="0">
                <a:solidFill>
                  <a:srgbClr val="FFFFFF"/>
                </a:solidFill>
                <a:latin typeface="Trebuchet MS"/>
                <a:cs typeface="Trebuchet MS"/>
              </a:rPr>
              <a:t>0</a:t>
            </a:r>
            <a:endParaRPr sz="2500">
              <a:latin typeface="Trebuchet MS"/>
              <a:cs typeface="Trebuchet MS"/>
            </a:endParaRPr>
          </a:p>
        </p:txBody>
      </p:sp>
      <p:sp>
        <p:nvSpPr>
          <p:cNvPr id="49" name="object 49"/>
          <p:cNvSpPr txBox="1"/>
          <p:nvPr/>
        </p:nvSpPr>
        <p:spPr>
          <a:xfrm>
            <a:off x="4611740" y="9208515"/>
            <a:ext cx="6642100" cy="375920"/>
          </a:xfrm>
          <a:prstGeom prst="rect">
            <a:avLst/>
          </a:prstGeom>
        </p:spPr>
        <p:txBody>
          <a:bodyPr vert="horz" wrap="square" lIns="0" tIns="12700" rIns="0" bIns="0" rtlCol="0">
            <a:spAutoFit/>
          </a:bodyPr>
          <a:lstStyle/>
          <a:p>
            <a:pPr marL="12700">
              <a:lnSpc>
                <a:spcPct val="100000"/>
              </a:lnSpc>
              <a:spcBef>
                <a:spcPts val="100"/>
              </a:spcBef>
            </a:pPr>
            <a:r>
              <a:rPr sz="2300" spc="105" dirty="0">
                <a:solidFill>
                  <a:srgbClr val="FFFFFF"/>
                </a:solidFill>
                <a:latin typeface="Lucida Sans Unicode"/>
                <a:cs typeface="Lucida Sans Unicode"/>
              </a:rPr>
              <a:t>Average</a:t>
            </a:r>
            <a:r>
              <a:rPr sz="2300" spc="-130" dirty="0">
                <a:solidFill>
                  <a:srgbClr val="FFFFFF"/>
                </a:solidFill>
                <a:latin typeface="Lucida Sans Unicode"/>
                <a:cs typeface="Lucida Sans Unicode"/>
              </a:rPr>
              <a:t> </a:t>
            </a:r>
            <a:r>
              <a:rPr sz="2300" spc="-25" dirty="0">
                <a:solidFill>
                  <a:srgbClr val="FFFFFF"/>
                </a:solidFill>
                <a:latin typeface="Lucida Sans Unicode"/>
                <a:cs typeface="Lucida Sans Unicode"/>
              </a:rPr>
              <a:t>no.</a:t>
            </a:r>
            <a:r>
              <a:rPr sz="2300" spc="-125" dirty="0">
                <a:solidFill>
                  <a:srgbClr val="FFFFFF"/>
                </a:solidFill>
                <a:latin typeface="Lucida Sans Unicode"/>
                <a:cs typeface="Lucida Sans Unicode"/>
              </a:rPr>
              <a:t> </a:t>
            </a:r>
            <a:r>
              <a:rPr sz="2300" spc="-20" dirty="0">
                <a:solidFill>
                  <a:srgbClr val="FFFFFF"/>
                </a:solidFill>
                <a:latin typeface="Lucida Sans Unicode"/>
                <a:cs typeface="Lucida Sans Unicode"/>
              </a:rPr>
              <a:t>of</a:t>
            </a:r>
            <a:r>
              <a:rPr sz="2300" spc="-130" dirty="0">
                <a:solidFill>
                  <a:srgbClr val="FFFFFF"/>
                </a:solidFill>
                <a:latin typeface="Lucida Sans Unicode"/>
                <a:cs typeface="Lucida Sans Unicode"/>
              </a:rPr>
              <a:t> </a:t>
            </a:r>
            <a:r>
              <a:rPr sz="2300" spc="60" dirty="0">
                <a:solidFill>
                  <a:srgbClr val="FFFFFF"/>
                </a:solidFill>
                <a:latin typeface="Lucida Sans Unicode"/>
                <a:cs typeface="Lucida Sans Unicode"/>
              </a:rPr>
              <a:t>balls</a:t>
            </a:r>
            <a:r>
              <a:rPr sz="2300" spc="-125" dirty="0">
                <a:solidFill>
                  <a:srgbClr val="FFFFFF"/>
                </a:solidFill>
                <a:latin typeface="Lucida Sans Unicode"/>
                <a:cs typeface="Lucida Sans Unicode"/>
              </a:rPr>
              <a:t> </a:t>
            </a:r>
            <a:r>
              <a:rPr sz="2300" spc="40" dirty="0">
                <a:solidFill>
                  <a:srgbClr val="FFFFFF"/>
                </a:solidFill>
                <a:latin typeface="Lucida Sans Unicode"/>
                <a:cs typeface="Lucida Sans Unicode"/>
              </a:rPr>
              <a:t>required</a:t>
            </a:r>
            <a:r>
              <a:rPr sz="2300" spc="-125" dirty="0">
                <a:solidFill>
                  <a:srgbClr val="FFFFFF"/>
                </a:solidFill>
                <a:latin typeface="Lucida Sans Unicode"/>
                <a:cs typeface="Lucida Sans Unicode"/>
              </a:rPr>
              <a:t> </a:t>
            </a:r>
            <a:r>
              <a:rPr sz="2300" spc="20" dirty="0">
                <a:solidFill>
                  <a:srgbClr val="FFFFFF"/>
                </a:solidFill>
                <a:latin typeface="Lucida Sans Unicode"/>
                <a:cs typeface="Lucida Sans Unicode"/>
              </a:rPr>
              <a:t>to</a:t>
            </a:r>
            <a:r>
              <a:rPr sz="2300" spc="-130" dirty="0">
                <a:solidFill>
                  <a:srgbClr val="FFFFFF"/>
                </a:solidFill>
                <a:latin typeface="Lucida Sans Unicode"/>
                <a:cs typeface="Lucida Sans Unicode"/>
              </a:rPr>
              <a:t> </a:t>
            </a:r>
            <a:r>
              <a:rPr sz="2300" spc="80" dirty="0">
                <a:solidFill>
                  <a:srgbClr val="FFFFFF"/>
                </a:solidFill>
                <a:latin typeface="Lucida Sans Unicode"/>
                <a:cs typeface="Lucida Sans Unicode"/>
              </a:rPr>
              <a:t>take</a:t>
            </a:r>
            <a:r>
              <a:rPr sz="2300" spc="-125" dirty="0">
                <a:solidFill>
                  <a:srgbClr val="FFFFFF"/>
                </a:solidFill>
                <a:latin typeface="Lucida Sans Unicode"/>
                <a:cs typeface="Lucida Sans Unicode"/>
              </a:rPr>
              <a:t> </a:t>
            </a:r>
            <a:r>
              <a:rPr sz="2300" spc="285" dirty="0">
                <a:solidFill>
                  <a:srgbClr val="FFFFFF"/>
                </a:solidFill>
                <a:latin typeface="Lucida Sans Unicode"/>
                <a:cs typeface="Lucida Sans Unicode"/>
              </a:rPr>
              <a:t>a</a:t>
            </a:r>
            <a:r>
              <a:rPr sz="2300" spc="-125" dirty="0">
                <a:solidFill>
                  <a:srgbClr val="FFFFFF"/>
                </a:solidFill>
                <a:latin typeface="Lucida Sans Unicode"/>
                <a:cs typeface="Lucida Sans Unicode"/>
              </a:rPr>
              <a:t> </a:t>
            </a:r>
            <a:r>
              <a:rPr sz="2300" spc="50" dirty="0">
                <a:solidFill>
                  <a:srgbClr val="FFFFFF"/>
                </a:solidFill>
                <a:latin typeface="Lucida Sans Unicode"/>
                <a:cs typeface="Lucida Sans Unicode"/>
              </a:rPr>
              <a:t>wicket</a:t>
            </a:r>
            <a:endParaRPr sz="2300">
              <a:latin typeface="Lucida Sans Unicode"/>
              <a:cs typeface="Lucida Sans Unicode"/>
            </a:endParaRPr>
          </a:p>
        </p:txBody>
      </p:sp>
      <p:sp>
        <p:nvSpPr>
          <p:cNvPr id="51" name="TextBox 50">
            <a:extLst>
              <a:ext uri="{FF2B5EF4-FFF2-40B4-BE49-F238E27FC236}">
                <a16:creationId xmlns:a16="http://schemas.microsoft.com/office/drawing/2014/main" id="{764D2DFC-6350-FAF9-252A-A2E062726140}"/>
              </a:ext>
            </a:extLst>
          </p:cNvPr>
          <p:cNvSpPr txBox="1"/>
          <p:nvPr/>
        </p:nvSpPr>
        <p:spPr>
          <a:xfrm>
            <a:off x="654050" y="266700"/>
            <a:ext cx="10960304" cy="777136"/>
          </a:xfrm>
          <a:prstGeom prst="rect">
            <a:avLst/>
          </a:prstGeom>
          <a:noFill/>
        </p:spPr>
        <p:txBody>
          <a:bodyPr wrap="square">
            <a:spAutoFit/>
          </a:bodyPr>
          <a:lstStyle/>
          <a:p>
            <a:r>
              <a:rPr lang="en-IN" sz="4450" b="1" spc="195" dirty="0">
                <a:solidFill>
                  <a:srgbClr val="FADF12"/>
                </a:solidFill>
                <a:latin typeface="Trebuchet MS"/>
                <a:cs typeface="Trebuchet MS"/>
              </a:rPr>
              <a:t>Parameter Scoping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820</Words>
  <Application>Microsoft Office PowerPoint</Application>
  <PresentationFormat>Custom</PresentationFormat>
  <Paragraphs>130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Lucida Sans Unicode</vt:lpstr>
      <vt:lpstr>Tahoma</vt:lpstr>
      <vt:lpstr>Trebuchet MS</vt:lpstr>
      <vt:lpstr>Office Theme</vt:lpstr>
      <vt:lpstr>PowerPoint Presentation</vt:lpstr>
      <vt:lpstr>ICC World T20 2024 Player Analysis</vt:lpstr>
      <vt:lpstr>Objective:  Develop a dynamic Power BI dashboard to evaluate player performance in ICC World T20 2024. Scope: Analyze players' contributions across different roles to identify the best Final 11.  &gt;Analyzing Player Performances: Evaluate players across various roles to understand their strengths and weaknesses.  &gt;Identifying Top Performers: Use key metrics like Strike Rate, Batting Average, and Boundary Percentage to highlight the best players in each category.  &gt;Selecting the Final 11: Based on the analysis, determine the most balanced and effective combination of players that can maximize the team's chances of winning.  &gt;Enhancing Decision-Making: Provide a visual and analytical tool that aids in making strategic decisions for team management and selection. </vt:lpstr>
      <vt:lpstr>To ensure a fair and objective selection, we defined specific metrics for five player categories: Openers, Anchors, Finishers, All-Rounders, and Specialist fast Bowlers.   These metrics focus on key performance aspects like scoring ability, consistency, all-round contributions and bowling effectiveness.  By applying these role-specific criteria, we conducted a data-driven selection process, ultimately choosing the final 11 players to best align with the team's strategic goals.</vt:lpstr>
      <vt:lpstr>The culmination of the analysis is the selection of the Final 11 players for the ICC World T20 2024. This team is chosen based on a careful balance of:  Batting Strength: A mix of Power Hitters, Anchors, and Finishers who can handle different match situations. Bowling Strength: A combination of Specialist Fast Bowlers and All-rounders who can deliver in crucial overs. Fielding and Versatility: Players who contribute not just with the bat or ball but also add value in the field.  The selected Final 11 represents the optimal combination of players who can adapt to various match scenarios, providing the best chance for success in the tournament.  </vt:lpstr>
      <vt:lpstr>OPENERS</vt:lpstr>
      <vt:lpstr>ANCHORS /  MIDDLE ORDER</vt:lpstr>
      <vt:lpstr>FINISHER / LOWER  ORDER ANCHOR</vt:lpstr>
      <vt:lpstr>ALL-ROUNDERS /  LOWER ORDER</vt:lpstr>
      <vt:lpstr>SPECIALIST FAST  BOWLERS</vt:lpstr>
      <vt:lpstr>PowerPoint Presentation</vt:lpstr>
      <vt:lpstr>PowerPoint Presentation</vt:lpstr>
      <vt:lpstr>This project showcases the impact of data analytics on sports, focusing on cricket and the ICC Cricket World T20 2024.   By analyzing player data, we developed a method to select the final 11 players for the tournament. The interactive Power BI dashboard simplifies complex data and supports decision-makers in choosing the optimal team based on objective criteria.   This successful approach illustrates how data-driven strategies can enhance team performance and improve chances of winning. This methodology can be adapted for other sports and events, demonstrating the broad potential of data analysis in sports management.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REQUIREMENT</dc:title>
  <dc:creator>Nitin Patel</dc:creator>
  <cp:keywords>DAFTs6m0SpY,BAEAzT8cki0</cp:keywords>
  <cp:lastModifiedBy>A4065</cp:lastModifiedBy>
  <cp:revision>4</cp:revision>
  <dcterms:created xsi:type="dcterms:W3CDTF">2024-08-25T15:26:12Z</dcterms:created>
  <dcterms:modified xsi:type="dcterms:W3CDTF">2024-08-31T18:41:10Z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2022-12-05T00:00:00Z</vt:filetime>
  </property>
  <property fmtid="{D5CDD505-2E9C-101B-9397-08002B2CF9AE}" pid="3" name="Creator">
    <vt:lpwstr>Canva</vt:lpwstr>
  </property>
  <property fmtid="{D5CDD505-2E9C-101B-9397-08002B2CF9AE}" pid="4" name="LastSaved">
    <vt:filetime>2022-12-05T00:00:00Z</vt:filetime>
  </property>
</Properties>
</file>