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979375" y="439225"/>
            <a:ext cx="7526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979375" y="2700794"/>
            <a:ext cx="793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Uday Singh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No.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122201439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22c217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B.Com (corporate secretaryship)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Agurchand Manmull Jain College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39775" y="291150"/>
            <a:ext cx="4274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 clean employee data (e.g., demographics, job info, performance metrics)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quality and consistencyII.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summaries and visualizations (e.g., tables, charts, graphs) to understand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demographics (e.g., age, gender, department)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characteristics (e.g., role, tenure, salary)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 (e.g., ratings, promotions, turnover)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Inferential Analytics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(e.g., between performance and salary)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analysis (e.g., predicting turnover based on demographics)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analysis (e.g., grouping similar employees)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Prescriptive Analytics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8915400" y="462568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type="title"/>
          </p:nvPr>
        </p:nvSpPr>
        <p:spPr>
          <a:xfrm>
            <a:off x="755322" y="385450"/>
            <a:ext cx="338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685380"/>
            <a:ext cx="7382905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95400"/>
            <a:ext cx="6843713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identified trends, patterns, and correlations that will inform our decision-making and drive business outcomes. Specifically, we have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e related image detail. Curriculum - Free people icons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1828800"/>
            <a:ext cx="1933575" cy="1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467687" y="1517416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739775" y="829625"/>
            <a:ext cx="4743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47675" y="2836163"/>
            <a:ext cx="76461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b="1" i="0" sz="36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blob:https://web.whatsapp.com/86f56f85-85b1-4197-8d4c-59f08a07b4c8" id="91" name="Google Shape;91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2632" y="793932"/>
            <a:ext cx="1832583" cy="183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491" y="2362784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153" y="1062039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02373" y="4133342"/>
            <a:ext cx="457240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8379" y="5039459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3" name="Google Shape;103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3"/>
          <p:cNvSpPr txBox="1"/>
          <p:nvPr>
            <p:ph type="title"/>
          </p:nvPr>
        </p:nvSpPr>
        <p:spPr>
          <a:xfrm>
            <a:off x="739775" y="445400"/>
            <a:ext cx="3432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2526082" y="1493333"/>
            <a:ext cx="5029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3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0" i="0" sz="3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b="0" i="0" lang="en-IN" sz="3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8" name="Google Shape;128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"/>
          <p:cNvSpPr txBox="1"/>
          <p:nvPr>
            <p:ph type="title"/>
          </p:nvPr>
        </p:nvSpPr>
        <p:spPr>
          <a:xfrm>
            <a:off x="834075" y="575050"/>
            <a:ext cx="7381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attendance and absenteeism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sales performance or revenue generation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task completion rates or productivity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satisfaction ratings or feedback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performance across different departments or teams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228" name="Google Shape;228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"/>
          <p:cNvSpPr/>
          <p:nvPr/>
        </p:nvSpPr>
        <p:spPr>
          <a:xfrm>
            <a:off x="7239000" y="144305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 txBox="1"/>
          <p:nvPr>
            <p:ph type="title"/>
          </p:nvPr>
        </p:nvSpPr>
        <p:spPr>
          <a:xfrm>
            <a:off x="739775" y="829625"/>
            <a:ext cx="6499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5" name="Google Shape;235;p1"/>
          <p:cNvSpPr txBox="1"/>
          <p:nvPr/>
        </p:nvSpPr>
        <p:spPr>
          <a:xfrm>
            <a:off x="739774" y="2048648"/>
            <a:ext cx="8404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845601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6106" y="5399965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1814497" y="457200"/>
            <a:ext cx="6345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WHO ARE THE END USERS?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Generalists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Managers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Heads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Managers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609600" y="1066800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OUR SOLUTION AND ITS VALUE PROPOSITION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i="0" lang="en-IN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26-Features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1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9-Features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b="0" i="0" lang="en-I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9306491" y="5388794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6649016" y="172166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9306491" y="592219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6" y="3733800"/>
            <a:ext cx="2466975" cy="30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>
            <p:ph type="title"/>
          </p:nvPr>
        </p:nvSpPr>
        <p:spPr>
          <a:xfrm>
            <a:off x="692716" y="681157"/>
            <a:ext cx="8480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592193" y="2482672"/>
            <a:ext cx="747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1" i="0" lang="en-IN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=IFS(Z8&gt;=5,”VERY HIGH”,Z8&gt;=4,”HIGH”,Z8&gt;=3,”MED”,TRUE,”LOW”)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