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EE2E25-038F-448C-849B-3802CE90F379}">
  <a:tblStyle styleId="{78EE2E25-038F-448C-849B-3802CE90F3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 name="Google Shape;18;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r>
              <a:rPr lang="en-US"/>
              <a:t>Not to be Published on Internet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p:nvPr>
            <p:ph idx="2" type="pic"/>
          </p:nvPr>
        </p:nvSpPr>
        <p:spPr>
          <a:xfrm>
            <a:off x="5183188" y="987425"/>
            <a:ext cx="6172200" cy="4873500"/>
          </a:xfrm>
          <a:prstGeom prst="rect">
            <a:avLst/>
          </a:prstGeom>
          <a:noFill/>
          <a:ln>
            <a:noFill/>
          </a:ln>
        </p:spPr>
      </p:sp>
      <p:sp>
        <p:nvSpPr>
          <p:cNvPr id="74" name="Google Shape;74;p1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2"/>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3"/>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3"/>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7" name="Google Shape;8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 name="Google Shape;24;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 name="Google Shape;48;p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0" name="Google Shape;50;p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2" name="Google Shape;52;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 name="Google Shape;57;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7" name="Google Shape;67;p1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11124096" y="230188"/>
            <a:ext cx="889778" cy="5606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3" name="Shape 93"/>
        <p:cNvGrpSpPr/>
        <p:nvPr/>
      </p:nvGrpSpPr>
      <p:grpSpPr>
        <a:xfrm>
          <a:off x="0" y="0"/>
          <a:ext cx="0" cy="0"/>
          <a:chOff x="0" y="0"/>
          <a:chExt cx="0" cy="0"/>
        </a:xfrm>
      </p:grpSpPr>
      <p:sp>
        <p:nvSpPr>
          <p:cNvPr id="94" name="Google Shape;94;p14"/>
          <p:cNvSpPr txBox="1"/>
          <p:nvPr>
            <p:ph type="ctrTitle"/>
          </p:nvPr>
        </p:nvSpPr>
        <p:spPr>
          <a:xfrm>
            <a:off x="1437669" y="1072423"/>
            <a:ext cx="9144000" cy="1235100"/>
          </a:xfrm>
          <a:prstGeom prst="rect">
            <a:avLst/>
          </a:prstGeom>
          <a:solidFill>
            <a:srgbClr val="F6B26B"/>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Arial"/>
              <a:buNone/>
            </a:pPr>
            <a:r>
              <a:rPr lang="en-US"/>
              <a:t>      </a:t>
            </a:r>
            <a:r>
              <a:rPr lang="en-US">
                <a:latin typeface="Arial"/>
                <a:ea typeface="Arial"/>
                <a:cs typeface="Arial"/>
                <a:sym typeface="Arial"/>
              </a:rPr>
              <a:t>UIDAI Hackathon</a:t>
            </a:r>
            <a:endParaRPr>
              <a:latin typeface="Arial"/>
              <a:ea typeface="Arial"/>
              <a:cs typeface="Arial"/>
              <a:sym typeface="Arial"/>
            </a:endParaRPr>
          </a:p>
        </p:txBody>
      </p:sp>
      <p:pic>
        <p:nvPicPr>
          <p:cNvPr id="95" name="Google Shape;95;p14"/>
          <p:cNvPicPr preferRelativeResize="0"/>
          <p:nvPr/>
        </p:nvPicPr>
        <p:blipFill rotWithShape="1">
          <a:blip r:embed="rId3">
            <a:alphaModFix/>
          </a:blip>
          <a:srcRect b="0" l="0" r="0" t="0"/>
          <a:stretch/>
        </p:blipFill>
        <p:spPr>
          <a:xfrm>
            <a:off x="315299" y="288505"/>
            <a:ext cx="3219589" cy="572093"/>
          </a:xfrm>
          <a:prstGeom prst="rect">
            <a:avLst/>
          </a:prstGeom>
          <a:noFill/>
          <a:ln>
            <a:noFill/>
          </a:ln>
        </p:spPr>
      </p:pic>
      <p:sp>
        <p:nvSpPr>
          <p:cNvPr id="96" name="Google Shape;96;p14"/>
          <p:cNvSpPr txBox="1"/>
          <p:nvPr/>
        </p:nvSpPr>
        <p:spPr>
          <a:xfrm>
            <a:off x="3092587" y="2506233"/>
            <a:ext cx="6006900" cy="3693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                 </a:t>
            </a:r>
            <a:r>
              <a:rPr b="0" i="0" lang="en-US" sz="1800" u="none" cap="none" strike="noStrike">
                <a:solidFill>
                  <a:schemeClr val="dk1"/>
                </a:solidFill>
                <a:latin typeface="Arial"/>
                <a:ea typeface="Arial"/>
                <a:cs typeface="Arial"/>
                <a:sym typeface="Arial"/>
              </a:rPr>
              <a:t>Team Reference ID : </a:t>
            </a:r>
            <a:r>
              <a:rPr lang="en-US" sz="1600">
                <a:solidFill>
                  <a:schemeClr val="dk1"/>
                </a:solidFill>
                <a:highlight>
                  <a:srgbClr val="FFFFFF"/>
                </a:highlight>
              </a:rPr>
              <a:t>muMLI4v9xL</a:t>
            </a:r>
            <a:r>
              <a:rPr lang="en-US" sz="1000">
                <a:solidFill>
                  <a:schemeClr val="dk1"/>
                </a:solidFill>
                <a:highlight>
                  <a:srgbClr val="FFFFFF"/>
                </a:highlight>
              </a:rPr>
              <a:t> </a:t>
            </a:r>
            <a:endParaRPr sz="1800">
              <a:solidFill>
                <a:schemeClr val="dk1"/>
              </a:solidFill>
              <a:latin typeface="Arial"/>
              <a:ea typeface="Arial"/>
              <a:cs typeface="Arial"/>
              <a:sym typeface="Arial"/>
            </a:endParaRPr>
          </a:p>
        </p:txBody>
      </p:sp>
      <p:sp>
        <p:nvSpPr>
          <p:cNvPr id="97" name="Google Shape;97;p14"/>
          <p:cNvSpPr txBox="1"/>
          <p:nvPr/>
        </p:nvSpPr>
        <p:spPr>
          <a:xfrm>
            <a:off x="3866475" y="3074225"/>
            <a:ext cx="4286400" cy="369300"/>
          </a:xfrm>
          <a:prstGeom prst="rect">
            <a:avLst/>
          </a:prstGeom>
          <a:solidFill>
            <a:srgbClr val="B6D7A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    </a:t>
            </a:r>
            <a:r>
              <a:rPr lang="en-US" sz="1800">
                <a:solidFill>
                  <a:schemeClr val="dk1"/>
                </a:solidFill>
                <a:latin typeface="Arial"/>
                <a:ea typeface="Arial"/>
                <a:cs typeface="Arial"/>
                <a:sym typeface="Arial"/>
              </a:rPr>
              <a:t>Team Hep</a:t>
            </a:r>
            <a:r>
              <a:rPr lang="en-US" sz="1800">
                <a:solidFill>
                  <a:schemeClr val="dk1"/>
                </a:solidFill>
              </a:rPr>
              <a:t>haestus</a:t>
            </a:r>
            <a:r>
              <a:rPr lang="en-US" sz="1800">
                <a:solidFill>
                  <a:schemeClr val="dk1"/>
                </a:solidFill>
                <a:latin typeface="Arial"/>
                <a:ea typeface="Arial"/>
                <a:cs typeface="Arial"/>
                <a:sym typeface="Arial"/>
              </a:rPr>
              <a:t> Member Details</a:t>
            </a:r>
            <a:endParaRPr sz="1800">
              <a:solidFill>
                <a:schemeClr val="dk1"/>
              </a:solidFill>
              <a:latin typeface="Arial"/>
              <a:ea typeface="Arial"/>
              <a:cs typeface="Arial"/>
              <a:sym typeface="Arial"/>
            </a:endParaRPr>
          </a:p>
        </p:txBody>
      </p:sp>
      <p:graphicFrame>
        <p:nvGraphicFramePr>
          <p:cNvPr id="98" name="Google Shape;98;p14"/>
          <p:cNvGraphicFramePr/>
          <p:nvPr/>
        </p:nvGraphicFramePr>
        <p:xfrm>
          <a:off x="1437675" y="3642210"/>
          <a:ext cx="3000000" cy="3000000"/>
        </p:xfrm>
        <a:graphic>
          <a:graphicData uri="http://schemas.openxmlformats.org/drawingml/2006/table">
            <a:tbl>
              <a:tblPr>
                <a:noFill/>
                <a:tableStyleId>{78EE2E25-038F-448C-849B-3802CE90F379}</a:tableStyleId>
              </a:tblPr>
              <a:tblGrid>
                <a:gridCol w="1060725"/>
                <a:gridCol w="2880275"/>
                <a:gridCol w="5203000"/>
              </a:tblGrid>
              <a:tr h="396225">
                <a:tc>
                  <a:txBody>
                    <a:bodyPr/>
                    <a:lstStyle/>
                    <a:p>
                      <a:pPr indent="0" lvl="0" marL="0" rtl="0" algn="l">
                        <a:spcBef>
                          <a:spcPts val="0"/>
                        </a:spcBef>
                        <a:spcAft>
                          <a:spcPts val="0"/>
                        </a:spcAft>
                        <a:buNone/>
                      </a:pPr>
                      <a:r>
                        <a:rPr lang="en-US"/>
                        <a:t>SI NO</a:t>
                      </a:r>
                      <a:endParaRPr/>
                    </a:p>
                  </a:txBody>
                  <a:tcPr marT="91425" marB="91425" marR="91425" marL="91425">
                    <a:solidFill>
                      <a:srgbClr val="4A86E8"/>
                    </a:solidFill>
                  </a:tcPr>
                </a:tc>
                <a:tc>
                  <a:txBody>
                    <a:bodyPr/>
                    <a:lstStyle/>
                    <a:p>
                      <a:pPr indent="0" lvl="0" marL="0" rtl="0" algn="l">
                        <a:spcBef>
                          <a:spcPts val="0"/>
                        </a:spcBef>
                        <a:spcAft>
                          <a:spcPts val="0"/>
                        </a:spcAft>
                        <a:buNone/>
                      </a:pPr>
                      <a:r>
                        <a:rPr lang="en-US"/>
                        <a:t>NAME</a:t>
                      </a:r>
                      <a:endParaRPr/>
                    </a:p>
                  </a:txBody>
                  <a:tcPr marT="91425" marB="91425" marR="91425" marL="91425">
                    <a:solidFill>
                      <a:srgbClr val="4A86E8"/>
                    </a:solidFill>
                  </a:tcPr>
                </a:tc>
                <a:tc>
                  <a:txBody>
                    <a:bodyPr/>
                    <a:lstStyle/>
                    <a:p>
                      <a:pPr indent="0" lvl="0" marL="0" rtl="0" algn="l">
                        <a:spcBef>
                          <a:spcPts val="0"/>
                        </a:spcBef>
                        <a:spcAft>
                          <a:spcPts val="0"/>
                        </a:spcAft>
                        <a:buNone/>
                      </a:pPr>
                      <a:r>
                        <a:rPr lang="en-US"/>
                        <a:t>EMAIL ID</a:t>
                      </a:r>
                      <a:endParaRPr/>
                    </a:p>
                  </a:txBody>
                  <a:tcPr marT="91425" marB="91425" marR="91425" marL="91425">
                    <a:solidFill>
                      <a:srgbClr val="4A86E8"/>
                    </a:solidFill>
                  </a:tcPr>
                </a:tc>
              </a:tr>
              <a:tr h="396225">
                <a:tc>
                  <a:txBody>
                    <a:bodyPr/>
                    <a:lstStyle/>
                    <a:p>
                      <a:pPr indent="0" lvl="0" marL="0" rtl="0" algn="l">
                        <a:spcBef>
                          <a:spcPts val="0"/>
                        </a:spcBef>
                        <a:spcAft>
                          <a:spcPts val="0"/>
                        </a:spcAft>
                        <a:buNone/>
                      </a:pPr>
                      <a:r>
                        <a:rPr lang="en-US"/>
                        <a:t>1</a:t>
                      </a:r>
                      <a:endParaRPr/>
                    </a:p>
                  </a:txBody>
                  <a:tcPr marT="91425" marB="91425" marR="91425" marL="91425">
                    <a:solidFill>
                      <a:srgbClr val="CFE2F3"/>
                    </a:solidFill>
                  </a:tcPr>
                </a:tc>
                <a:tc>
                  <a:txBody>
                    <a:bodyPr/>
                    <a:lstStyle/>
                    <a:p>
                      <a:pPr indent="0" lvl="0" marL="0" rtl="0" algn="l">
                        <a:spcBef>
                          <a:spcPts val="0"/>
                        </a:spcBef>
                        <a:spcAft>
                          <a:spcPts val="0"/>
                        </a:spcAft>
                        <a:buNone/>
                      </a:pPr>
                      <a:r>
                        <a:rPr lang="en-US"/>
                        <a:t>THARUN KUMAR C</a:t>
                      </a:r>
                      <a:endParaRPr/>
                    </a:p>
                  </a:txBody>
                  <a:tcPr marT="91425" marB="91425" marR="91425" marL="91425">
                    <a:solidFill>
                      <a:srgbClr val="CFE2F3"/>
                    </a:solidFill>
                  </a:tcPr>
                </a:tc>
                <a:tc>
                  <a:txBody>
                    <a:bodyPr/>
                    <a:lstStyle/>
                    <a:p>
                      <a:pPr indent="0" lvl="0" marL="0" rtl="0" algn="l">
                        <a:spcBef>
                          <a:spcPts val="0"/>
                        </a:spcBef>
                        <a:spcAft>
                          <a:spcPts val="0"/>
                        </a:spcAft>
                        <a:buNone/>
                      </a:pPr>
                      <a:r>
                        <a:rPr lang="en-US"/>
                        <a:t>20eumt080@skcet.ac.in</a:t>
                      </a:r>
                      <a:endParaRPr/>
                    </a:p>
                  </a:txBody>
                  <a:tcPr marT="91425" marB="91425" marR="91425" marL="91425">
                    <a:solidFill>
                      <a:srgbClr val="CFE2F3"/>
                    </a:solidFill>
                  </a:tcPr>
                </a:tc>
              </a:tr>
              <a:tr h="396225">
                <a:tc>
                  <a:txBody>
                    <a:bodyPr/>
                    <a:lstStyle/>
                    <a:p>
                      <a:pPr indent="0" lvl="0" marL="0" rtl="0" algn="l">
                        <a:spcBef>
                          <a:spcPts val="0"/>
                        </a:spcBef>
                        <a:spcAft>
                          <a:spcPts val="0"/>
                        </a:spcAft>
                        <a:buNone/>
                      </a:pPr>
                      <a:r>
                        <a:rPr lang="en-US"/>
                        <a:t>2</a:t>
                      </a:r>
                      <a:endParaRPr/>
                    </a:p>
                  </a:txBody>
                  <a:tcPr marT="91425" marB="91425" marR="91425" marL="91425">
                    <a:solidFill>
                      <a:srgbClr val="CFE2F3"/>
                    </a:solidFill>
                  </a:tcPr>
                </a:tc>
                <a:tc>
                  <a:txBody>
                    <a:bodyPr/>
                    <a:lstStyle/>
                    <a:p>
                      <a:pPr indent="0" lvl="0" marL="0" rtl="0" algn="l">
                        <a:spcBef>
                          <a:spcPts val="0"/>
                        </a:spcBef>
                        <a:spcAft>
                          <a:spcPts val="0"/>
                        </a:spcAft>
                        <a:buNone/>
                      </a:pPr>
                      <a:r>
                        <a:rPr lang="en-US"/>
                        <a:t>KESHAV B</a:t>
                      </a:r>
                      <a:endParaRPr/>
                    </a:p>
                  </a:txBody>
                  <a:tcPr marT="91425" marB="91425" marR="91425" marL="91425">
                    <a:solidFill>
                      <a:srgbClr val="CFE2F3"/>
                    </a:solidFill>
                  </a:tcPr>
                </a:tc>
                <a:tc>
                  <a:txBody>
                    <a:bodyPr/>
                    <a:lstStyle/>
                    <a:p>
                      <a:pPr indent="0" lvl="0" marL="0" rtl="0" algn="l">
                        <a:spcBef>
                          <a:spcPts val="0"/>
                        </a:spcBef>
                        <a:spcAft>
                          <a:spcPts val="0"/>
                        </a:spcAft>
                        <a:buNone/>
                      </a:pPr>
                      <a:r>
                        <a:rPr lang="en-US"/>
                        <a:t>Keshavbas291@gmail.com</a:t>
                      </a:r>
                      <a:endParaRPr/>
                    </a:p>
                  </a:txBody>
                  <a:tcPr marT="91425" marB="91425" marR="91425" marL="91425">
                    <a:solidFill>
                      <a:srgbClr val="CFE2F3"/>
                    </a:solidFill>
                  </a:tcPr>
                </a:tc>
              </a:tr>
              <a:tr h="396225">
                <a:tc>
                  <a:txBody>
                    <a:bodyPr/>
                    <a:lstStyle/>
                    <a:p>
                      <a:pPr indent="0" lvl="0" marL="0" rtl="0" algn="l">
                        <a:spcBef>
                          <a:spcPts val="0"/>
                        </a:spcBef>
                        <a:spcAft>
                          <a:spcPts val="0"/>
                        </a:spcAft>
                        <a:buNone/>
                      </a:pPr>
                      <a:r>
                        <a:rPr lang="en-US"/>
                        <a:t>3</a:t>
                      </a:r>
                      <a:endParaRPr/>
                    </a:p>
                  </a:txBody>
                  <a:tcPr marT="91425" marB="91425" marR="91425" marL="91425">
                    <a:solidFill>
                      <a:srgbClr val="CFE2F3"/>
                    </a:solidFill>
                  </a:tcPr>
                </a:tc>
                <a:tc>
                  <a:txBody>
                    <a:bodyPr/>
                    <a:lstStyle/>
                    <a:p>
                      <a:pPr indent="0" lvl="0" marL="0" rtl="0" algn="l">
                        <a:spcBef>
                          <a:spcPts val="0"/>
                        </a:spcBef>
                        <a:spcAft>
                          <a:spcPts val="0"/>
                        </a:spcAft>
                        <a:buNone/>
                      </a:pPr>
                      <a:r>
                        <a:rPr lang="en-US"/>
                        <a:t>UDAYASRI S</a:t>
                      </a:r>
                      <a:endParaRPr/>
                    </a:p>
                  </a:txBody>
                  <a:tcPr marT="91425" marB="91425" marR="91425" marL="91425">
                    <a:solidFill>
                      <a:srgbClr val="CFE2F3"/>
                    </a:solidFill>
                  </a:tcPr>
                </a:tc>
                <a:tc>
                  <a:txBody>
                    <a:bodyPr/>
                    <a:lstStyle/>
                    <a:p>
                      <a:pPr indent="0" lvl="0" marL="0" rtl="0" algn="l">
                        <a:spcBef>
                          <a:spcPts val="0"/>
                        </a:spcBef>
                        <a:spcAft>
                          <a:spcPts val="0"/>
                        </a:spcAft>
                        <a:buNone/>
                      </a:pPr>
                      <a:r>
                        <a:rPr lang="en-US"/>
                        <a:t>udayasriswamikannan2002@gmail.com</a:t>
                      </a:r>
                      <a:endParaRPr/>
                    </a:p>
                  </a:txBody>
                  <a:tcPr marT="91425" marB="91425" marR="91425" marL="91425">
                    <a:solidFill>
                      <a:srgbClr val="CFE2F3"/>
                    </a:solidFill>
                  </a:tcPr>
                </a:tc>
              </a:tr>
              <a:tr h="396225">
                <a:tc>
                  <a:txBody>
                    <a:bodyPr/>
                    <a:lstStyle/>
                    <a:p>
                      <a:pPr indent="0" lvl="0" marL="0" rtl="0" algn="l">
                        <a:spcBef>
                          <a:spcPts val="0"/>
                        </a:spcBef>
                        <a:spcAft>
                          <a:spcPts val="0"/>
                        </a:spcAft>
                        <a:buNone/>
                      </a:pPr>
                      <a:r>
                        <a:rPr lang="en-US"/>
                        <a:t>4</a:t>
                      </a:r>
                      <a:endParaRPr/>
                    </a:p>
                  </a:txBody>
                  <a:tcPr marT="91425" marB="91425" marR="91425" marL="91425">
                    <a:solidFill>
                      <a:srgbClr val="CFE2F3"/>
                    </a:solidFill>
                  </a:tcPr>
                </a:tc>
                <a:tc>
                  <a:txBody>
                    <a:bodyPr/>
                    <a:lstStyle/>
                    <a:p>
                      <a:pPr indent="0" lvl="0" marL="0" rtl="0" algn="l">
                        <a:spcBef>
                          <a:spcPts val="0"/>
                        </a:spcBef>
                        <a:spcAft>
                          <a:spcPts val="0"/>
                        </a:spcAft>
                        <a:buNone/>
                      </a:pPr>
                      <a:r>
                        <a:rPr lang="en-US"/>
                        <a:t>SIMON JOSE</a:t>
                      </a:r>
                      <a:endParaRPr/>
                    </a:p>
                  </a:txBody>
                  <a:tcPr marT="91425" marB="91425" marR="91425" marL="91425">
                    <a:solidFill>
                      <a:srgbClr val="CFE2F3"/>
                    </a:solidFill>
                  </a:tcPr>
                </a:tc>
                <a:tc>
                  <a:txBody>
                    <a:bodyPr/>
                    <a:lstStyle/>
                    <a:p>
                      <a:pPr indent="0" lvl="0" marL="0" rtl="0" algn="l">
                        <a:spcBef>
                          <a:spcPts val="0"/>
                        </a:spcBef>
                        <a:spcAft>
                          <a:spcPts val="0"/>
                        </a:spcAft>
                        <a:buNone/>
                      </a:pPr>
                      <a:r>
                        <a:rPr lang="en-US"/>
                        <a:t>20eumt070@skcet.ac.in</a:t>
                      </a:r>
                      <a:endParaRPr/>
                    </a:p>
                  </a:txBody>
                  <a:tcPr marT="91425" marB="91425" marR="91425" marL="91425">
                    <a:solidFill>
                      <a:srgbClr val="CFE2F3"/>
                    </a:solidFill>
                  </a:tcPr>
                </a:tc>
              </a:tr>
              <a:tr h="396225">
                <a:tc>
                  <a:txBody>
                    <a:bodyPr/>
                    <a:lstStyle/>
                    <a:p>
                      <a:pPr indent="0" lvl="0" marL="0" rtl="0" algn="l">
                        <a:spcBef>
                          <a:spcPts val="0"/>
                        </a:spcBef>
                        <a:spcAft>
                          <a:spcPts val="0"/>
                        </a:spcAft>
                        <a:buNone/>
                      </a:pPr>
                      <a:r>
                        <a:rPr lang="en-US"/>
                        <a:t>5</a:t>
                      </a:r>
                      <a:endParaRPr/>
                    </a:p>
                  </a:txBody>
                  <a:tcPr marT="91425" marB="91425" marR="91425" marL="91425">
                    <a:solidFill>
                      <a:srgbClr val="CFE2F3"/>
                    </a:solidFill>
                  </a:tcPr>
                </a:tc>
                <a:tc>
                  <a:txBody>
                    <a:bodyPr/>
                    <a:lstStyle/>
                    <a:p>
                      <a:pPr indent="0" lvl="0" marL="0" rtl="0" algn="l">
                        <a:spcBef>
                          <a:spcPts val="0"/>
                        </a:spcBef>
                        <a:spcAft>
                          <a:spcPts val="0"/>
                        </a:spcAft>
                        <a:buNone/>
                      </a:pPr>
                      <a:r>
                        <a:rPr lang="en-US"/>
                        <a:t>LALITH SHANKAR S</a:t>
                      </a:r>
                      <a:endParaRPr/>
                    </a:p>
                  </a:txBody>
                  <a:tcPr marT="91425" marB="91425" marR="91425" marL="91425">
                    <a:solidFill>
                      <a:srgbClr val="CFE2F3"/>
                    </a:solidFill>
                  </a:tcPr>
                </a:tc>
                <a:tc>
                  <a:txBody>
                    <a:bodyPr/>
                    <a:lstStyle/>
                    <a:p>
                      <a:pPr indent="0" lvl="0" marL="0" rtl="0" algn="l">
                        <a:spcBef>
                          <a:spcPts val="0"/>
                        </a:spcBef>
                        <a:spcAft>
                          <a:spcPts val="0"/>
                        </a:spcAft>
                        <a:buNone/>
                      </a:pPr>
                      <a:r>
                        <a:rPr lang="en-US"/>
                        <a:t>20eumt035@skcet.ac.in</a:t>
                      </a:r>
                      <a:endParaRPr/>
                    </a:p>
                  </a:txBody>
                  <a:tcPr marT="91425" marB="91425" marR="91425" marL="91425">
                    <a:solidFill>
                      <a:srgbClr val="CFE2F3"/>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2" name="Shape 102"/>
        <p:cNvGrpSpPr/>
        <p:nvPr/>
      </p:nvGrpSpPr>
      <p:grpSpPr>
        <a:xfrm>
          <a:off x="0" y="0"/>
          <a:ext cx="0" cy="0"/>
          <a:chOff x="0" y="0"/>
          <a:chExt cx="0" cy="0"/>
        </a:xfrm>
      </p:grpSpPr>
      <p:sp>
        <p:nvSpPr>
          <p:cNvPr id="103" name="Google Shape;103;p15"/>
          <p:cNvSpPr txBox="1"/>
          <p:nvPr>
            <p:ph type="title"/>
          </p:nvPr>
        </p:nvSpPr>
        <p:spPr>
          <a:xfrm>
            <a:off x="838200" y="365125"/>
            <a:ext cx="9816300" cy="1325700"/>
          </a:xfrm>
          <a:prstGeom prst="rect">
            <a:avLst/>
          </a:prstGeom>
          <a:solidFill>
            <a:srgbClr val="FFD96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3500"/>
              <a:t>   </a:t>
            </a:r>
            <a:r>
              <a:rPr lang="en-US" sz="3500">
                <a:solidFill>
                  <a:srgbClr val="434343"/>
                </a:solidFill>
              </a:rPr>
              <a:t>    ABOUT THE PROBLEM STATEMENT</a:t>
            </a:r>
            <a:endParaRPr sz="3500">
              <a:solidFill>
                <a:srgbClr val="434343"/>
              </a:solidFill>
            </a:endParaRPr>
          </a:p>
        </p:txBody>
      </p:sp>
      <p:sp>
        <p:nvSpPr>
          <p:cNvPr id="104" name="Google Shape;104;p15"/>
          <p:cNvSpPr txBox="1"/>
          <p:nvPr>
            <p:ph idx="1" type="body"/>
          </p:nvPr>
        </p:nvSpPr>
        <p:spPr>
          <a:xfrm>
            <a:off x="838200" y="1825625"/>
            <a:ext cx="9816300" cy="4692300"/>
          </a:xfrm>
          <a:prstGeom prst="rect">
            <a:avLst/>
          </a:prstGeom>
          <a:solidFill>
            <a:srgbClr val="E06666"/>
          </a:solid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rPr lang="en-US" sz="2574"/>
              <a:t>THEME : ADDRESS UPDATE</a:t>
            </a:r>
            <a:endParaRPr sz="2574"/>
          </a:p>
          <a:p>
            <a:pPr indent="0" lvl="0" marL="0" rtl="0" algn="l">
              <a:lnSpc>
                <a:spcPct val="90000"/>
              </a:lnSpc>
              <a:spcBef>
                <a:spcPts val="0"/>
              </a:spcBef>
              <a:spcAft>
                <a:spcPts val="0"/>
              </a:spcAft>
              <a:buNone/>
            </a:pPr>
            <a:r>
              <a:t/>
            </a:r>
            <a:endParaRPr sz="2574"/>
          </a:p>
          <a:p>
            <a:pPr indent="0" lvl="0" marL="0" rtl="0" algn="l">
              <a:lnSpc>
                <a:spcPct val="90000"/>
              </a:lnSpc>
              <a:spcBef>
                <a:spcPts val="0"/>
              </a:spcBef>
              <a:spcAft>
                <a:spcPts val="0"/>
              </a:spcAft>
              <a:buNone/>
            </a:pPr>
            <a:r>
              <a:rPr lang="en-US" sz="2574"/>
              <a:t>PROBLEM STATEMENT : ADDRESS FORMATTING ISSUE</a:t>
            </a:r>
            <a:endParaRPr sz="2574"/>
          </a:p>
          <a:p>
            <a:pPr indent="0" lvl="0" marL="0" rtl="0" algn="l">
              <a:lnSpc>
                <a:spcPct val="90000"/>
              </a:lnSpc>
              <a:spcBef>
                <a:spcPts val="1000"/>
              </a:spcBef>
              <a:spcAft>
                <a:spcPts val="0"/>
              </a:spcAft>
              <a:buClr>
                <a:schemeClr val="dk1"/>
              </a:buClr>
              <a:buSzPct val="128750"/>
              <a:buNone/>
            </a:pPr>
            <a:r>
              <a:t/>
            </a:r>
            <a:endParaRPr sz="2174"/>
          </a:p>
          <a:p>
            <a:pPr indent="0" lvl="0" marL="0" rtl="0" algn="l">
              <a:lnSpc>
                <a:spcPct val="90000"/>
              </a:lnSpc>
              <a:spcBef>
                <a:spcPts val="1000"/>
              </a:spcBef>
              <a:spcAft>
                <a:spcPts val="0"/>
              </a:spcAft>
              <a:buClr>
                <a:schemeClr val="dk1"/>
              </a:buClr>
              <a:buSzPct val="110692"/>
              <a:buNone/>
            </a:pPr>
            <a:r>
              <a:rPr lang="en-US" sz="2529"/>
              <a:t>● Often Address in Urban Area Contains Repetition of Texts  </a:t>
            </a:r>
            <a:endParaRPr sz="2529"/>
          </a:p>
          <a:p>
            <a:pPr indent="0" lvl="0" marL="0" rtl="0" algn="l">
              <a:lnSpc>
                <a:spcPct val="90000"/>
              </a:lnSpc>
              <a:spcBef>
                <a:spcPts val="1000"/>
              </a:spcBef>
              <a:spcAft>
                <a:spcPts val="0"/>
              </a:spcAft>
              <a:buClr>
                <a:schemeClr val="dk1"/>
              </a:buClr>
              <a:buSzPct val="110692"/>
              <a:buNone/>
            </a:pPr>
            <a:r>
              <a:rPr lang="en-US" sz="2529"/>
              <a:t> ○ Example : </a:t>
            </a:r>
            <a:r>
              <a:rPr b="1" lang="en-US" sz="2529" u="sng"/>
              <a:t>damaravancha</a:t>
            </a:r>
            <a:r>
              <a:rPr lang="en-US" sz="2529"/>
              <a:t>, gudur mandal, </a:t>
            </a:r>
            <a:r>
              <a:rPr b="1" lang="en-US" sz="2529" u="sng"/>
              <a:t>Damaravancha</a:t>
            </a:r>
            <a:r>
              <a:rPr lang="en-US" sz="2529"/>
              <a:t>, </a:t>
            </a:r>
            <a:endParaRPr sz="2529"/>
          </a:p>
          <a:p>
            <a:pPr indent="0" lvl="0" marL="0" rtl="0" algn="l">
              <a:lnSpc>
                <a:spcPct val="90000"/>
              </a:lnSpc>
              <a:spcBef>
                <a:spcPts val="1000"/>
              </a:spcBef>
              <a:spcAft>
                <a:spcPts val="0"/>
              </a:spcAft>
              <a:buClr>
                <a:schemeClr val="dk1"/>
              </a:buClr>
              <a:buSzPct val="110692"/>
              <a:buNone/>
            </a:pPr>
            <a:r>
              <a:rPr lang="en-US" sz="2529"/>
              <a:t>                     </a:t>
            </a:r>
            <a:r>
              <a:rPr b="1" lang="en-US" sz="2529" u="sng"/>
              <a:t>Dameravancha</a:t>
            </a:r>
            <a:r>
              <a:rPr lang="en-US" sz="2529"/>
              <a:t>, Warangal, Andhra Pradesh-506134</a:t>
            </a:r>
            <a:endParaRPr sz="2529"/>
          </a:p>
          <a:p>
            <a:pPr indent="0" lvl="0" marL="0" rtl="0" algn="l">
              <a:lnSpc>
                <a:spcPct val="90000"/>
              </a:lnSpc>
              <a:spcBef>
                <a:spcPts val="1000"/>
              </a:spcBef>
              <a:spcAft>
                <a:spcPts val="0"/>
              </a:spcAft>
              <a:buClr>
                <a:schemeClr val="dk1"/>
              </a:buClr>
              <a:buSzPct val="110692"/>
              <a:buNone/>
            </a:pPr>
            <a:r>
              <a:rPr lang="en-US" sz="2529"/>
              <a:t>● De-Clutter the Address</a:t>
            </a:r>
            <a:endParaRPr sz="2529"/>
          </a:p>
          <a:p>
            <a:pPr indent="0" lvl="0" marL="0" rtl="0" algn="l">
              <a:lnSpc>
                <a:spcPct val="90000"/>
              </a:lnSpc>
              <a:spcBef>
                <a:spcPts val="1000"/>
              </a:spcBef>
              <a:spcAft>
                <a:spcPts val="0"/>
              </a:spcAft>
              <a:buClr>
                <a:schemeClr val="dk1"/>
              </a:buClr>
              <a:buSzPct val="110692"/>
              <a:buNone/>
            </a:pPr>
            <a:r>
              <a:rPr lang="en-US" sz="2529"/>
              <a:t> ○ Identify Repetitive Constituents  </a:t>
            </a:r>
            <a:endParaRPr sz="2529"/>
          </a:p>
          <a:p>
            <a:pPr indent="0" lvl="0" marL="0" rtl="0" algn="l">
              <a:lnSpc>
                <a:spcPct val="90000"/>
              </a:lnSpc>
              <a:spcBef>
                <a:spcPts val="1000"/>
              </a:spcBef>
              <a:spcAft>
                <a:spcPts val="0"/>
              </a:spcAft>
              <a:buClr>
                <a:schemeClr val="dk1"/>
              </a:buClr>
              <a:buSzPct val="110692"/>
              <a:buNone/>
            </a:pPr>
            <a:r>
              <a:rPr lang="en-US" sz="2529"/>
              <a:t> ○ Merge and Format the Address </a:t>
            </a:r>
            <a:endParaRPr sz="2529"/>
          </a:p>
          <a:p>
            <a:pPr indent="0" lvl="0" marL="0" rtl="0" algn="l">
              <a:lnSpc>
                <a:spcPct val="90000"/>
              </a:lnSpc>
              <a:spcBef>
                <a:spcPts val="1000"/>
              </a:spcBef>
              <a:spcAft>
                <a:spcPts val="0"/>
              </a:spcAft>
              <a:buClr>
                <a:schemeClr val="dk1"/>
              </a:buClr>
              <a:buSzPct val="110692"/>
              <a:buNone/>
            </a:pPr>
            <a:r>
              <a:rPr lang="en-US" sz="2529"/>
              <a:t>● Develop the API which will undertake Address Formatting</a:t>
            </a:r>
            <a:endParaRPr sz="2529"/>
          </a:p>
          <a:p>
            <a:pPr indent="0" lvl="0" marL="0" rtl="0" algn="l">
              <a:lnSpc>
                <a:spcPct val="90000"/>
              </a:lnSpc>
              <a:spcBef>
                <a:spcPts val="1000"/>
              </a:spcBef>
              <a:spcAft>
                <a:spcPts val="0"/>
              </a:spcAft>
              <a:buClr>
                <a:schemeClr val="dk1"/>
              </a:buClr>
              <a:buSzPct val="110692"/>
              <a:buNone/>
            </a:pPr>
            <a:r>
              <a:rPr lang="en-US" sz="2529"/>
              <a:t> ○ Accepts the Address in Raw Form (English and Local Language Address) </a:t>
            </a:r>
            <a:endParaRPr sz="2529"/>
          </a:p>
          <a:p>
            <a:pPr indent="0" lvl="0" marL="0" rtl="0" algn="l">
              <a:lnSpc>
                <a:spcPct val="90000"/>
              </a:lnSpc>
              <a:spcBef>
                <a:spcPts val="1000"/>
              </a:spcBef>
              <a:spcAft>
                <a:spcPts val="0"/>
              </a:spcAft>
              <a:buClr>
                <a:schemeClr val="dk1"/>
              </a:buClr>
              <a:buSzPct val="110692"/>
              <a:buNone/>
            </a:pPr>
            <a:r>
              <a:rPr lang="en-US" sz="2529"/>
              <a:t> ○ Formats the Address and Presents as an Output </a:t>
            </a:r>
            <a:endParaRPr sz="2529"/>
          </a:p>
          <a:p>
            <a:pPr indent="0" lvl="0" marL="0" rtl="0" algn="l">
              <a:lnSpc>
                <a:spcPct val="90000"/>
              </a:lnSpc>
              <a:spcBef>
                <a:spcPts val="1000"/>
              </a:spcBef>
              <a:spcAft>
                <a:spcPts val="0"/>
              </a:spcAft>
              <a:buClr>
                <a:schemeClr val="dk1"/>
              </a:buClr>
              <a:buSzPct val="161940"/>
              <a:buNone/>
            </a:pPr>
            <a:r>
              <a:t/>
            </a:r>
            <a:endParaRPr sz="1729"/>
          </a:p>
          <a:p>
            <a:pPr indent="-50800" lvl="0" marL="228600" rtl="0" algn="l">
              <a:lnSpc>
                <a:spcPct val="90000"/>
              </a:lnSpc>
              <a:spcBef>
                <a:spcPts val="1000"/>
              </a:spcBef>
              <a:spcAft>
                <a:spcPts val="0"/>
              </a:spcAft>
              <a:buClr>
                <a:schemeClr val="dk1"/>
              </a:buClr>
              <a:buSzPct val="95594"/>
              <a:buNone/>
            </a:pPr>
            <a:r>
              <a:t/>
            </a:r>
            <a:endParaRPr sz="2929"/>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8" name="Shape 108"/>
        <p:cNvGrpSpPr/>
        <p:nvPr/>
      </p:nvGrpSpPr>
      <p:grpSpPr>
        <a:xfrm>
          <a:off x="0" y="0"/>
          <a:ext cx="0" cy="0"/>
          <a:chOff x="0" y="0"/>
          <a:chExt cx="0" cy="0"/>
        </a:xfrm>
      </p:grpSpPr>
      <p:sp>
        <p:nvSpPr>
          <p:cNvPr id="109" name="Google Shape;109;p16"/>
          <p:cNvSpPr txBox="1"/>
          <p:nvPr>
            <p:ph type="title"/>
          </p:nvPr>
        </p:nvSpPr>
        <p:spPr>
          <a:xfrm>
            <a:off x="838200" y="365125"/>
            <a:ext cx="9775500" cy="1325700"/>
          </a:xfrm>
          <a:prstGeom prst="rect">
            <a:avLst/>
          </a:prstGeom>
          <a:solidFill>
            <a:srgbClr val="FFD96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3500"/>
              <a:t>                             APPROACH</a:t>
            </a:r>
            <a:endParaRPr sz="3500"/>
          </a:p>
        </p:txBody>
      </p:sp>
      <p:sp>
        <p:nvSpPr>
          <p:cNvPr id="110" name="Google Shape;110;p16"/>
          <p:cNvSpPr txBox="1"/>
          <p:nvPr>
            <p:ph idx="1" type="body"/>
          </p:nvPr>
        </p:nvSpPr>
        <p:spPr>
          <a:xfrm>
            <a:off x="838200" y="1825625"/>
            <a:ext cx="9775500" cy="4637700"/>
          </a:xfrm>
          <a:prstGeom prst="rect">
            <a:avLst/>
          </a:prstGeom>
          <a:solidFill>
            <a:srgbClr val="E06666"/>
          </a:solid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Clr>
                <a:schemeClr val="dk1"/>
              </a:buClr>
              <a:buSzPts val="3200"/>
              <a:buNone/>
            </a:pPr>
            <a:r>
              <a:rPr lang="en-US" sz="2000"/>
              <a:t>We have come up with an idea that will provide this problem a solution which will be simple yet an effective one. This problem can be solved by comparing the contents in each field of the record with each other of the same and if any repetitions detected, it will be amalgamated.</a:t>
            </a:r>
            <a:endParaRPr sz="2000"/>
          </a:p>
          <a:p>
            <a:pPr indent="0" lvl="0" marL="0" rtl="0" algn="l">
              <a:lnSpc>
                <a:spcPct val="150000"/>
              </a:lnSpc>
              <a:spcBef>
                <a:spcPts val="1000"/>
              </a:spcBef>
              <a:spcAft>
                <a:spcPts val="0"/>
              </a:spcAft>
              <a:buClr>
                <a:schemeClr val="dk1"/>
              </a:buClr>
              <a:buSzPts val="3200"/>
              <a:buNone/>
            </a:pPr>
            <a:r>
              <a:rPr lang="en-US" sz="2000"/>
              <a:t>The programming language that will be used to build the program for the above mentioned solution is Python 3.</a:t>
            </a:r>
            <a:endParaRPr sz="2000"/>
          </a:p>
          <a:p>
            <a:pPr indent="0" lvl="0" marL="0" rtl="0" algn="l">
              <a:lnSpc>
                <a:spcPct val="150000"/>
              </a:lnSpc>
              <a:spcBef>
                <a:spcPts val="1000"/>
              </a:spcBef>
              <a:spcAft>
                <a:spcPts val="0"/>
              </a:spcAft>
              <a:buClr>
                <a:schemeClr val="dk1"/>
              </a:buClr>
              <a:buSzPts val="3200"/>
              <a:buNone/>
            </a:pPr>
            <a:r>
              <a:t/>
            </a:r>
            <a:endParaRPr sz="2000"/>
          </a:p>
          <a:p>
            <a:pPr indent="0" lvl="0" marL="0" rtl="0" algn="l">
              <a:lnSpc>
                <a:spcPct val="150000"/>
              </a:lnSpc>
              <a:spcBef>
                <a:spcPts val="1000"/>
              </a:spcBef>
              <a:spcAft>
                <a:spcPts val="0"/>
              </a:spcAft>
              <a:buClr>
                <a:schemeClr val="dk1"/>
              </a:buClr>
              <a:buSzPts val="32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4" name="Shape 114"/>
        <p:cNvGrpSpPr/>
        <p:nvPr/>
      </p:nvGrpSpPr>
      <p:grpSpPr>
        <a:xfrm>
          <a:off x="0" y="0"/>
          <a:ext cx="0" cy="0"/>
          <a:chOff x="0" y="0"/>
          <a:chExt cx="0" cy="0"/>
        </a:xfrm>
      </p:grpSpPr>
      <p:sp>
        <p:nvSpPr>
          <p:cNvPr id="115" name="Google Shape;115;p17"/>
          <p:cNvSpPr txBox="1"/>
          <p:nvPr>
            <p:ph type="title"/>
          </p:nvPr>
        </p:nvSpPr>
        <p:spPr>
          <a:xfrm>
            <a:off x="838125" y="365125"/>
            <a:ext cx="9639300" cy="1325700"/>
          </a:xfrm>
          <a:prstGeom prst="rect">
            <a:avLst/>
          </a:prstGeom>
          <a:solidFill>
            <a:srgbClr val="FFD96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3500"/>
              <a:t>             ARCHITECTURAL DIAGRAM</a:t>
            </a:r>
            <a:endParaRPr sz="3500"/>
          </a:p>
        </p:txBody>
      </p:sp>
      <p:pic>
        <p:nvPicPr>
          <p:cNvPr id="116" name="Google Shape;116;p17"/>
          <p:cNvPicPr preferRelativeResize="0"/>
          <p:nvPr/>
        </p:nvPicPr>
        <p:blipFill>
          <a:blip r:embed="rId3">
            <a:alphaModFix/>
          </a:blip>
          <a:stretch>
            <a:fillRect/>
          </a:stretch>
        </p:blipFill>
        <p:spPr>
          <a:xfrm>
            <a:off x="3799100" y="1816025"/>
            <a:ext cx="3891603" cy="486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0" name="Shape 120"/>
        <p:cNvGrpSpPr/>
        <p:nvPr/>
      </p:nvGrpSpPr>
      <p:grpSpPr>
        <a:xfrm>
          <a:off x="0" y="0"/>
          <a:ext cx="0" cy="0"/>
          <a:chOff x="0" y="0"/>
          <a:chExt cx="0" cy="0"/>
        </a:xfrm>
      </p:grpSpPr>
      <p:sp>
        <p:nvSpPr>
          <p:cNvPr id="121" name="Google Shape;121;p18"/>
          <p:cNvSpPr txBox="1"/>
          <p:nvPr>
            <p:ph type="title"/>
          </p:nvPr>
        </p:nvSpPr>
        <p:spPr>
          <a:xfrm>
            <a:off x="838200" y="378725"/>
            <a:ext cx="9598500" cy="1325700"/>
          </a:xfrm>
          <a:prstGeom prst="rect">
            <a:avLst/>
          </a:prstGeom>
          <a:solidFill>
            <a:srgbClr val="FFD96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3500"/>
              <a:t>                           </a:t>
            </a:r>
            <a:r>
              <a:rPr lang="en-US" sz="3500"/>
              <a:t>API USAGE</a:t>
            </a:r>
            <a:endParaRPr sz="3500"/>
          </a:p>
        </p:txBody>
      </p:sp>
      <p:sp>
        <p:nvSpPr>
          <p:cNvPr id="122" name="Google Shape;122;p18"/>
          <p:cNvSpPr txBox="1"/>
          <p:nvPr>
            <p:ph idx="1" type="body"/>
          </p:nvPr>
        </p:nvSpPr>
        <p:spPr>
          <a:xfrm>
            <a:off x="838200" y="1988925"/>
            <a:ext cx="9598500" cy="4406400"/>
          </a:xfrm>
          <a:prstGeom prst="rect">
            <a:avLst/>
          </a:prstGeom>
          <a:solidFill>
            <a:srgbClr val="E06666"/>
          </a:solid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t/>
            </a:r>
            <a:endParaRPr/>
          </a:p>
          <a:p>
            <a:pPr indent="-25400" lvl="0" marL="228600" rtl="0" algn="l">
              <a:lnSpc>
                <a:spcPct val="150000"/>
              </a:lnSpc>
              <a:spcBef>
                <a:spcPts val="1000"/>
              </a:spcBef>
              <a:spcAft>
                <a:spcPts val="0"/>
              </a:spcAft>
              <a:buClr>
                <a:schemeClr val="dk1"/>
              </a:buClr>
              <a:buSzPts val="3200"/>
              <a:buNone/>
            </a:pPr>
            <a:r>
              <a:rPr lang="en-US" sz="2500"/>
              <a:t>  &gt;  Aadhaar EKYC API</a:t>
            </a:r>
            <a:endParaRPr sz="2500"/>
          </a:p>
          <a:p>
            <a:pPr indent="-25400" lvl="0" marL="228600" rtl="0" algn="l">
              <a:lnSpc>
                <a:spcPct val="150000"/>
              </a:lnSpc>
              <a:spcBef>
                <a:spcPts val="1000"/>
              </a:spcBef>
              <a:spcAft>
                <a:spcPts val="0"/>
              </a:spcAft>
              <a:buClr>
                <a:schemeClr val="dk1"/>
              </a:buClr>
              <a:buSzPts val="3200"/>
              <a:buNone/>
            </a:pPr>
            <a:r>
              <a:rPr lang="en-US" sz="2500"/>
              <a:t>  </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9571200" cy="1325700"/>
          </a:xfrm>
          <a:prstGeom prst="rect">
            <a:avLst/>
          </a:prstGeom>
          <a:solidFill>
            <a:srgbClr val="FFD96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3500"/>
              <a:t>            SECURITY CONSIDERATIONS</a:t>
            </a:r>
            <a:endParaRPr sz="3500"/>
          </a:p>
        </p:txBody>
      </p:sp>
      <p:sp>
        <p:nvSpPr>
          <p:cNvPr id="128" name="Google Shape;128;p19"/>
          <p:cNvSpPr txBox="1"/>
          <p:nvPr>
            <p:ph idx="1" type="body"/>
          </p:nvPr>
        </p:nvSpPr>
        <p:spPr>
          <a:xfrm>
            <a:off x="838200" y="1825625"/>
            <a:ext cx="9571200" cy="4596900"/>
          </a:xfrm>
          <a:prstGeom prst="rect">
            <a:avLst/>
          </a:prstGeom>
          <a:solidFill>
            <a:srgbClr val="E06666"/>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Security and Fraud Prevention Considerations :</a:t>
            </a:r>
            <a:endParaRPr/>
          </a:p>
          <a:p>
            <a:pPr indent="0" lvl="0" marL="0" rtl="0" algn="l">
              <a:lnSpc>
                <a:spcPct val="90000"/>
              </a:lnSpc>
              <a:spcBef>
                <a:spcPts val="0"/>
              </a:spcBef>
              <a:spcAft>
                <a:spcPts val="0"/>
              </a:spcAft>
              <a:buNone/>
            </a:pPr>
            <a:r>
              <a:rPr lang="en-US"/>
              <a:t>           </a:t>
            </a:r>
            <a:endParaRPr/>
          </a:p>
          <a:p>
            <a:pPr indent="0" lvl="0" marL="0" rtl="0" algn="l">
              <a:lnSpc>
                <a:spcPct val="90000"/>
              </a:lnSpc>
              <a:spcBef>
                <a:spcPts val="0"/>
              </a:spcBef>
              <a:spcAft>
                <a:spcPts val="0"/>
              </a:spcAft>
              <a:buNone/>
            </a:pPr>
            <a:r>
              <a:rPr lang="en-US"/>
              <a:t>   Since this is just an update to database there is no need for additional security considerations or fraud prevention.</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