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71" r:id="rId3"/>
    <p:sldId id="257" r:id="rId4"/>
    <p:sldId id="260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EB9942-6539-47AC-A27C-0DEB365E3CA4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5DE8ED6-0643-497D-8E14-24340D7BD908}">
      <dgm:prSet/>
      <dgm:spPr/>
      <dgm:t>
        <a:bodyPr/>
        <a:lstStyle/>
        <a:p>
          <a:r>
            <a:rPr lang="en-US"/>
            <a:t>Two layered Network.</a:t>
          </a:r>
        </a:p>
      </dgm:t>
    </dgm:pt>
    <dgm:pt modelId="{EC979DE2-1048-4368-A313-C3147D3FD716}" type="parTrans" cxnId="{B4BCD2B9-4461-4790-9FED-092A9EB51E42}">
      <dgm:prSet/>
      <dgm:spPr/>
      <dgm:t>
        <a:bodyPr/>
        <a:lstStyle/>
        <a:p>
          <a:endParaRPr lang="en-US"/>
        </a:p>
      </dgm:t>
    </dgm:pt>
    <dgm:pt modelId="{4ECFEDCC-65E2-4CDC-BCD9-0B5DE96AC144}" type="sibTrans" cxnId="{B4BCD2B9-4461-4790-9FED-092A9EB51E42}">
      <dgm:prSet/>
      <dgm:spPr/>
      <dgm:t>
        <a:bodyPr/>
        <a:lstStyle/>
        <a:p>
          <a:endParaRPr lang="en-US"/>
        </a:p>
      </dgm:t>
    </dgm:pt>
    <dgm:pt modelId="{CB98C5B0-BC6F-4D7D-A3C7-542EFC483477}">
      <dgm:prSet/>
      <dgm:spPr/>
      <dgm:t>
        <a:bodyPr/>
        <a:lstStyle/>
        <a:p>
          <a:r>
            <a:rPr lang="en-US"/>
            <a:t>First layer is distance calculation and using Competitive Network.</a:t>
          </a:r>
        </a:p>
      </dgm:t>
    </dgm:pt>
    <dgm:pt modelId="{DA621D05-8C57-4B30-8096-0E1A1C0CF5F9}" type="parTrans" cxnId="{C390E5E3-8595-4FE7-B435-B92EB2AACC7E}">
      <dgm:prSet/>
      <dgm:spPr/>
      <dgm:t>
        <a:bodyPr/>
        <a:lstStyle/>
        <a:p>
          <a:endParaRPr lang="en-US"/>
        </a:p>
      </dgm:t>
    </dgm:pt>
    <dgm:pt modelId="{E447204F-FD4D-4CAF-BE5E-54A6CD16D8E3}" type="sibTrans" cxnId="{C390E5E3-8595-4FE7-B435-B92EB2AACC7E}">
      <dgm:prSet/>
      <dgm:spPr/>
      <dgm:t>
        <a:bodyPr/>
        <a:lstStyle/>
        <a:p>
          <a:endParaRPr lang="en-US"/>
        </a:p>
      </dgm:t>
    </dgm:pt>
    <dgm:pt modelId="{78C1F835-964D-41EA-A303-45C922E79503}">
      <dgm:prSet/>
      <dgm:spPr/>
      <dgm:t>
        <a:bodyPr/>
        <a:lstStyle/>
        <a:p>
          <a:r>
            <a:rPr lang="en-US"/>
            <a:t>Second layer is normal linear layer.</a:t>
          </a:r>
        </a:p>
      </dgm:t>
    </dgm:pt>
    <dgm:pt modelId="{A0A71C55-09C1-475B-BF44-4DB9120E006F}" type="parTrans" cxnId="{83383F17-868D-4208-A70D-977935A1322E}">
      <dgm:prSet/>
      <dgm:spPr/>
      <dgm:t>
        <a:bodyPr/>
        <a:lstStyle/>
        <a:p>
          <a:endParaRPr lang="en-US"/>
        </a:p>
      </dgm:t>
    </dgm:pt>
    <dgm:pt modelId="{8F4602C6-CB8F-473C-84C3-DE8A4F13C43C}" type="sibTrans" cxnId="{83383F17-868D-4208-A70D-977935A1322E}">
      <dgm:prSet/>
      <dgm:spPr/>
      <dgm:t>
        <a:bodyPr/>
        <a:lstStyle/>
        <a:p>
          <a:endParaRPr lang="en-US"/>
        </a:p>
      </dgm:t>
    </dgm:pt>
    <dgm:pt modelId="{EDEAB4CD-3CC1-4C9E-828D-979207AB84A5}" type="pres">
      <dgm:prSet presAssocID="{08EB9942-6539-47AC-A27C-0DEB365E3CA4}" presName="diagram" presStyleCnt="0">
        <dgm:presLayoutVars>
          <dgm:dir/>
          <dgm:resizeHandles val="exact"/>
        </dgm:presLayoutVars>
      </dgm:prSet>
      <dgm:spPr/>
    </dgm:pt>
    <dgm:pt modelId="{A4F0D5AA-424A-46BB-9EF6-99E2A1EA1164}" type="pres">
      <dgm:prSet presAssocID="{65DE8ED6-0643-497D-8E14-24340D7BD908}" presName="node" presStyleLbl="node1" presStyleIdx="0" presStyleCnt="3">
        <dgm:presLayoutVars>
          <dgm:bulletEnabled val="1"/>
        </dgm:presLayoutVars>
      </dgm:prSet>
      <dgm:spPr/>
    </dgm:pt>
    <dgm:pt modelId="{84C517AD-FD1A-4504-A35A-054F2AFCE2AF}" type="pres">
      <dgm:prSet presAssocID="{4ECFEDCC-65E2-4CDC-BCD9-0B5DE96AC144}" presName="sibTrans" presStyleCnt="0"/>
      <dgm:spPr/>
    </dgm:pt>
    <dgm:pt modelId="{FCAFEA50-0303-4A02-B33F-E560B8DD713D}" type="pres">
      <dgm:prSet presAssocID="{CB98C5B0-BC6F-4D7D-A3C7-542EFC483477}" presName="node" presStyleLbl="node1" presStyleIdx="1" presStyleCnt="3">
        <dgm:presLayoutVars>
          <dgm:bulletEnabled val="1"/>
        </dgm:presLayoutVars>
      </dgm:prSet>
      <dgm:spPr/>
    </dgm:pt>
    <dgm:pt modelId="{2C1CA4BE-8B3A-4F87-BBF1-08730817FC66}" type="pres">
      <dgm:prSet presAssocID="{E447204F-FD4D-4CAF-BE5E-54A6CD16D8E3}" presName="sibTrans" presStyleCnt="0"/>
      <dgm:spPr/>
    </dgm:pt>
    <dgm:pt modelId="{E61401A4-3EF3-424D-8177-A70FA8DA4642}" type="pres">
      <dgm:prSet presAssocID="{78C1F835-964D-41EA-A303-45C922E79503}" presName="node" presStyleLbl="node1" presStyleIdx="2" presStyleCnt="3">
        <dgm:presLayoutVars>
          <dgm:bulletEnabled val="1"/>
        </dgm:presLayoutVars>
      </dgm:prSet>
      <dgm:spPr/>
    </dgm:pt>
  </dgm:ptLst>
  <dgm:cxnLst>
    <dgm:cxn modelId="{25EC3901-DD4A-4AB3-8AED-CBD0F0EE9C12}" type="presOf" srcId="{65DE8ED6-0643-497D-8E14-24340D7BD908}" destId="{A4F0D5AA-424A-46BB-9EF6-99E2A1EA1164}" srcOrd="0" destOrd="0" presId="urn:microsoft.com/office/officeart/2005/8/layout/default"/>
    <dgm:cxn modelId="{83383F17-868D-4208-A70D-977935A1322E}" srcId="{08EB9942-6539-47AC-A27C-0DEB365E3CA4}" destId="{78C1F835-964D-41EA-A303-45C922E79503}" srcOrd="2" destOrd="0" parTransId="{A0A71C55-09C1-475B-BF44-4DB9120E006F}" sibTransId="{8F4602C6-CB8F-473C-84C3-DE8A4F13C43C}"/>
    <dgm:cxn modelId="{2F862D68-CBB4-4699-9E2C-AD393DB2D916}" type="presOf" srcId="{78C1F835-964D-41EA-A303-45C922E79503}" destId="{E61401A4-3EF3-424D-8177-A70FA8DA4642}" srcOrd="0" destOrd="0" presId="urn:microsoft.com/office/officeart/2005/8/layout/default"/>
    <dgm:cxn modelId="{13406F6A-E572-4F4D-A01A-DA707D0FBCF1}" type="presOf" srcId="{CB98C5B0-BC6F-4D7D-A3C7-542EFC483477}" destId="{FCAFEA50-0303-4A02-B33F-E560B8DD713D}" srcOrd="0" destOrd="0" presId="urn:microsoft.com/office/officeart/2005/8/layout/default"/>
    <dgm:cxn modelId="{B4BCD2B9-4461-4790-9FED-092A9EB51E42}" srcId="{08EB9942-6539-47AC-A27C-0DEB365E3CA4}" destId="{65DE8ED6-0643-497D-8E14-24340D7BD908}" srcOrd="0" destOrd="0" parTransId="{EC979DE2-1048-4368-A313-C3147D3FD716}" sibTransId="{4ECFEDCC-65E2-4CDC-BCD9-0B5DE96AC144}"/>
    <dgm:cxn modelId="{D7DA7EC2-163B-4522-8CB8-ED0500A98719}" type="presOf" srcId="{08EB9942-6539-47AC-A27C-0DEB365E3CA4}" destId="{EDEAB4CD-3CC1-4C9E-828D-979207AB84A5}" srcOrd="0" destOrd="0" presId="urn:microsoft.com/office/officeart/2005/8/layout/default"/>
    <dgm:cxn modelId="{C390E5E3-8595-4FE7-B435-B92EB2AACC7E}" srcId="{08EB9942-6539-47AC-A27C-0DEB365E3CA4}" destId="{CB98C5B0-BC6F-4D7D-A3C7-542EFC483477}" srcOrd="1" destOrd="0" parTransId="{DA621D05-8C57-4B30-8096-0E1A1C0CF5F9}" sibTransId="{E447204F-FD4D-4CAF-BE5E-54A6CD16D8E3}"/>
    <dgm:cxn modelId="{26B97611-3ABA-456B-875F-D49AF6919867}" type="presParOf" srcId="{EDEAB4CD-3CC1-4C9E-828D-979207AB84A5}" destId="{A4F0D5AA-424A-46BB-9EF6-99E2A1EA1164}" srcOrd="0" destOrd="0" presId="urn:microsoft.com/office/officeart/2005/8/layout/default"/>
    <dgm:cxn modelId="{E0CDABAE-8AB7-4DB1-91DB-378E6614BF4A}" type="presParOf" srcId="{EDEAB4CD-3CC1-4C9E-828D-979207AB84A5}" destId="{84C517AD-FD1A-4504-A35A-054F2AFCE2AF}" srcOrd="1" destOrd="0" presId="urn:microsoft.com/office/officeart/2005/8/layout/default"/>
    <dgm:cxn modelId="{7C1671F3-A623-4368-BD6E-67790FC053E0}" type="presParOf" srcId="{EDEAB4CD-3CC1-4C9E-828D-979207AB84A5}" destId="{FCAFEA50-0303-4A02-B33F-E560B8DD713D}" srcOrd="2" destOrd="0" presId="urn:microsoft.com/office/officeart/2005/8/layout/default"/>
    <dgm:cxn modelId="{92D37A7E-8CBF-4496-B618-A955ABFC8023}" type="presParOf" srcId="{EDEAB4CD-3CC1-4C9E-828D-979207AB84A5}" destId="{2C1CA4BE-8B3A-4F87-BBF1-08730817FC66}" srcOrd="3" destOrd="0" presId="urn:microsoft.com/office/officeart/2005/8/layout/default"/>
    <dgm:cxn modelId="{CAC8A9AE-F922-430F-AA2A-EF97B100C080}" type="presParOf" srcId="{EDEAB4CD-3CC1-4C9E-828D-979207AB84A5}" destId="{E61401A4-3EF3-424D-8177-A70FA8DA4642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1CD306-D3EF-4AD4-98B0-D7E59D78250A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8821B42-C56D-4647-9549-EEA328DC7420}">
      <dgm:prSet/>
      <dgm:spPr/>
      <dgm:t>
        <a:bodyPr/>
        <a:lstStyle/>
        <a:p>
          <a:r>
            <a:rPr lang="en-US"/>
            <a:t>Randomly initialized weights of layer 1 and assigned weights of layer 2.</a:t>
          </a:r>
        </a:p>
      </dgm:t>
    </dgm:pt>
    <dgm:pt modelId="{F1002A9C-4E09-4FDB-98C7-2CC5C5ED7F70}" type="parTrans" cxnId="{AFD018A6-7108-4A95-9FAE-D29BA7AE8C4B}">
      <dgm:prSet/>
      <dgm:spPr/>
      <dgm:t>
        <a:bodyPr/>
        <a:lstStyle/>
        <a:p>
          <a:endParaRPr lang="en-US"/>
        </a:p>
      </dgm:t>
    </dgm:pt>
    <dgm:pt modelId="{7D096099-8213-4D4D-83FE-6B14F3A46D65}" type="sibTrans" cxnId="{AFD018A6-7108-4A95-9FAE-D29BA7AE8C4B}">
      <dgm:prSet/>
      <dgm:spPr/>
      <dgm:t>
        <a:bodyPr/>
        <a:lstStyle/>
        <a:p>
          <a:endParaRPr lang="en-US"/>
        </a:p>
      </dgm:t>
    </dgm:pt>
    <dgm:pt modelId="{A301B432-1B5F-4D68-AA51-5113B3CA3E38}">
      <dgm:prSet/>
      <dgm:spPr/>
      <dgm:t>
        <a:bodyPr/>
        <a:lstStyle/>
        <a:p>
          <a:r>
            <a:rPr lang="en-US"/>
            <a:t>Input vector from each row of the dataframe.</a:t>
          </a:r>
        </a:p>
      </dgm:t>
    </dgm:pt>
    <dgm:pt modelId="{A4F97379-A319-4AF5-8A8C-2C3F14C0AC02}" type="parTrans" cxnId="{2A56D5DE-7E15-4610-ADFB-CC110787EEE3}">
      <dgm:prSet/>
      <dgm:spPr/>
      <dgm:t>
        <a:bodyPr/>
        <a:lstStyle/>
        <a:p>
          <a:endParaRPr lang="en-US"/>
        </a:p>
      </dgm:t>
    </dgm:pt>
    <dgm:pt modelId="{68CD6EF9-8291-4CD0-BF01-9BA25D3C2379}" type="sibTrans" cxnId="{2A56D5DE-7E15-4610-ADFB-CC110787EEE3}">
      <dgm:prSet/>
      <dgm:spPr/>
      <dgm:t>
        <a:bodyPr/>
        <a:lstStyle/>
        <a:p>
          <a:endParaRPr lang="en-US"/>
        </a:p>
      </dgm:t>
    </dgm:pt>
    <dgm:pt modelId="{7163FF8B-584A-47DE-9B3E-4C762501C908}">
      <dgm:prSet/>
      <dgm:spPr/>
      <dgm:t>
        <a:bodyPr/>
        <a:lstStyle/>
        <a:p>
          <a:r>
            <a:rPr lang="en-US"/>
            <a:t>Calculated the distance of the input from each neuron weights and fed to the competitive layer.</a:t>
          </a:r>
        </a:p>
      </dgm:t>
    </dgm:pt>
    <dgm:pt modelId="{B27DC541-E5BC-47A8-B55E-FFC6CFDFF5A0}" type="parTrans" cxnId="{8BD5A14C-AB41-42A3-9FF4-B8DBC5B30254}">
      <dgm:prSet/>
      <dgm:spPr/>
      <dgm:t>
        <a:bodyPr/>
        <a:lstStyle/>
        <a:p>
          <a:endParaRPr lang="en-US"/>
        </a:p>
      </dgm:t>
    </dgm:pt>
    <dgm:pt modelId="{FF7BC814-2C4B-419F-A3F9-4F65111A996A}" type="sibTrans" cxnId="{8BD5A14C-AB41-42A3-9FF4-B8DBC5B30254}">
      <dgm:prSet/>
      <dgm:spPr/>
      <dgm:t>
        <a:bodyPr/>
        <a:lstStyle/>
        <a:p>
          <a:endParaRPr lang="en-US"/>
        </a:p>
      </dgm:t>
    </dgm:pt>
    <dgm:pt modelId="{60A98D7B-42F7-4C33-AB74-A951F7936B87}">
      <dgm:prSet/>
      <dgm:spPr/>
      <dgm:t>
        <a:bodyPr/>
        <a:lstStyle/>
        <a:p>
          <a:r>
            <a:rPr lang="en-US"/>
            <a:t>Calculated output of layer using linear layer.</a:t>
          </a:r>
        </a:p>
      </dgm:t>
    </dgm:pt>
    <dgm:pt modelId="{D4A097D1-C02B-43D4-BFFC-A32B76DEC1C2}" type="parTrans" cxnId="{68B81591-DF13-4932-AA66-F551F2486802}">
      <dgm:prSet/>
      <dgm:spPr/>
      <dgm:t>
        <a:bodyPr/>
        <a:lstStyle/>
        <a:p>
          <a:endParaRPr lang="en-US"/>
        </a:p>
      </dgm:t>
    </dgm:pt>
    <dgm:pt modelId="{09DCC4BE-D449-42E5-9CB7-F49275765BDE}" type="sibTrans" cxnId="{68B81591-DF13-4932-AA66-F551F2486802}">
      <dgm:prSet/>
      <dgm:spPr/>
      <dgm:t>
        <a:bodyPr/>
        <a:lstStyle/>
        <a:p>
          <a:endParaRPr lang="en-US"/>
        </a:p>
      </dgm:t>
    </dgm:pt>
    <dgm:pt modelId="{5899B725-2A77-4522-93A8-FEDCFF40EA4B}">
      <dgm:prSet/>
      <dgm:spPr/>
      <dgm:t>
        <a:bodyPr/>
        <a:lstStyle/>
        <a:p>
          <a:r>
            <a:rPr lang="en-US"/>
            <a:t>If output is equal to target, then updated weights of the winning neuron and made them closer to input.</a:t>
          </a:r>
        </a:p>
      </dgm:t>
    </dgm:pt>
    <dgm:pt modelId="{D3553ADE-F828-45C9-ABBC-EB1CE200338A}" type="parTrans" cxnId="{2C1D14B8-F76F-4F47-B627-59D6AF8437E8}">
      <dgm:prSet/>
      <dgm:spPr/>
      <dgm:t>
        <a:bodyPr/>
        <a:lstStyle/>
        <a:p>
          <a:endParaRPr lang="en-US"/>
        </a:p>
      </dgm:t>
    </dgm:pt>
    <dgm:pt modelId="{08C7C75F-DA74-4FA2-8416-1E0825206D29}" type="sibTrans" cxnId="{2C1D14B8-F76F-4F47-B627-59D6AF8437E8}">
      <dgm:prSet/>
      <dgm:spPr/>
      <dgm:t>
        <a:bodyPr/>
        <a:lstStyle/>
        <a:p>
          <a:endParaRPr lang="en-US"/>
        </a:p>
      </dgm:t>
    </dgm:pt>
    <dgm:pt modelId="{719D1767-79A6-4805-AECA-B4B8EAA57D55}">
      <dgm:prSet/>
      <dgm:spPr/>
      <dgm:t>
        <a:bodyPr/>
        <a:lstStyle/>
        <a:p>
          <a:r>
            <a:rPr lang="en-US"/>
            <a:t>Else, updated weights of winning neuron and made them away from the input and updated weights of the closest neuron with the correct classification closer to the input.</a:t>
          </a:r>
        </a:p>
      </dgm:t>
    </dgm:pt>
    <dgm:pt modelId="{55FEC024-1328-4EE9-95FC-85548D8B87FB}" type="parTrans" cxnId="{DF1B2996-6114-4BA4-AB6B-8EE0CB06B18C}">
      <dgm:prSet/>
      <dgm:spPr/>
      <dgm:t>
        <a:bodyPr/>
        <a:lstStyle/>
        <a:p>
          <a:endParaRPr lang="en-US"/>
        </a:p>
      </dgm:t>
    </dgm:pt>
    <dgm:pt modelId="{9A8E7EF7-3351-4223-9F23-8F18E06ACB02}" type="sibTrans" cxnId="{DF1B2996-6114-4BA4-AB6B-8EE0CB06B18C}">
      <dgm:prSet/>
      <dgm:spPr/>
      <dgm:t>
        <a:bodyPr/>
        <a:lstStyle/>
        <a:p>
          <a:endParaRPr lang="en-US"/>
        </a:p>
      </dgm:t>
    </dgm:pt>
    <dgm:pt modelId="{04BD5FA0-EA37-4414-B7E7-7FFDD06AB337}" type="pres">
      <dgm:prSet presAssocID="{691CD306-D3EF-4AD4-98B0-D7E59D78250A}" presName="Name0" presStyleCnt="0">
        <dgm:presLayoutVars>
          <dgm:dir/>
          <dgm:resizeHandles val="exact"/>
        </dgm:presLayoutVars>
      </dgm:prSet>
      <dgm:spPr/>
    </dgm:pt>
    <dgm:pt modelId="{69E4B19B-3C47-4B38-B490-7F5BC70455BD}" type="pres">
      <dgm:prSet presAssocID="{C8821B42-C56D-4647-9549-EEA328DC7420}" presName="node" presStyleLbl="node1" presStyleIdx="0" presStyleCnt="6">
        <dgm:presLayoutVars>
          <dgm:bulletEnabled val="1"/>
        </dgm:presLayoutVars>
      </dgm:prSet>
      <dgm:spPr/>
    </dgm:pt>
    <dgm:pt modelId="{0FEE7690-604B-4536-B4F7-156E23193D6D}" type="pres">
      <dgm:prSet presAssocID="{7D096099-8213-4D4D-83FE-6B14F3A46D65}" presName="sibTrans" presStyleLbl="sibTrans1D1" presStyleIdx="0" presStyleCnt="5"/>
      <dgm:spPr/>
    </dgm:pt>
    <dgm:pt modelId="{8E3BF812-2C10-4E97-8640-D3CA7696D97E}" type="pres">
      <dgm:prSet presAssocID="{7D096099-8213-4D4D-83FE-6B14F3A46D65}" presName="connectorText" presStyleLbl="sibTrans1D1" presStyleIdx="0" presStyleCnt="5"/>
      <dgm:spPr/>
    </dgm:pt>
    <dgm:pt modelId="{FD263DF0-C180-422C-9F98-EFDE6C3D6231}" type="pres">
      <dgm:prSet presAssocID="{A301B432-1B5F-4D68-AA51-5113B3CA3E38}" presName="node" presStyleLbl="node1" presStyleIdx="1" presStyleCnt="6">
        <dgm:presLayoutVars>
          <dgm:bulletEnabled val="1"/>
        </dgm:presLayoutVars>
      </dgm:prSet>
      <dgm:spPr/>
    </dgm:pt>
    <dgm:pt modelId="{DA2CFA7B-32FC-4D4B-AF1A-7CB94B25A97D}" type="pres">
      <dgm:prSet presAssocID="{68CD6EF9-8291-4CD0-BF01-9BA25D3C2379}" presName="sibTrans" presStyleLbl="sibTrans1D1" presStyleIdx="1" presStyleCnt="5"/>
      <dgm:spPr/>
    </dgm:pt>
    <dgm:pt modelId="{1BC983EE-65BF-4781-A2E6-DAFEB5AFC199}" type="pres">
      <dgm:prSet presAssocID="{68CD6EF9-8291-4CD0-BF01-9BA25D3C2379}" presName="connectorText" presStyleLbl="sibTrans1D1" presStyleIdx="1" presStyleCnt="5"/>
      <dgm:spPr/>
    </dgm:pt>
    <dgm:pt modelId="{B9606DB2-B848-4C7A-A592-05663F91DB73}" type="pres">
      <dgm:prSet presAssocID="{7163FF8B-584A-47DE-9B3E-4C762501C908}" presName="node" presStyleLbl="node1" presStyleIdx="2" presStyleCnt="6">
        <dgm:presLayoutVars>
          <dgm:bulletEnabled val="1"/>
        </dgm:presLayoutVars>
      </dgm:prSet>
      <dgm:spPr/>
    </dgm:pt>
    <dgm:pt modelId="{5A5B5B3B-7B5B-49A3-9A00-2F71E6506B31}" type="pres">
      <dgm:prSet presAssocID="{FF7BC814-2C4B-419F-A3F9-4F65111A996A}" presName="sibTrans" presStyleLbl="sibTrans1D1" presStyleIdx="2" presStyleCnt="5"/>
      <dgm:spPr/>
    </dgm:pt>
    <dgm:pt modelId="{078301BC-2384-4554-AB4B-68B7B151D408}" type="pres">
      <dgm:prSet presAssocID="{FF7BC814-2C4B-419F-A3F9-4F65111A996A}" presName="connectorText" presStyleLbl="sibTrans1D1" presStyleIdx="2" presStyleCnt="5"/>
      <dgm:spPr/>
    </dgm:pt>
    <dgm:pt modelId="{AA7E9E00-5A08-48FF-8D2C-7C6A281AEF60}" type="pres">
      <dgm:prSet presAssocID="{60A98D7B-42F7-4C33-AB74-A951F7936B87}" presName="node" presStyleLbl="node1" presStyleIdx="3" presStyleCnt="6">
        <dgm:presLayoutVars>
          <dgm:bulletEnabled val="1"/>
        </dgm:presLayoutVars>
      </dgm:prSet>
      <dgm:spPr/>
    </dgm:pt>
    <dgm:pt modelId="{92F6FBAD-3999-43D0-9C33-D0A8147B615A}" type="pres">
      <dgm:prSet presAssocID="{09DCC4BE-D449-42E5-9CB7-F49275765BDE}" presName="sibTrans" presStyleLbl="sibTrans1D1" presStyleIdx="3" presStyleCnt="5"/>
      <dgm:spPr/>
    </dgm:pt>
    <dgm:pt modelId="{7DD276CC-3118-4ECC-B29E-9870BED9FF20}" type="pres">
      <dgm:prSet presAssocID="{09DCC4BE-D449-42E5-9CB7-F49275765BDE}" presName="connectorText" presStyleLbl="sibTrans1D1" presStyleIdx="3" presStyleCnt="5"/>
      <dgm:spPr/>
    </dgm:pt>
    <dgm:pt modelId="{0EE84ECE-AA9F-4B4A-A070-2828BBDFBEFD}" type="pres">
      <dgm:prSet presAssocID="{5899B725-2A77-4522-93A8-FEDCFF40EA4B}" presName="node" presStyleLbl="node1" presStyleIdx="4" presStyleCnt="6">
        <dgm:presLayoutVars>
          <dgm:bulletEnabled val="1"/>
        </dgm:presLayoutVars>
      </dgm:prSet>
      <dgm:spPr/>
    </dgm:pt>
    <dgm:pt modelId="{A10FC226-93D3-406B-B0FA-57DBC5FAE3CA}" type="pres">
      <dgm:prSet presAssocID="{08C7C75F-DA74-4FA2-8416-1E0825206D29}" presName="sibTrans" presStyleLbl="sibTrans1D1" presStyleIdx="4" presStyleCnt="5"/>
      <dgm:spPr/>
    </dgm:pt>
    <dgm:pt modelId="{E438BFCE-4CD9-4D06-A291-87E3FD827787}" type="pres">
      <dgm:prSet presAssocID="{08C7C75F-DA74-4FA2-8416-1E0825206D29}" presName="connectorText" presStyleLbl="sibTrans1D1" presStyleIdx="4" presStyleCnt="5"/>
      <dgm:spPr/>
    </dgm:pt>
    <dgm:pt modelId="{F7028277-4E37-4FD3-9980-C7B54C5E7727}" type="pres">
      <dgm:prSet presAssocID="{719D1767-79A6-4805-AECA-B4B8EAA57D55}" presName="node" presStyleLbl="node1" presStyleIdx="5" presStyleCnt="6">
        <dgm:presLayoutVars>
          <dgm:bulletEnabled val="1"/>
        </dgm:presLayoutVars>
      </dgm:prSet>
      <dgm:spPr/>
    </dgm:pt>
  </dgm:ptLst>
  <dgm:cxnLst>
    <dgm:cxn modelId="{D6DC2622-8216-4253-9E94-D75891038581}" type="presOf" srcId="{FF7BC814-2C4B-419F-A3F9-4F65111A996A}" destId="{078301BC-2384-4554-AB4B-68B7B151D408}" srcOrd="1" destOrd="0" presId="urn:microsoft.com/office/officeart/2016/7/layout/RepeatingBendingProcessNew"/>
    <dgm:cxn modelId="{79ABAE66-6AFE-4BE8-BF06-5BC0FB8A2688}" type="presOf" srcId="{09DCC4BE-D449-42E5-9CB7-F49275765BDE}" destId="{7DD276CC-3118-4ECC-B29E-9870BED9FF20}" srcOrd="1" destOrd="0" presId="urn:microsoft.com/office/officeart/2016/7/layout/RepeatingBendingProcessNew"/>
    <dgm:cxn modelId="{CB21E467-5E11-48EA-9148-9EED07424319}" type="presOf" srcId="{68CD6EF9-8291-4CD0-BF01-9BA25D3C2379}" destId="{1BC983EE-65BF-4781-A2E6-DAFEB5AFC199}" srcOrd="1" destOrd="0" presId="urn:microsoft.com/office/officeart/2016/7/layout/RepeatingBendingProcessNew"/>
    <dgm:cxn modelId="{8BD5A14C-AB41-42A3-9FF4-B8DBC5B30254}" srcId="{691CD306-D3EF-4AD4-98B0-D7E59D78250A}" destId="{7163FF8B-584A-47DE-9B3E-4C762501C908}" srcOrd="2" destOrd="0" parTransId="{B27DC541-E5BC-47A8-B55E-FFC6CFDFF5A0}" sibTransId="{FF7BC814-2C4B-419F-A3F9-4F65111A996A}"/>
    <dgm:cxn modelId="{D490AE6D-0A40-4479-99D7-BC8971B6CAED}" type="presOf" srcId="{C8821B42-C56D-4647-9549-EEA328DC7420}" destId="{69E4B19B-3C47-4B38-B490-7F5BC70455BD}" srcOrd="0" destOrd="0" presId="urn:microsoft.com/office/officeart/2016/7/layout/RepeatingBendingProcessNew"/>
    <dgm:cxn modelId="{46F0FA6D-8D7E-432D-8630-0FEA73C21C61}" type="presOf" srcId="{68CD6EF9-8291-4CD0-BF01-9BA25D3C2379}" destId="{DA2CFA7B-32FC-4D4B-AF1A-7CB94B25A97D}" srcOrd="0" destOrd="0" presId="urn:microsoft.com/office/officeart/2016/7/layout/RepeatingBendingProcessNew"/>
    <dgm:cxn modelId="{7DAB6780-8ADF-4D28-80D1-6DCDCCA8EFB0}" type="presOf" srcId="{7D096099-8213-4D4D-83FE-6B14F3A46D65}" destId="{0FEE7690-604B-4536-B4F7-156E23193D6D}" srcOrd="0" destOrd="0" presId="urn:microsoft.com/office/officeart/2016/7/layout/RepeatingBendingProcessNew"/>
    <dgm:cxn modelId="{ACBC9D8A-1953-4390-B6A5-39FCEBEB78A7}" type="presOf" srcId="{08C7C75F-DA74-4FA2-8416-1E0825206D29}" destId="{A10FC226-93D3-406B-B0FA-57DBC5FAE3CA}" srcOrd="0" destOrd="0" presId="urn:microsoft.com/office/officeart/2016/7/layout/RepeatingBendingProcessNew"/>
    <dgm:cxn modelId="{2C23048C-8689-4124-A307-7B57C6B35307}" type="presOf" srcId="{719D1767-79A6-4805-AECA-B4B8EAA57D55}" destId="{F7028277-4E37-4FD3-9980-C7B54C5E7727}" srcOrd="0" destOrd="0" presId="urn:microsoft.com/office/officeart/2016/7/layout/RepeatingBendingProcessNew"/>
    <dgm:cxn modelId="{68B81591-DF13-4932-AA66-F551F2486802}" srcId="{691CD306-D3EF-4AD4-98B0-D7E59D78250A}" destId="{60A98D7B-42F7-4C33-AB74-A951F7936B87}" srcOrd="3" destOrd="0" parTransId="{D4A097D1-C02B-43D4-BFFC-A32B76DEC1C2}" sibTransId="{09DCC4BE-D449-42E5-9CB7-F49275765BDE}"/>
    <dgm:cxn modelId="{DF1B2996-6114-4BA4-AB6B-8EE0CB06B18C}" srcId="{691CD306-D3EF-4AD4-98B0-D7E59D78250A}" destId="{719D1767-79A6-4805-AECA-B4B8EAA57D55}" srcOrd="5" destOrd="0" parTransId="{55FEC024-1328-4EE9-95FC-85548D8B87FB}" sibTransId="{9A8E7EF7-3351-4223-9F23-8F18E06ACB02}"/>
    <dgm:cxn modelId="{2109669C-83F4-466F-B8A9-91FEC5287EB4}" type="presOf" srcId="{691CD306-D3EF-4AD4-98B0-D7E59D78250A}" destId="{04BD5FA0-EA37-4414-B7E7-7FFDD06AB337}" srcOrd="0" destOrd="0" presId="urn:microsoft.com/office/officeart/2016/7/layout/RepeatingBendingProcessNew"/>
    <dgm:cxn modelId="{3A9A6E9D-01BB-4BFF-8D2A-2C6035FA1A33}" type="presOf" srcId="{7D096099-8213-4D4D-83FE-6B14F3A46D65}" destId="{8E3BF812-2C10-4E97-8640-D3CA7696D97E}" srcOrd="1" destOrd="0" presId="urn:microsoft.com/office/officeart/2016/7/layout/RepeatingBendingProcessNew"/>
    <dgm:cxn modelId="{A3A0099F-0475-4D8C-AECB-4EFC79941787}" type="presOf" srcId="{09DCC4BE-D449-42E5-9CB7-F49275765BDE}" destId="{92F6FBAD-3999-43D0-9C33-D0A8147B615A}" srcOrd="0" destOrd="0" presId="urn:microsoft.com/office/officeart/2016/7/layout/RepeatingBendingProcessNew"/>
    <dgm:cxn modelId="{AFD018A6-7108-4A95-9FAE-D29BA7AE8C4B}" srcId="{691CD306-D3EF-4AD4-98B0-D7E59D78250A}" destId="{C8821B42-C56D-4647-9549-EEA328DC7420}" srcOrd="0" destOrd="0" parTransId="{F1002A9C-4E09-4FDB-98C7-2CC5C5ED7F70}" sibTransId="{7D096099-8213-4D4D-83FE-6B14F3A46D65}"/>
    <dgm:cxn modelId="{2C1D14B8-F76F-4F47-B627-59D6AF8437E8}" srcId="{691CD306-D3EF-4AD4-98B0-D7E59D78250A}" destId="{5899B725-2A77-4522-93A8-FEDCFF40EA4B}" srcOrd="4" destOrd="0" parTransId="{D3553ADE-F828-45C9-ABBC-EB1CE200338A}" sibTransId="{08C7C75F-DA74-4FA2-8416-1E0825206D29}"/>
    <dgm:cxn modelId="{377348B9-64EF-48E3-816A-9ED4B0BFDABE}" type="presOf" srcId="{60A98D7B-42F7-4C33-AB74-A951F7936B87}" destId="{AA7E9E00-5A08-48FF-8D2C-7C6A281AEF60}" srcOrd="0" destOrd="0" presId="urn:microsoft.com/office/officeart/2016/7/layout/RepeatingBendingProcessNew"/>
    <dgm:cxn modelId="{BE6D87C0-EC5D-4C50-9B0D-B9AE6C2E9D02}" type="presOf" srcId="{A301B432-1B5F-4D68-AA51-5113B3CA3E38}" destId="{FD263DF0-C180-422C-9F98-EFDE6C3D6231}" srcOrd="0" destOrd="0" presId="urn:microsoft.com/office/officeart/2016/7/layout/RepeatingBendingProcessNew"/>
    <dgm:cxn modelId="{3A3E93C5-DBD8-485C-8941-DA6D9901131B}" type="presOf" srcId="{FF7BC814-2C4B-419F-A3F9-4F65111A996A}" destId="{5A5B5B3B-7B5B-49A3-9A00-2F71E6506B31}" srcOrd="0" destOrd="0" presId="urn:microsoft.com/office/officeart/2016/7/layout/RepeatingBendingProcessNew"/>
    <dgm:cxn modelId="{D8B40ECA-7149-4F27-954D-AC51E7E0ACFA}" type="presOf" srcId="{5899B725-2A77-4522-93A8-FEDCFF40EA4B}" destId="{0EE84ECE-AA9F-4B4A-A070-2828BBDFBEFD}" srcOrd="0" destOrd="0" presId="urn:microsoft.com/office/officeart/2016/7/layout/RepeatingBendingProcessNew"/>
    <dgm:cxn modelId="{2F338FCC-CF99-42CB-BA65-2CE29B8329C7}" type="presOf" srcId="{7163FF8B-584A-47DE-9B3E-4C762501C908}" destId="{B9606DB2-B848-4C7A-A592-05663F91DB73}" srcOrd="0" destOrd="0" presId="urn:microsoft.com/office/officeart/2016/7/layout/RepeatingBendingProcessNew"/>
    <dgm:cxn modelId="{2A56D5DE-7E15-4610-ADFB-CC110787EEE3}" srcId="{691CD306-D3EF-4AD4-98B0-D7E59D78250A}" destId="{A301B432-1B5F-4D68-AA51-5113B3CA3E38}" srcOrd="1" destOrd="0" parTransId="{A4F97379-A319-4AF5-8A8C-2C3F14C0AC02}" sibTransId="{68CD6EF9-8291-4CD0-BF01-9BA25D3C2379}"/>
    <dgm:cxn modelId="{2020DBEE-F973-433D-8032-C7FA9EB52B32}" type="presOf" srcId="{08C7C75F-DA74-4FA2-8416-1E0825206D29}" destId="{E438BFCE-4CD9-4D06-A291-87E3FD827787}" srcOrd="1" destOrd="0" presId="urn:microsoft.com/office/officeart/2016/7/layout/RepeatingBendingProcessNew"/>
    <dgm:cxn modelId="{81CBB1C4-3ADB-4708-8DC6-68D37339FACF}" type="presParOf" srcId="{04BD5FA0-EA37-4414-B7E7-7FFDD06AB337}" destId="{69E4B19B-3C47-4B38-B490-7F5BC70455BD}" srcOrd="0" destOrd="0" presId="urn:microsoft.com/office/officeart/2016/7/layout/RepeatingBendingProcessNew"/>
    <dgm:cxn modelId="{18EAA0BC-8AE4-4C16-AE42-2A74DD3F1185}" type="presParOf" srcId="{04BD5FA0-EA37-4414-B7E7-7FFDD06AB337}" destId="{0FEE7690-604B-4536-B4F7-156E23193D6D}" srcOrd="1" destOrd="0" presId="urn:microsoft.com/office/officeart/2016/7/layout/RepeatingBendingProcessNew"/>
    <dgm:cxn modelId="{3834C98B-0354-41C3-B4C8-E9D794B18668}" type="presParOf" srcId="{0FEE7690-604B-4536-B4F7-156E23193D6D}" destId="{8E3BF812-2C10-4E97-8640-D3CA7696D97E}" srcOrd="0" destOrd="0" presId="urn:microsoft.com/office/officeart/2016/7/layout/RepeatingBendingProcessNew"/>
    <dgm:cxn modelId="{1EE43574-85CC-4F5B-8DC0-C0F003711857}" type="presParOf" srcId="{04BD5FA0-EA37-4414-B7E7-7FFDD06AB337}" destId="{FD263DF0-C180-422C-9F98-EFDE6C3D6231}" srcOrd="2" destOrd="0" presId="urn:microsoft.com/office/officeart/2016/7/layout/RepeatingBendingProcessNew"/>
    <dgm:cxn modelId="{BFA6F4FC-9927-4B40-873C-A32A9C730F00}" type="presParOf" srcId="{04BD5FA0-EA37-4414-B7E7-7FFDD06AB337}" destId="{DA2CFA7B-32FC-4D4B-AF1A-7CB94B25A97D}" srcOrd="3" destOrd="0" presId="urn:microsoft.com/office/officeart/2016/7/layout/RepeatingBendingProcessNew"/>
    <dgm:cxn modelId="{15D80204-8C89-4C86-BD36-B124D2B9CD38}" type="presParOf" srcId="{DA2CFA7B-32FC-4D4B-AF1A-7CB94B25A97D}" destId="{1BC983EE-65BF-4781-A2E6-DAFEB5AFC199}" srcOrd="0" destOrd="0" presId="urn:microsoft.com/office/officeart/2016/7/layout/RepeatingBendingProcessNew"/>
    <dgm:cxn modelId="{C9928752-1685-44F1-AEF3-FE1A74EF14DE}" type="presParOf" srcId="{04BD5FA0-EA37-4414-B7E7-7FFDD06AB337}" destId="{B9606DB2-B848-4C7A-A592-05663F91DB73}" srcOrd="4" destOrd="0" presId="urn:microsoft.com/office/officeart/2016/7/layout/RepeatingBendingProcessNew"/>
    <dgm:cxn modelId="{788B979F-D09F-4296-9220-F6EBE977E464}" type="presParOf" srcId="{04BD5FA0-EA37-4414-B7E7-7FFDD06AB337}" destId="{5A5B5B3B-7B5B-49A3-9A00-2F71E6506B31}" srcOrd="5" destOrd="0" presId="urn:microsoft.com/office/officeart/2016/7/layout/RepeatingBendingProcessNew"/>
    <dgm:cxn modelId="{89D14DC6-EE63-4164-8454-3EA151642BFE}" type="presParOf" srcId="{5A5B5B3B-7B5B-49A3-9A00-2F71E6506B31}" destId="{078301BC-2384-4554-AB4B-68B7B151D408}" srcOrd="0" destOrd="0" presId="urn:microsoft.com/office/officeart/2016/7/layout/RepeatingBendingProcessNew"/>
    <dgm:cxn modelId="{FB8F0CC1-3B63-455B-B452-7D37CD8F21D0}" type="presParOf" srcId="{04BD5FA0-EA37-4414-B7E7-7FFDD06AB337}" destId="{AA7E9E00-5A08-48FF-8D2C-7C6A281AEF60}" srcOrd="6" destOrd="0" presId="urn:microsoft.com/office/officeart/2016/7/layout/RepeatingBendingProcessNew"/>
    <dgm:cxn modelId="{482483CF-66BF-434E-A93E-00DD58CFB777}" type="presParOf" srcId="{04BD5FA0-EA37-4414-B7E7-7FFDD06AB337}" destId="{92F6FBAD-3999-43D0-9C33-D0A8147B615A}" srcOrd="7" destOrd="0" presId="urn:microsoft.com/office/officeart/2016/7/layout/RepeatingBendingProcessNew"/>
    <dgm:cxn modelId="{02DAA947-E5B9-4744-8B08-1FC07C8D69BB}" type="presParOf" srcId="{92F6FBAD-3999-43D0-9C33-D0A8147B615A}" destId="{7DD276CC-3118-4ECC-B29E-9870BED9FF20}" srcOrd="0" destOrd="0" presId="urn:microsoft.com/office/officeart/2016/7/layout/RepeatingBendingProcessNew"/>
    <dgm:cxn modelId="{5666623C-F45C-477A-9540-F4913B071965}" type="presParOf" srcId="{04BD5FA0-EA37-4414-B7E7-7FFDD06AB337}" destId="{0EE84ECE-AA9F-4B4A-A070-2828BBDFBEFD}" srcOrd="8" destOrd="0" presId="urn:microsoft.com/office/officeart/2016/7/layout/RepeatingBendingProcessNew"/>
    <dgm:cxn modelId="{E7D747CF-B0BA-4735-A967-D00450CA2D64}" type="presParOf" srcId="{04BD5FA0-EA37-4414-B7E7-7FFDD06AB337}" destId="{A10FC226-93D3-406B-B0FA-57DBC5FAE3CA}" srcOrd="9" destOrd="0" presId="urn:microsoft.com/office/officeart/2016/7/layout/RepeatingBendingProcessNew"/>
    <dgm:cxn modelId="{6C20C275-FEE8-414F-AE24-C0E885990C15}" type="presParOf" srcId="{A10FC226-93D3-406B-B0FA-57DBC5FAE3CA}" destId="{E438BFCE-4CD9-4D06-A291-87E3FD827787}" srcOrd="0" destOrd="0" presId="urn:microsoft.com/office/officeart/2016/7/layout/RepeatingBendingProcessNew"/>
    <dgm:cxn modelId="{20670531-6F90-434C-9CE3-AB10D6A7A94B}" type="presParOf" srcId="{04BD5FA0-EA37-4414-B7E7-7FFDD06AB337}" destId="{F7028277-4E37-4FD3-9980-C7B54C5E7727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F0D5AA-424A-46BB-9EF6-99E2A1EA1164}">
      <dsp:nvSpPr>
        <dsp:cNvPr id="0" name=""/>
        <dsp:cNvSpPr/>
      </dsp:nvSpPr>
      <dsp:spPr>
        <a:xfrm>
          <a:off x="507" y="438357"/>
          <a:ext cx="1979920" cy="118795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Two layered Network.</a:t>
          </a:r>
        </a:p>
      </dsp:txBody>
      <dsp:txXfrm>
        <a:off x="507" y="438357"/>
        <a:ext cx="1979920" cy="1187952"/>
      </dsp:txXfrm>
    </dsp:sp>
    <dsp:sp modelId="{FCAFEA50-0303-4A02-B33F-E560B8DD713D}">
      <dsp:nvSpPr>
        <dsp:cNvPr id="0" name=""/>
        <dsp:cNvSpPr/>
      </dsp:nvSpPr>
      <dsp:spPr>
        <a:xfrm>
          <a:off x="2178420" y="438357"/>
          <a:ext cx="1979920" cy="118795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First layer is distance calculation and using Competitive Network.</a:t>
          </a:r>
        </a:p>
      </dsp:txBody>
      <dsp:txXfrm>
        <a:off x="2178420" y="438357"/>
        <a:ext cx="1979920" cy="1187952"/>
      </dsp:txXfrm>
    </dsp:sp>
    <dsp:sp modelId="{E61401A4-3EF3-424D-8177-A70FA8DA4642}">
      <dsp:nvSpPr>
        <dsp:cNvPr id="0" name=""/>
        <dsp:cNvSpPr/>
      </dsp:nvSpPr>
      <dsp:spPr>
        <a:xfrm>
          <a:off x="1089464" y="1824302"/>
          <a:ext cx="1979920" cy="118795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Second layer is normal linear layer.</a:t>
          </a:r>
        </a:p>
      </dsp:txBody>
      <dsp:txXfrm>
        <a:off x="1089464" y="1824302"/>
        <a:ext cx="1979920" cy="11879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EE7690-604B-4536-B4F7-156E23193D6D}">
      <dsp:nvSpPr>
        <dsp:cNvPr id="0" name=""/>
        <dsp:cNvSpPr/>
      </dsp:nvSpPr>
      <dsp:spPr>
        <a:xfrm>
          <a:off x="3040393" y="679354"/>
          <a:ext cx="5237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3745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88407" y="722303"/>
        <a:ext cx="27717" cy="5543"/>
      </dsp:txXfrm>
    </dsp:sp>
    <dsp:sp modelId="{69E4B19B-3C47-4B38-B490-7F5BC70455BD}">
      <dsp:nvSpPr>
        <dsp:cNvPr id="0" name=""/>
        <dsp:cNvSpPr/>
      </dsp:nvSpPr>
      <dsp:spPr>
        <a:xfrm>
          <a:off x="631996" y="2015"/>
          <a:ext cx="2410196" cy="14461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02" tIns="123968" rIns="118102" bIns="123968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Randomly initialized weights of layer 1 and assigned weights of layer 2.</a:t>
          </a:r>
        </a:p>
      </dsp:txBody>
      <dsp:txXfrm>
        <a:off x="631996" y="2015"/>
        <a:ext cx="2410196" cy="1446118"/>
      </dsp:txXfrm>
    </dsp:sp>
    <dsp:sp modelId="{DA2CFA7B-32FC-4D4B-AF1A-7CB94B25A97D}">
      <dsp:nvSpPr>
        <dsp:cNvPr id="0" name=""/>
        <dsp:cNvSpPr/>
      </dsp:nvSpPr>
      <dsp:spPr>
        <a:xfrm>
          <a:off x="6004935" y="679354"/>
          <a:ext cx="5237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3745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252949" y="722303"/>
        <a:ext cx="27717" cy="5543"/>
      </dsp:txXfrm>
    </dsp:sp>
    <dsp:sp modelId="{FD263DF0-C180-422C-9F98-EFDE6C3D6231}">
      <dsp:nvSpPr>
        <dsp:cNvPr id="0" name=""/>
        <dsp:cNvSpPr/>
      </dsp:nvSpPr>
      <dsp:spPr>
        <a:xfrm>
          <a:off x="3596539" y="2015"/>
          <a:ext cx="2410196" cy="14461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02" tIns="123968" rIns="118102" bIns="123968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Input vector from each row of the dataframe.</a:t>
          </a:r>
        </a:p>
      </dsp:txBody>
      <dsp:txXfrm>
        <a:off x="3596539" y="2015"/>
        <a:ext cx="2410196" cy="1446118"/>
      </dsp:txXfrm>
    </dsp:sp>
    <dsp:sp modelId="{5A5B5B3B-7B5B-49A3-9A00-2F71E6506B31}">
      <dsp:nvSpPr>
        <dsp:cNvPr id="0" name=""/>
        <dsp:cNvSpPr/>
      </dsp:nvSpPr>
      <dsp:spPr>
        <a:xfrm>
          <a:off x="1837095" y="1446333"/>
          <a:ext cx="5929084" cy="523745"/>
        </a:xfrm>
        <a:custGeom>
          <a:avLst/>
          <a:gdLst/>
          <a:ahLst/>
          <a:cxnLst/>
          <a:rect l="0" t="0" r="0" b="0"/>
          <a:pathLst>
            <a:path>
              <a:moveTo>
                <a:pt x="5929084" y="0"/>
              </a:moveTo>
              <a:lnTo>
                <a:pt x="5929084" y="278972"/>
              </a:lnTo>
              <a:lnTo>
                <a:pt x="0" y="278972"/>
              </a:lnTo>
              <a:lnTo>
                <a:pt x="0" y="523745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52763" y="1705434"/>
        <a:ext cx="297747" cy="5543"/>
      </dsp:txXfrm>
    </dsp:sp>
    <dsp:sp modelId="{B9606DB2-B848-4C7A-A592-05663F91DB73}">
      <dsp:nvSpPr>
        <dsp:cNvPr id="0" name=""/>
        <dsp:cNvSpPr/>
      </dsp:nvSpPr>
      <dsp:spPr>
        <a:xfrm>
          <a:off x="6561081" y="2015"/>
          <a:ext cx="2410196" cy="14461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02" tIns="123968" rIns="118102" bIns="123968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Calculated the distance of the input from each neuron weights and fed to the competitive layer.</a:t>
          </a:r>
        </a:p>
      </dsp:txBody>
      <dsp:txXfrm>
        <a:off x="6561081" y="2015"/>
        <a:ext cx="2410196" cy="1446118"/>
      </dsp:txXfrm>
    </dsp:sp>
    <dsp:sp modelId="{92F6FBAD-3999-43D0-9C33-D0A8147B615A}">
      <dsp:nvSpPr>
        <dsp:cNvPr id="0" name=""/>
        <dsp:cNvSpPr/>
      </dsp:nvSpPr>
      <dsp:spPr>
        <a:xfrm>
          <a:off x="3040393" y="2679818"/>
          <a:ext cx="5237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3745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88407" y="2722766"/>
        <a:ext cx="27717" cy="5543"/>
      </dsp:txXfrm>
    </dsp:sp>
    <dsp:sp modelId="{AA7E9E00-5A08-48FF-8D2C-7C6A281AEF60}">
      <dsp:nvSpPr>
        <dsp:cNvPr id="0" name=""/>
        <dsp:cNvSpPr/>
      </dsp:nvSpPr>
      <dsp:spPr>
        <a:xfrm>
          <a:off x="631996" y="2002479"/>
          <a:ext cx="2410196" cy="14461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02" tIns="123968" rIns="118102" bIns="123968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Calculated output of layer using linear layer.</a:t>
          </a:r>
        </a:p>
      </dsp:txBody>
      <dsp:txXfrm>
        <a:off x="631996" y="2002479"/>
        <a:ext cx="2410196" cy="1446118"/>
      </dsp:txXfrm>
    </dsp:sp>
    <dsp:sp modelId="{A10FC226-93D3-406B-B0FA-57DBC5FAE3CA}">
      <dsp:nvSpPr>
        <dsp:cNvPr id="0" name=""/>
        <dsp:cNvSpPr/>
      </dsp:nvSpPr>
      <dsp:spPr>
        <a:xfrm>
          <a:off x="6004935" y="2679818"/>
          <a:ext cx="5237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3745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252949" y="2722766"/>
        <a:ext cx="27717" cy="5543"/>
      </dsp:txXfrm>
    </dsp:sp>
    <dsp:sp modelId="{0EE84ECE-AA9F-4B4A-A070-2828BBDFBEFD}">
      <dsp:nvSpPr>
        <dsp:cNvPr id="0" name=""/>
        <dsp:cNvSpPr/>
      </dsp:nvSpPr>
      <dsp:spPr>
        <a:xfrm>
          <a:off x="3596539" y="2002479"/>
          <a:ext cx="2410196" cy="14461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02" tIns="123968" rIns="118102" bIns="123968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If output is equal to target, then updated weights of the winning neuron and made them closer to input.</a:t>
          </a:r>
        </a:p>
      </dsp:txBody>
      <dsp:txXfrm>
        <a:off x="3596539" y="2002479"/>
        <a:ext cx="2410196" cy="1446118"/>
      </dsp:txXfrm>
    </dsp:sp>
    <dsp:sp modelId="{F7028277-4E37-4FD3-9980-C7B54C5E7727}">
      <dsp:nvSpPr>
        <dsp:cNvPr id="0" name=""/>
        <dsp:cNvSpPr/>
      </dsp:nvSpPr>
      <dsp:spPr>
        <a:xfrm>
          <a:off x="6561081" y="2002479"/>
          <a:ext cx="2410196" cy="14461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02" tIns="123968" rIns="118102" bIns="123968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Else, updated weights of winning neuron and made them away from the input and updated weights of the closest neuron with the correct classification closer to the input.</a:t>
          </a:r>
        </a:p>
      </dsp:txBody>
      <dsp:txXfrm>
        <a:off x="6561081" y="2002479"/>
        <a:ext cx="2410196" cy="14461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24FCA-CB42-4B93-AC90-9890FCA6DE43}" type="datetimeFigureOut">
              <a:rPr lang="en-US" smtClean="0"/>
              <a:t>5/1/23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9DC83-6526-4938-BFF1-75DD330C6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75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kern="0" dirty="0">
                <a:effectLst/>
                <a:latin typeface="Calibri" panose="020F0502020204030204" pitchFamily="34" charset="0"/>
                <a:ea typeface="NimbusRomNo9L-Regu"/>
              </a:rPr>
              <a:t>Credit card fraud happens when someone (mostly a fraudster) uses the stolen credit card or the credit card information to make unauthorized purchases.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9DC83-6526-4938-BFF1-75DD330C6A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08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Transfer is basically the transferring money out of the payment system. So all the fraudulent activities are occurring when the payments are going out of the payment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9DC83-6526-4938-BFF1-75DD330C6A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28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Around 97k values in non fraudulent activities and 8k in fraudulent activities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9DC83-6526-4938-BFF1-75DD330C6A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0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Results were not as impressive as I expected. Average F1 score using LVQ is around 84% which is not bad but decision boundary and KNN are outperforming by a huge margin.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9DC83-6526-4938-BFF1-75DD330C6A1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85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D357-21D1-41F1-802E-F45B4F96AFC3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FE0FFA6-95A6-4EB4-BCBA-D699F1B76D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521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D357-21D1-41F1-802E-F45B4F96AFC3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FFA6-95A6-4EB4-BCBA-D699F1B76D5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89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D357-21D1-41F1-802E-F45B4F96AFC3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FFA6-95A6-4EB4-BCBA-D699F1B76D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3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D357-21D1-41F1-802E-F45B4F96AFC3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FFA6-95A6-4EB4-BCBA-D699F1B76D5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229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D357-21D1-41F1-802E-F45B4F96AFC3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FFA6-95A6-4EB4-BCBA-D699F1B76D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94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D357-21D1-41F1-802E-F45B4F96AFC3}" type="datetimeFigureOut">
              <a:rPr lang="en-US" smtClean="0"/>
              <a:t>5/1/23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FFA6-95A6-4EB4-BCBA-D699F1B76D5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417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D357-21D1-41F1-802E-F45B4F96AFC3}" type="datetimeFigureOut">
              <a:rPr lang="en-US" smtClean="0"/>
              <a:t>5/1/23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FFA6-95A6-4EB4-BCBA-D699F1B76D5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055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D357-21D1-41F1-802E-F45B4F96AFC3}" type="datetimeFigureOut">
              <a:rPr lang="en-US" smtClean="0"/>
              <a:t>5/1/23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FFA6-95A6-4EB4-BCBA-D699F1B76D5E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327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D357-21D1-41F1-802E-F45B4F96AFC3}" type="datetimeFigureOut">
              <a:rPr lang="en-US" smtClean="0"/>
              <a:t>5/1/23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FFA6-95A6-4EB4-BCBA-D699F1B76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01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D357-21D1-41F1-802E-F45B4F96AFC3}" type="datetimeFigureOut">
              <a:rPr lang="en-US" smtClean="0"/>
              <a:t>5/1/23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FFA6-95A6-4EB4-BCBA-D699F1B76D5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38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73DD357-21D1-41F1-802E-F45B4F96AFC3}" type="datetimeFigureOut">
              <a:rPr lang="en-US" smtClean="0"/>
              <a:t>5/1/23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FFA6-95A6-4EB4-BCBA-D699F1B76D5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030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DD357-21D1-41F1-802E-F45B4F96AFC3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FE0FFA6-95A6-4EB4-BCBA-D699F1B76D5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8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F61F6A-8680-D347-1822-1D08D8D43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071" y="1584552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en-US" sz="4500">
                <a:solidFill>
                  <a:srgbClr val="454545"/>
                </a:solidFill>
              </a:rPr>
              <a:t>FINANCIAL FRAUD DETECTION AND IMPLEMENTATION OF LVQ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006C9-FEF6-62C7-6E2D-5FB997FAE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5372" y="4133234"/>
            <a:ext cx="9120954" cy="744373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1300">
                <a:solidFill>
                  <a:schemeClr val="accent1"/>
                </a:solidFill>
              </a:rPr>
              <a:t>MACHINE LEARNING 1 PROJECT</a:t>
            </a:r>
          </a:p>
          <a:p>
            <a:pPr algn="ctr">
              <a:lnSpc>
                <a:spcPct val="110000"/>
              </a:lnSpc>
            </a:pPr>
            <a:r>
              <a:rPr lang="en-US" sz="1300">
                <a:solidFill>
                  <a:schemeClr val="accent1"/>
                </a:solidFill>
              </a:rPr>
              <a:t>UDBHAV KUSH</a:t>
            </a:r>
          </a:p>
        </p:txBody>
      </p:sp>
      <p:pic>
        <p:nvPicPr>
          <p:cNvPr id="27" name="Picture 17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19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648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652EF-0759-D76C-59B3-CB8453381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Learning vector quantization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7C65FA4-631C-444F-89AA-F891363CC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9823" y="2012810"/>
            <a:ext cx="4948659" cy="3453535"/>
            <a:chOff x="7807230" y="2012810"/>
            <a:chExt cx="3251252" cy="345986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53C58CC-6818-48FD-9CE0-B43BF88B7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B2694E9-2175-4647-803A-3AD63554C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solidFill>
              <a:schemeClr val="bg1"/>
            </a:soli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C0A46CD-EF0B-2F59-8E8F-FDBA78736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257" y="2531043"/>
            <a:ext cx="4613872" cy="2410748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B27870-8B3F-7982-5C79-17E3B9AB69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1272838"/>
              </p:ext>
            </p:extLst>
          </p:nvPr>
        </p:nvGraphicFramePr>
        <p:xfrm>
          <a:off x="1451579" y="2015734"/>
          <a:ext cx="4158849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08005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D07B5-DAC0-A4B8-9965-F1F88BB4D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3E856B-5172-D4AF-FB3E-961E4ACC31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8410575"/>
              </p:ext>
            </p:extLst>
          </p:nvPr>
        </p:nvGraphicFramePr>
        <p:xfrm>
          <a:off x="1451579" y="2015732"/>
          <a:ext cx="9603275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7780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1AE32-F752-034B-3BB6-F69AF4448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LVQ ON IRIS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212C98-10BF-6784-E59D-379B93E418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6483" y="2082800"/>
            <a:ext cx="4599517" cy="34496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1737AC-ACEC-3CB6-AECD-33F601CF6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785" y="2409825"/>
            <a:ext cx="5012239" cy="287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921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9F543-534D-48E3-22FA-B07A3F4B3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USING LVQ ON the financial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FE9B64-DE12-056A-560B-6A09EC4EA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40712" y="2413222"/>
            <a:ext cx="4168501" cy="25910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7C3144-F87F-EA2A-0DB9-9AAC976CD4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979" y="2093578"/>
            <a:ext cx="5149987" cy="386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94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EDDAB24-7D61-6DE6-87B4-2EB73E1F2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COMPARISON OF ALL THE MODELS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09216A6-822C-5D10-C44B-F1F4D8E59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/>
              <a:t>Decision Tree outperforms every other model with AUC value of almost 1.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4900B9-16F4-7B3C-C1AF-ED5ABF6BC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1275798"/>
            <a:ext cx="4960442" cy="372033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592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BB2CA-6941-DF3B-2C06-0ED3D33D2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 AND 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4FE06-EDAF-E709-EFC8-074B3244C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Generalize the LVQ algorithm for different subclasses in layer 1.</a:t>
            </a:r>
          </a:p>
        </p:txBody>
      </p:sp>
    </p:spTree>
    <p:extLst>
      <p:ext uri="{BB962C8B-B14F-4D97-AF65-F5344CB8AC3E}">
        <p14:creationId xmlns:p14="http://schemas.microsoft.com/office/powerpoint/2010/main" val="1327874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A96589-8E7F-2538-CB67-57B7F109F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THANKS!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D055F-E943-0EFD-4B12-21FEDD21B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217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6E47F-F8BF-6A9E-B5C3-5830CBCB0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51211-E59D-F579-222E-0EB73C08F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About The Dataset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Class Imbalance</a:t>
            </a:r>
          </a:p>
          <a:p>
            <a:r>
              <a:rPr lang="en-US" dirty="0"/>
              <a:t>Modelling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dirty="0"/>
              <a:t>KNN</a:t>
            </a:r>
          </a:p>
          <a:p>
            <a:pPr lvl="1"/>
            <a:r>
              <a:rPr lang="en-US" dirty="0"/>
              <a:t>LVQ</a:t>
            </a:r>
          </a:p>
          <a:p>
            <a:r>
              <a:rPr lang="en-US" dirty="0"/>
              <a:t>Comparison of Results</a:t>
            </a:r>
          </a:p>
          <a:p>
            <a:r>
              <a:rPr lang="en-US" dirty="0"/>
              <a:t>Limitation and Future Scope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225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7A10B-E71A-6C56-E891-FF4045DBF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Dataset: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A4A0D-05CC-BC67-8E53-E84E376DF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07152" cy="4351338"/>
          </a:xfrm>
        </p:spPr>
        <p:txBody>
          <a:bodyPr/>
          <a:lstStyle/>
          <a:p>
            <a:r>
              <a:rPr lang="en-US" dirty="0"/>
              <a:t>Using 100k samples in the dataset.</a:t>
            </a:r>
          </a:p>
          <a:p>
            <a:r>
              <a:rPr lang="en-US" dirty="0"/>
              <a:t>CATEGORICAL</a:t>
            </a:r>
          </a:p>
          <a:p>
            <a:pPr lvl="1"/>
            <a:r>
              <a:rPr lang="en-US" dirty="0" err="1"/>
              <a:t>IsFraud</a:t>
            </a:r>
            <a:r>
              <a:rPr lang="en-US" dirty="0"/>
              <a:t> – 0, 1</a:t>
            </a:r>
          </a:p>
          <a:p>
            <a:pPr lvl="1"/>
            <a:r>
              <a:rPr lang="en-US" dirty="0"/>
              <a:t>Type</a:t>
            </a:r>
          </a:p>
          <a:p>
            <a:pPr lvl="2"/>
            <a:r>
              <a:rPr lang="en-US" dirty="0"/>
              <a:t>TRANSFER </a:t>
            </a:r>
          </a:p>
          <a:p>
            <a:pPr lvl="2"/>
            <a:r>
              <a:rPr lang="en-US" dirty="0"/>
              <a:t>CASH_OUT </a:t>
            </a:r>
          </a:p>
          <a:p>
            <a:pPr lvl="2"/>
            <a:r>
              <a:rPr lang="en-US" dirty="0"/>
              <a:t>CASH_IN </a:t>
            </a:r>
          </a:p>
          <a:p>
            <a:pPr lvl="2"/>
            <a:r>
              <a:rPr lang="en-US" dirty="0"/>
              <a:t>PAYMENT</a:t>
            </a:r>
          </a:p>
          <a:p>
            <a:pPr lvl="2"/>
            <a:r>
              <a:rPr lang="en-US" dirty="0"/>
              <a:t>DEBIT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28E1F3-08CF-A432-238D-5345211041D3}"/>
              </a:ext>
            </a:extLst>
          </p:cNvPr>
          <p:cNvSpPr txBox="1"/>
          <p:nvPr/>
        </p:nvSpPr>
        <p:spPr>
          <a:xfrm>
            <a:off x="6611112" y="1944497"/>
            <a:ext cx="384962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NUMERICAL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Amount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Oldbalanceorig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Newbalanceorig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oldbalanceDest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newbalanceDest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40493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FBE47-D8F0-9695-8489-0AC9AA3C3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EDA: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0B567F-71CA-4B4B-F28D-0F0F6B630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1432" y="2002180"/>
            <a:ext cx="5801784" cy="4051301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BD9FFEB4-2B03-7AC0-99A1-DD4150EFB5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5605" y="2002179"/>
            <a:ext cx="5401735" cy="405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232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43C72-13D4-4DC4-BFC0-D9806D24C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IMBALANCE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B60662-7788-7D92-DBBE-2AF1658ABD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5332" y="2294445"/>
            <a:ext cx="4888188" cy="3666141"/>
          </a:xfr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A294D5B1-B4A6-44D6-3FFE-80B02953A6E2}"/>
              </a:ext>
            </a:extLst>
          </p:cNvPr>
          <p:cNvSpPr/>
          <p:nvPr/>
        </p:nvSpPr>
        <p:spPr>
          <a:xfrm>
            <a:off x="5327904" y="3804349"/>
            <a:ext cx="1453896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6BB9CC-FF0D-1EA0-63C1-6C23D4AAE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6184" y="2294445"/>
            <a:ext cx="4970484" cy="36661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897EC4-B2BC-F10E-C10B-46B8F74B8890}"/>
              </a:ext>
            </a:extLst>
          </p:cNvPr>
          <p:cNvSpPr txBox="1"/>
          <p:nvPr/>
        </p:nvSpPr>
        <p:spPr>
          <a:xfrm>
            <a:off x="5538216" y="3619683"/>
            <a:ext cx="103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SMOTE</a:t>
            </a:r>
          </a:p>
        </p:txBody>
      </p:sp>
    </p:spTree>
    <p:extLst>
      <p:ext uri="{BB962C8B-B14F-4D97-AF65-F5344CB8AC3E}">
        <p14:creationId xmlns:p14="http://schemas.microsoft.com/office/powerpoint/2010/main" val="1271815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9CCE9-B432-6CD3-5B1E-8F6E2FFAA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B1566-BB28-80DE-D380-C697D9B76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  <a:p>
            <a:r>
              <a:rPr lang="en-US" dirty="0"/>
              <a:t>Decision Tree</a:t>
            </a:r>
          </a:p>
          <a:p>
            <a:r>
              <a:rPr lang="en-US" dirty="0"/>
              <a:t>K-Nearest Neighbors</a:t>
            </a:r>
          </a:p>
          <a:p>
            <a:r>
              <a:rPr lang="en-US" dirty="0"/>
              <a:t>Learning Vector Quantization (LVQ)</a:t>
            </a:r>
          </a:p>
        </p:txBody>
      </p:sp>
    </p:spTree>
    <p:extLst>
      <p:ext uri="{BB962C8B-B14F-4D97-AF65-F5344CB8AC3E}">
        <p14:creationId xmlns:p14="http://schemas.microsoft.com/office/powerpoint/2010/main" val="3705515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8D18F-41EB-106C-F2F6-60D53714E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>
            <a:normAutofit/>
          </a:bodyPr>
          <a:lstStyle/>
          <a:p>
            <a:r>
              <a:rPr lang="en-US" sz="4000"/>
              <a:t>Logistic Regression</a:t>
            </a:r>
          </a:p>
        </p:txBody>
      </p:sp>
      <p:pic>
        <p:nvPicPr>
          <p:cNvPr id="7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CDA69103-5174-751D-C151-E2625F1B4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93" y="2421924"/>
            <a:ext cx="4948194" cy="3711146"/>
          </a:xfrm>
          <a:prstGeom prst="rect">
            <a:avLst/>
          </a:prstGeom>
        </p:spPr>
      </p:pic>
      <p:pic>
        <p:nvPicPr>
          <p:cNvPr id="5" name="Content Placeholder 4" descr="Calendar&#10;&#10;Description automatically generated">
            <a:extLst>
              <a:ext uri="{FF2B5EF4-FFF2-40B4-BE49-F238E27FC236}">
                <a16:creationId xmlns:a16="http://schemas.microsoft.com/office/drawing/2014/main" id="{195CD95B-0C25-3510-E46A-E7C978934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394" y="2804849"/>
            <a:ext cx="5167185" cy="294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379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AC45A-0D99-B573-1F7C-B8BA221AA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</a:t>
            </a:r>
            <a:br>
              <a:rPr lang="en-US" dirty="0"/>
            </a:br>
            <a:r>
              <a:rPr lang="en-US" dirty="0"/>
              <a:t>Tree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083465-C9FB-C02D-7B8D-0DDD1A7E8F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1236" y="2609848"/>
            <a:ext cx="4696314" cy="30384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A11672-ECEE-CA68-230F-684AE3F96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2447924"/>
            <a:ext cx="4464550" cy="334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65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3F1B1-31A8-A5DD-3C68-3E650A251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KNN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04379A-F32A-8308-D864-9964949AA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46" y="2568485"/>
            <a:ext cx="3608417" cy="27063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5456E7-0995-A688-95E4-BC7D98ADE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292" y="2568485"/>
            <a:ext cx="3608417" cy="27063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640ED7-B3BC-61E0-F01A-7CB0E485D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8739" y="2568485"/>
            <a:ext cx="3420801" cy="270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4369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139</TotalTime>
  <Words>375</Words>
  <Application>Microsoft Office PowerPoint</Application>
  <PresentationFormat>Widescreen</PresentationFormat>
  <Paragraphs>70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Gill Sans MT</vt:lpstr>
      <vt:lpstr>Gallery</vt:lpstr>
      <vt:lpstr>FINANCIAL FRAUD DETECTION AND IMPLEMENTATION OF LVQ ALGORITHM</vt:lpstr>
      <vt:lpstr>TABLE OF CONTENT</vt:lpstr>
      <vt:lpstr>About the Dataset:</vt:lpstr>
      <vt:lpstr>BASIC EDA:</vt:lpstr>
      <vt:lpstr>CLASS IMBALANCE</vt:lpstr>
      <vt:lpstr>Modelling:</vt:lpstr>
      <vt:lpstr>Logistic Regression</vt:lpstr>
      <vt:lpstr>Decision Tree</vt:lpstr>
      <vt:lpstr>KNN</vt:lpstr>
      <vt:lpstr>Learning vector quantization</vt:lpstr>
      <vt:lpstr>implementation</vt:lpstr>
      <vt:lpstr>RESULTS OF LVQ ON IRIS DATASET</vt:lpstr>
      <vt:lpstr>RESULTS USING LVQ ON the financial dataset</vt:lpstr>
      <vt:lpstr>COMPARISON OF ALL THE MODELS</vt:lpstr>
      <vt:lpstr>LIMITATION AND FUTURE SCOPE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FRAUD DETECTION AND IMPLEMENTATION OF LVQ ALGORITHM</dc:title>
  <dc:creator>Kush, Udbhav</dc:creator>
  <cp:lastModifiedBy>Kush, Udbhav</cp:lastModifiedBy>
  <cp:revision>6</cp:revision>
  <dcterms:created xsi:type="dcterms:W3CDTF">2023-05-01T15:31:02Z</dcterms:created>
  <dcterms:modified xsi:type="dcterms:W3CDTF">2023-05-01T17:50:52Z</dcterms:modified>
</cp:coreProperties>
</file>