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11/5/2020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11/5/2020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andrewmvd/trip-advisor-hotel-review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BE791-B388-4DD0-8A59-0436242DE32D}"/>
              </a:ext>
            </a:extLst>
          </p:cNvPr>
          <p:cNvSpPr>
            <a:spLocks noGrp="1"/>
          </p:cNvSpPr>
          <p:nvPr>
            <p:ph type="ctrTitle"/>
          </p:nvPr>
        </p:nvSpPr>
        <p:spPr/>
        <p:txBody>
          <a:bodyPr/>
          <a:lstStyle/>
          <a:p>
            <a:r>
              <a:rPr lang="en-US" dirty="0"/>
              <a:t>Group 6 – Finding a good Hotel</a:t>
            </a:r>
            <a:br>
              <a:rPr lang="en-US" dirty="0"/>
            </a:br>
            <a:r>
              <a:rPr lang="en-US" dirty="0"/>
              <a:t>					Checkpoint 1</a:t>
            </a:r>
            <a:endParaRPr lang="en-CA" dirty="0"/>
          </a:p>
        </p:txBody>
      </p:sp>
      <p:sp>
        <p:nvSpPr>
          <p:cNvPr id="3" name="Subtitle 2">
            <a:extLst>
              <a:ext uri="{FF2B5EF4-FFF2-40B4-BE49-F238E27FC236}">
                <a16:creationId xmlns:a16="http://schemas.microsoft.com/office/drawing/2014/main" id="{6122CE74-BE4E-4037-B1CE-9A68D639396B}"/>
              </a:ext>
            </a:extLst>
          </p:cNvPr>
          <p:cNvSpPr>
            <a:spLocks noGrp="1"/>
          </p:cNvSpPr>
          <p:nvPr>
            <p:ph type="subTitle" idx="1"/>
          </p:nvPr>
        </p:nvSpPr>
        <p:spPr>
          <a:xfrm>
            <a:off x="810001" y="5280846"/>
            <a:ext cx="10572000" cy="926771"/>
          </a:xfrm>
        </p:spPr>
        <p:txBody>
          <a:bodyPr/>
          <a:lstStyle/>
          <a:p>
            <a:r>
              <a:rPr lang="en-US" dirty="0"/>
              <a:t>Validating the quality/rating of hotels listed on Trip advisor based on scrubbing customer-submitted reviews. </a:t>
            </a:r>
            <a:endParaRPr lang="en-CA" dirty="0"/>
          </a:p>
        </p:txBody>
      </p:sp>
    </p:spTree>
    <p:extLst>
      <p:ext uri="{BB962C8B-B14F-4D97-AF65-F5344CB8AC3E}">
        <p14:creationId xmlns:p14="http://schemas.microsoft.com/office/powerpoint/2010/main" val="2056657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301A0-F9B4-43D5-ACBF-A9620EDB06A4}"/>
              </a:ext>
            </a:extLst>
          </p:cNvPr>
          <p:cNvSpPr>
            <a:spLocks noGrp="1"/>
          </p:cNvSpPr>
          <p:nvPr>
            <p:ph type="title"/>
          </p:nvPr>
        </p:nvSpPr>
        <p:spPr/>
        <p:txBody>
          <a:bodyPr/>
          <a:lstStyle/>
          <a:p>
            <a:r>
              <a:rPr lang="en-US" dirty="0"/>
              <a:t>Roles</a:t>
            </a:r>
            <a:endParaRPr lang="en-CA" dirty="0"/>
          </a:p>
        </p:txBody>
      </p:sp>
      <p:sp>
        <p:nvSpPr>
          <p:cNvPr id="3" name="Content Placeholder 2">
            <a:extLst>
              <a:ext uri="{FF2B5EF4-FFF2-40B4-BE49-F238E27FC236}">
                <a16:creationId xmlns:a16="http://schemas.microsoft.com/office/drawing/2014/main" id="{3C57B7C3-9341-4DA8-9AAE-A3218711B930}"/>
              </a:ext>
            </a:extLst>
          </p:cNvPr>
          <p:cNvSpPr>
            <a:spLocks noGrp="1"/>
          </p:cNvSpPr>
          <p:nvPr>
            <p:ph idx="1"/>
          </p:nvPr>
        </p:nvSpPr>
        <p:spPr/>
        <p:txBody>
          <a:bodyPr/>
          <a:lstStyle/>
          <a:p>
            <a:r>
              <a:rPr lang="en-US" dirty="0" err="1"/>
              <a:t>Dhavalkumar</a:t>
            </a:r>
            <a:r>
              <a:rPr lang="en-US" dirty="0"/>
              <a:t> Thanki – Machine Learning implementation</a:t>
            </a:r>
          </a:p>
          <a:p>
            <a:endParaRPr lang="en-US" dirty="0"/>
          </a:p>
          <a:p>
            <a:r>
              <a:rPr lang="en-US" dirty="0"/>
              <a:t>Mehdi </a:t>
            </a:r>
            <a:r>
              <a:rPr lang="en-US" dirty="0" err="1"/>
              <a:t>Lamouchi</a:t>
            </a:r>
            <a:r>
              <a:rPr lang="en-US" dirty="0"/>
              <a:t> – Web service implementation/Flask</a:t>
            </a:r>
          </a:p>
          <a:p>
            <a:endParaRPr lang="en-CA" dirty="0"/>
          </a:p>
          <a:p>
            <a:r>
              <a:rPr lang="en-CA" dirty="0" err="1"/>
              <a:t>Anukaran</a:t>
            </a:r>
            <a:r>
              <a:rPr lang="en-CA" dirty="0"/>
              <a:t> </a:t>
            </a:r>
            <a:r>
              <a:rPr lang="en-CA" dirty="0" err="1"/>
              <a:t>Kathuria</a:t>
            </a:r>
            <a:r>
              <a:rPr lang="en-CA" dirty="0"/>
              <a:t> – Machine Learning/Cloud SQL</a:t>
            </a:r>
          </a:p>
          <a:p>
            <a:endParaRPr lang="en-CA" dirty="0"/>
          </a:p>
          <a:p>
            <a:r>
              <a:rPr lang="en-CA" dirty="0" err="1"/>
              <a:t>Udbhavsinh</a:t>
            </a:r>
            <a:r>
              <a:rPr lang="en-CA" dirty="0"/>
              <a:t> Solanki – Web service implementation  </a:t>
            </a:r>
          </a:p>
        </p:txBody>
      </p:sp>
    </p:spTree>
    <p:extLst>
      <p:ext uri="{BB962C8B-B14F-4D97-AF65-F5344CB8AC3E}">
        <p14:creationId xmlns:p14="http://schemas.microsoft.com/office/powerpoint/2010/main" val="2211340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CA9B-A528-46FB-8ED9-9826B499C828}"/>
              </a:ext>
            </a:extLst>
          </p:cNvPr>
          <p:cNvSpPr>
            <a:spLocks noGrp="1"/>
          </p:cNvSpPr>
          <p:nvPr>
            <p:ph type="title"/>
          </p:nvPr>
        </p:nvSpPr>
        <p:spPr/>
        <p:txBody>
          <a:bodyPr/>
          <a:lstStyle/>
          <a:p>
            <a:r>
              <a:rPr lang="en-US" dirty="0"/>
              <a:t>Objective of Project</a:t>
            </a:r>
            <a:endParaRPr lang="en-CA" dirty="0"/>
          </a:p>
        </p:txBody>
      </p:sp>
      <p:sp>
        <p:nvSpPr>
          <p:cNvPr id="3" name="Content Placeholder 2">
            <a:extLst>
              <a:ext uri="{FF2B5EF4-FFF2-40B4-BE49-F238E27FC236}">
                <a16:creationId xmlns:a16="http://schemas.microsoft.com/office/drawing/2014/main" id="{BBED847F-D59C-46CB-A224-5E16B2A41414}"/>
              </a:ext>
            </a:extLst>
          </p:cNvPr>
          <p:cNvSpPr>
            <a:spLocks noGrp="1"/>
          </p:cNvSpPr>
          <p:nvPr>
            <p:ph idx="1"/>
          </p:nvPr>
        </p:nvSpPr>
        <p:spPr>
          <a:xfrm>
            <a:off x="818712" y="2222287"/>
            <a:ext cx="10554574" cy="3920936"/>
          </a:xfrm>
        </p:spPr>
        <p:txBody>
          <a:bodyPr/>
          <a:lstStyle/>
          <a:p>
            <a:r>
              <a:rPr lang="en-US" dirty="0"/>
              <a:t>The data provided on </a:t>
            </a:r>
            <a:r>
              <a:rPr lang="en-US" dirty="0">
                <a:hlinkClick r:id="rId2"/>
              </a:rPr>
              <a:t>Kaggle</a:t>
            </a:r>
            <a:r>
              <a:rPr lang="en-US" dirty="0"/>
              <a:t>, extends extensively in terms of user-submitted reviews and a rating number for their experience after staying at a particular hotel. This data is sent/published on Trip advisor for each respective hotel. </a:t>
            </a:r>
          </a:p>
          <a:p>
            <a:endParaRPr lang="en-US" dirty="0"/>
          </a:p>
          <a:p>
            <a:r>
              <a:rPr lang="en-US" dirty="0"/>
              <a:t>We can use this data and implement an NLP system to extract and manipulate the review data in order to check the validity of the hotel rating based on what users wrote in their reviews. </a:t>
            </a:r>
          </a:p>
          <a:p>
            <a:endParaRPr lang="en-US" dirty="0"/>
          </a:p>
          <a:p>
            <a:r>
              <a:rPr lang="en-US" dirty="0"/>
              <a:t>In doing so we can be confident in choosing a hotel based on reading reviews online with the knowledge that certain descriptions will yield a certain quality of accommodation.   </a:t>
            </a:r>
            <a:endParaRPr lang="en-CA" dirty="0"/>
          </a:p>
        </p:txBody>
      </p:sp>
    </p:spTree>
    <p:extLst>
      <p:ext uri="{BB962C8B-B14F-4D97-AF65-F5344CB8AC3E}">
        <p14:creationId xmlns:p14="http://schemas.microsoft.com/office/powerpoint/2010/main" val="2517516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2E947-24C6-4C10-A294-85BD316E5D34}"/>
              </a:ext>
            </a:extLst>
          </p:cNvPr>
          <p:cNvSpPr>
            <a:spLocks noGrp="1"/>
          </p:cNvSpPr>
          <p:nvPr>
            <p:ph type="title"/>
          </p:nvPr>
        </p:nvSpPr>
        <p:spPr/>
        <p:txBody>
          <a:bodyPr/>
          <a:lstStyle/>
          <a:p>
            <a:r>
              <a:rPr lang="en-US" dirty="0"/>
              <a:t>Machine Learning portion</a:t>
            </a:r>
            <a:endParaRPr lang="en-CA" dirty="0"/>
          </a:p>
        </p:txBody>
      </p:sp>
      <p:sp>
        <p:nvSpPr>
          <p:cNvPr id="3" name="Content Placeholder 2">
            <a:extLst>
              <a:ext uri="{FF2B5EF4-FFF2-40B4-BE49-F238E27FC236}">
                <a16:creationId xmlns:a16="http://schemas.microsoft.com/office/drawing/2014/main" id="{8899478E-B314-4277-A006-91A07A0C4332}"/>
              </a:ext>
            </a:extLst>
          </p:cNvPr>
          <p:cNvSpPr>
            <a:spLocks noGrp="1"/>
          </p:cNvSpPr>
          <p:nvPr>
            <p:ph idx="1"/>
          </p:nvPr>
        </p:nvSpPr>
        <p:spPr>
          <a:xfrm>
            <a:off x="818712" y="2222287"/>
            <a:ext cx="10554574" cy="4023967"/>
          </a:xfrm>
        </p:spPr>
        <p:txBody>
          <a:bodyPr>
            <a:normAutofit/>
          </a:bodyPr>
          <a:lstStyle/>
          <a:p>
            <a:r>
              <a:rPr lang="en-CA" dirty="0"/>
              <a:t>The model is created through pipelining the data via a </a:t>
            </a:r>
            <a:r>
              <a:rPr lang="en-CA" dirty="0" err="1"/>
              <a:t>Jupyter</a:t>
            </a:r>
            <a:r>
              <a:rPr lang="en-CA" dirty="0"/>
              <a:t> notebook, data is cleaned and scrubbed and then represented into various diagrams to extract possible suggestions on how to further infer data that can be of some use. </a:t>
            </a:r>
          </a:p>
          <a:p>
            <a:pPr marL="0" indent="0">
              <a:buNone/>
            </a:pPr>
            <a:endParaRPr lang="en-US" dirty="0"/>
          </a:p>
          <a:p>
            <a:pPr marL="0" indent="0">
              <a:buNone/>
            </a:pPr>
            <a:endParaRPr lang="en-US" dirty="0"/>
          </a:p>
          <a:p>
            <a:r>
              <a:rPr lang="en-US" dirty="0"/>
              <a:t>The initial model we use is the </a:t>
            </a:r>
            <a:r>
              <a:rPr lang="en-US" dirty="0" err="1"/>
              <a:t>MLPClassifer</a:t>
            </a:r>
            <a:r>
              <a:rPr lang="en-US" dirty="0"/>
              <a:t>, the ease of implementation as well as data processing power made it a clear choice to begin with amongst others. </a:t>
            </a:r>
          </a:p>
        </p:txBody>
      </p:sp>
    </p:spTree>
    <p:extLst>
      <p:ext uri="{BB962C8B-B14F-4D97-AF65-F5344CB8AC3E}">
        <p14:creationId xmlns:p14="http://schemas.microsoft.com/office/powerpoint/2010/main" val="646520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emplate>TM03457503[[fn=Quotable]]</Template>
  <TotalTime>84</TotalTime>
  <Words>245</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Century Gothic</vt:lpstr>
      <vt:lpstr>Wingdings 2</vt:lpstr>
      <vt:lpstr>Quotable</vt:lpstr>
      <vt:lpstr>Group 6 – Finding a good Hotel      Checkpoint 1</vt:lpstr>
      <vt:lpstr>Roles</vt:lpstr>
      <vt:lpstr>Objective of Project</vt:lpstr>
      <vt:lpstr>Machine Learning portion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6 – Finding a good Hotel</dc:title>
  <dc:creator>Dhaval Thanki</dc:creator>
  <cp:lastModifiedBy>Dhaval Thanki</cp:lastModifiedBy>
  <cp:revision>11</cp:revision>
  <dcterms:created xsi:type="dcterms:W3CDTF">2020-11-05T15:26:15Z</dcterms:created>
  <dcterms:modified xsi:type="dcterms:W3CDTF">2020-11-05T16:50:20Z</dcterms:modified>
</cp:coreProperties>
</file>