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7"/>
  </p:notesMasterIdLst>
  <p:handoutMasterIdLst>
    <p:handoutMasterId r:id="rId18"/>
  </p:handoutMasterIdLst>
  <p:sldIdLst>
    <p:sldId id="256" r:id="rId5"/>
    <p:sldId id="261" r:id="rId6"/>
    <p:sldId id="262" r:id="rId7"/>
    <p:sldId id="263" r:id="rId8"/>
    <p:sldId id="264" r:id="rId9"/>
    <p:sldId id="265" r:id="rId10"/>
    <p:sldId id="266" r:id="rId11"/>
    <p:sldId id="267" r:id="rId12"/>
    <p:sldId id="268" r:id="rId13"/>
    <p:sldId id="269" r:id="rId14"/>
    <p:sldId id="270"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dbhavsinh Solanki" userId="2a4fc02811025436" providerId="LiveId" clId="{CFFBFB29-5E2B-42FC-9F5A-1F8A434160BC}"/>
    <pc:docChg chg="custSel addSld delSld modSld">
      <pc:chgData name="Udbhavsinh Solanki" userId="2a4fc02811025436" providerId="LiveId" clId="{CFFBFB29-5E2B-42FC-9F5A-1F8A434160BC}" dt="2020-10-20T23:31:03.966" v="927" actId="20577"/>
      <pc:docMkLst>
        <pc:docMk/>
      </pc:docMkLst>
      <pc:sldChg chg="modSp mod">
        <pc:chgData name="Udbhavsinh Solanki" userId="2a4fc02811025436" providerId="LiveId" clId="{CFFBFB29-5E2B-42FC-9F5A-1F8A434160BC}" dt="2020-10-20T23:22:48.368" v="316" actId="20577"/>
        <pc:sldMkLst>
          <pc:docMk/>
          <pc:sldMk cId="1487700712" sldId="256"/>
        </pc:sldMkLst>
        <pc:spChg chg="mod">
          <ac:chgData name="Udbhavsinh Solanki" userId="2a4fc02811025436" providerId="LiveId" clId="{CFFBFB29-5E2B-42FC-9F5A-1F8A434160BC}" dt="2020-10-20T23:22:48.368" v="316" actId="20577"/>
          <ac:spMkLst>
            <pc:docMk/>
            <pc:sldMk cId="1487700712" sldId="256"/>
            <ac:spMk id="3" creationId="{48B6CF59-4E5B-494D-A2F7-97ADD01E6497}"/>
          </ac:spMkLst>
        </pc:spChg>
        <pc:picChg chg="mod">
          <ac:chgData name="Udbhavsinh Solanki" userId="2a4fc02811025436" providerId="LiveId" clId="{CFFBFB29-5E2B-42FC-9F5A-1F8A434160BC}" dt="2020-10-20T23:22:03.329" v="264" actId="1076"/>
          <ac:picMkLst>
            <pc:docMk/>
            <pc:sldMk cId="1487700712" sldId="256"/>
            <ac:picMk id="7" creationId="{3840F91C-EDD0-4D4E-A4AB-E6C77856C88C}"/>
          </ac:picMkLst>
        </pc:picChg>
      </pc:sldChg>
      <pc:sldChg chg="modSp mod">
        <pc:chgData name="Udbhavsinh Solanki" userId="2a4fc02811025436" providerId="LiveId" clId="{CFFBFB29-5E2B-42FC-9F5A-1F8A434160BC}" dt="2020-10-20T23:31:03.966" v="927" actId="20577"/>
        <pc:sldMkLst>
          <pc:docMk/>
          <pc:sldMk cId="3501347425" sldId="260"/>
        </pc:sldMkLst>
        <pc:spChg chg="mod">
          <ac:chgData name="Udbhavsinh Solanki" userId="2a4fc02811025436" providerId="LiveId" clId="{CFFBFB29-5E2B-42FC-9F5A-1F8A434160BC}" dt="2020-10-20T23:31:03.966" v="927" actId="20577"/>
          <ac:spMkLst>
            <pc:docMk/>
            <pc:sldMk cId="3501347425" sldId="260"/>
            <ac:spMk id="3" creationId="{A9CB511D-EA45-4336-847C-1252667143B5}"/>
          </ac:spMkLst>
        </pc:spChg>
      </pc:sldChg>
      <pc:sldChg chg="addSp delSp modSp new mod">
        <pc:chgData name="Udbhavsinh Solanki" userId="2a4fc02811025436" providerId="LiveId" clId="{CFFBFB29-5E2B-42FC-9F5A-1F8A434160BC}" dt="2020-10-20T23:21:46.152" v="261" actId="14100"/>
        <pc:sldMkLst>
          <pc:docMk/>
          <pc:sldMk cId="3649869784" sldId="267"/>
        </pc:sldMkLst>
        <pc:spChg chg="mod">
          <ac:chgData name="Udbhavsinh Solanki" userId="2a4fc02811025436" providerId="LiveId" clId="{CFFBFB29-5E2B-42FC-9F5A-1F8A434160BC}" dt="2020-10-20T23:19:39.103" v="17" actId="20577"/>
          <ac:spMkLst>
            <pc:docMk/>
            <pc:sldMk cId="3649869784" sldId="267"/>
            <ac:spMk id="2" creationId="{C702BB37-E9B8-4463-A95E-4C744F657A87}"/>
          </ac:spMkLst>
        </pc:spChg>
        <pc:spChg chg="del">
          <ac:chgData name="Udbhavsinh Solanki" userId="2a4fc02811025436" providerId="LiveId" clId="{CFFBFB29-5E2B-42FC-9F5A-1F8A434160BC}" dt="2020-10-20T23:19:48.553" v="18"/>
          <ac:spMkLst>
            <pc:docMk/>
            <pc:sldMk cId="3649869784" sldId="267"/>
            <ac:spMk id="3" creationId="{EB56F031-255D-4B48-BFC0-75292C5AE064}"/>
          </ac:spMkLst>
        </pc:spChg>
        <pc:spChg chg="add mod">
          <ac:chgData name="Udbhavsinh Solanki" userId="2a4fc02811025436" providerId="LiveId" clId="{CFFBFB29-5E2B-42FC-9F5A-1F8A434160BC}" dt="2020-10-20T23:21:41.407" v="260" actId="20577"/>
          <ac:spMkLst>
            <pc:docMk/>
            <pc:sldMk cId="3649869784" sldId="267"/>
            <ac:spMk id="6" creationId="{43512025-BC71-4EF8-BB49-DA4715C926F0}"/>
          </ac:spMkLst>
        </pc:spChg>
        <pc:picChg chg="add mod">
          <ac:chgData name="Udbhavsinh Solanki" userId="2a4fc02811025436" providerId="LiveId" clId="{CFFBFB29-5E2B-42FC-9F5A-1F8A434160BC}" dt="2020-10-20T23:21:46.152" v="261" actId="14100"/>
          <ac:picMkLst>
            <pc:docMk/>
            <pc:sldMk cId="3649869784" sldId="267"/>
            <ac:picMk id="5" creationId="{AD530BC4-4D87-4F35-8F76-34AC4564A02B}"/>
          </ac:picMkLst>
        </pc:picChg>
      </pc:sldChg>
      <pc:sldChg chg="delSp new del mod">
        <pc:chgData name="Udbhavsinh Solanki" userId="2a4fc02811025436" providerId="LiveId" clId="{CFFBFB29-5E2B-42FC-9F5A-1F8A434160BC}" dt="2020-10-20T23:24:17.626" v="319" actId="2696"/>
        <pc:sldMkLst>
          <pc:docMk/>
          <pc:sldMk cId="735676895" sldId="268"/>
        </pc:sldMkLst>
        <pc:spChg chg="del">
          <ac:chgData name="Udbhavsinh Solanki" userId="2a4fc02811025436" providerId="LiveId" clId="{CFFBFB29-5E2B-42FC-9F5A-1F8A434160BC}" dt="2020-10-20T23:24:00.452" v="318" actId="21"/>
          <ac:spMkLst>
            <pc:docMk/>
            <pc:sldMk cId="735676895" sldId="268"/>
            <ac:spMk id="2" creationId="{765C5F65-6479-42CF-9651-4D22D5DD394F}"/>
          </ac:spMkLst>
        </pc:spChg>
      </pc:sldChg>
      <pc:sldChg chg="modSp new mod">
        <pc:chgData name="Udbhavsinh Solanki" userId="2a4fc02811025436" providerId="LiveId" clId="{CFFBFB29-5E2B-42FC-9F5A-1F8A434160BC}" dt="2020-10-20T23:28:51.485" v="826" actId="20577"/>
        <pc:sldMkLst>
          <pc:docMk/>
          <pc:sldMk cId="849513648" sldId="268"/>
        </pc:sldMkLst>
        <pc:spChg chg="mod">
          <ac:chgData name="Udbhavsinh Solanki" userId="2a4fc02811025436" providerId="LiveId" clId="{CFFBFB29-5E2B-42FC-9F5A-1F8A434160BC}" dt="2020-10-20T23:24:34.307" v="338" actId="20577"/>
          <ac:spMkLst>
            <pc:docMk/>
            <pc:sldMk cId="849513648" sldId="268"/>
            <ac:spMk id="2" creationId="{932D72A4-75CD-45AE-AA5F-4EB9206D0D80}"/>
          </ac:spMkLst>
        </pc:spChg>
        <pc:spChg chg="mod">
          <ac:chgData name="Udbhavsinh Solanki" userId="2a4fc02811025436" providerId="LiveId" clId="{CFFBFB29-5E2B-42FC-9F5A-1F8A434160BC}" dt="2020-10-20T23:28:51.485" v="826" actId="20577"/>
          <ac:spMkLst>
            <pc:docMk/>
            <pc:sldMk cId="849513648" sldId="268"/>
            <ac:spMk id="3" creationId="{86DD6054-EB0D-4960-ABD5-5CCBCA44A6BA}"/>
          </ac:spMkLst>
        </pc:spChg>
      </pc:sldChg>
      <pc:sldChg chg="addSp delSp modSp new mod">
        <pc:chgData name="Udbhavsinh Solanki" userId="2a4fc02811025436" providerId="LiveId" clId="{CFFBFB29-5E2B-42FC-9F5A-1F8A434160BC}" dt="2020-10-20T23:29:40.575" v="856" actId="14100"/>
        <pc:sldMkLst>
          <pc:docMk/>
          <pc:sldMk cId="3172979856" sldId="269"/>
        </pc:sldMkLst>
        <pc:spChg chg="mod">
          <ac:chgData name="Udbhavsinh Solanki" userId="2a4fc02811025436" providerId="LiveId" clId="{CFFBFB29-5E2B-42FC-9F5A-1F8A434160BC}" dt="2020-10-20T23:29:16.258" v="852" actId="20577"/>
          <ac:spMkLst>
            <pc:docMk/>
            <pc:sldMk cId="3172979856" sldId="269"/>
            <ac:spMk id="2" creationId="{A2009FC1-5513-449B-8E50-DCBC1ED8E2B0}"/>
          </ac:spMkLst>
        </pc:spChg>
        <pc:spChg chg="del">
          <ac:chgData name="Udbhavsinh Solanki" userId="2a4fc02811025436" providerId="LiveId" clId="{CFFBFB29-5E2B-42FC-9F5A-1F8A434160BC}" dt="2020-10-20T23:29:32.069" v="853"/>
          <ac:spMkLst>
            <pc:docMk/>
            <pc:sldMk cId="3172979856" sldId="269"/>
            <ac:spMk id="3" creationId="{EB13287F-C60A-46BD-BF5A-E18742B0F881}"/>
          </ac:spMkLst>
        </pc:spChg>
        <pc:picChg chg="add mod">
          <ac:chgData name="Udbhavsinh Solanki" userId="2a4fc02811025436" providerId="LiveId" clId="{CFFBFB29-5E2B-42FC-9F5A-1F8A434160BC}" dt="2020-10-20T23:29:40.575" v="856" actId="14100"/>
          <ac:picMkLst>
            <pc:docMk/>
            <pc:sldMk cId="3172979856" sldId="269"/>
            <ac:picMk id="5" creationId="{91E725C7-B458-43FE-B7A2-9F9B202D49F9}"/>
          </ac:picMkLst>
        </pc:picChg>
      </pc:sldChg>
      <pc:sldChg chg="addSp delSp modSp new mod">
        <pc:chgData name="Udbhavsinh Solanki" userId="2a4fc02811025436" providerId="LiveId" clId="{CFFBFB29-5E2B-42FC-9F5A-1F8A434160BC}" dt="2020-10-20T23:30:23.198" v="886" actId="14100"/>
        <pc:sldMkLst>
          <pc:docMk/>
          <pc:sldMk cId="2980338332" sldId="270"/>
        </pc:sldMkLst>
        <pc:spChg chg="mod">
          <ac:chgData name="Udbhavsinh Solanki" userId="2a4fc02811025436" providerId="LiveId" clId="{CFFBFB29-5E2B-42FC-9F5A-1F8A434160BC}" dt="2020-10-20T23:29:59.588" v="881" actId="20577"/>
          <ac:spMkLst>
            <pc:docMk/>
            <pc:sldMk cId="2980338332" sldId="270"/>
            <ac:spMk id="2" creationId="{0AA10D5B-D624-40B2-B577-44473B077256}"/>
          </ac:spMkLst>
        </pc:spChg>
        <pc:spChg chg="del">
          <ac:chgData name="Udbhavsinh Solanki" userId="2a4fc02811025436" providerId="LiveId" clId="{CFFBFB29-5E2B-42FC-9F5A-1F8A434160BC}" dt="2020-10-20T23:30:11.255" v="882"/>
          <ac:spMkLst>
            <pc:docMk/>
            <pc:sldMk cId="2980338332" sldId="270"/>
            <ac:spMk id="3" creationId="{25A2B7F7-D3B6-4F92-B6B2-88C6F0A81D9E}"/>
          </ac:spMkLst>
        </pc:spChg>
        <pc:picChg chg="add mod">
          <ac:chgData name="Udbhavsinh Solanki" userId="2a4fc02811025436" providerId="LiveId" clId="{CFFBFB29-5E2B-42FC-9F5A-1F8A434160BC}" dt="2020-10-20T23:30:23.198" v="886" actId="14100"/>
          <ac:picMkLst>
            <pc:docMk/>
            <pc:sldMk cId="2980338332" sldId="270"/>
            <ac:picMk id="5" creationId="{EC77146B-3DED-4658-A9C2-188BCC5DEDA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10/20/2020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10/20/2020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10/20/2020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10/20/2020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10/20/2020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10/20/2020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10/20/2020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10/20/2020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18025" y="-47491"/>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Artificial intelligence</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5"/>
            <a:ext cx="10993546" cy="895244"/>
          </a:xfrm>
        </p:spPr>
        <p:txBody>
          <a:bodyPr>
            <a:normAutofit fontScale="47500" lnSpcReduction="20000"/>
          </a:bodyPr>
          <a:lstStyle/>
          <a:p>
            <a:r>
              <a:rPr lang="en-US" sz="2800" dirty="0">
                <a:solidFill>
                  <a:srgbClr val="7CEBFF"/>
                </a:solidFill>
              </a:rPr>
              <a:t>Project 1 : - AI CHATBOT IN PROLOG</a:t>
            </a:r>
          </a:p>
          <a:p>
            <a:r>
              <a:rPr lang="en-US" sz="2800" dirty="0">
                <a:solidFill>
                  <a:srgbClr val="7CEBFF"/>
                </a:solidFill>
              </a:rPr>
              <a:t>Name : - Udbhavsinh Solanki</a:t>
            </a:r>
          </a:p>
          <a:p>
            <a:r>
              <a:rPr lang="en-US" sz="2800" dirty="0">
                <a:solidFill>
                  <a:srgbClr val="7CEBFF"/>
                </a:solidFill>
              </a:rPr>
              <a:t>Id : - 0873798</a:t>
            </a:r>
          </a:p>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9FC1-5513-449B-8E50-DCBC1ED8E2B0}"/>
              </a:ext>
            </a:extLst>
          </p:cNvPr>
          <p:cNvSpPr>
            <a:spLocks noGrp="1"/>
          </p:cNvSpPr>
          <p:nvPr>
            <p:ph type="title"/>
          </p:nvPr>
        </p:nvSpPr>
        <p:spPr/>
        <p:txBody>
          <a:bodyPr/>
          <a:lstStyle/>
          <a:p>
            <a:r>
              <a:rPr lang="en-IN" dirty="0"/>
              <a:t>Glimpse on the output: - </a:t>
            </a:r>
          </a:p>
        </p:txBody>
      </p:sp>
      <p:pic>
        <p:nvPicPr>
          <p:cNvPr id="5" name="Content Placeholder 4">
            <a:extLst>
              <a:ext uri="{FF2B5EF4-FFF2-40B4-BE49-F238E27FC236}">
                <a16:creationId xmlns:a16="http://schemas.microsoft.com/office/drawing/2014/main" id="{91E725C7-B458-43FE-B7A2-9F9B202D49F9}"/>
              </a:ext>
            </a:extLst>
          </p:cNvPr>
          <p:cNvPicPr>
            <a:picLocks noGrp="1" noChangeAspect="1"/>
          </p:cNvPicPr>
          <p:nvPr>
            <p:ph idx="1"/>
          </p:nvPr>
        </p:nvPicPr>
        <p:blipFill>
          <a:blip r:embed="rId2"/>
          <a:stretch>
            <a:fillRect/>
          </a:stretch>
        </p:blipFill>
        <p:spPr>
          <a:xfrm>
            <a:off x="2239616" y="2181224"/>
            <a:ext cx="7633253" cy="4378601"/>
          </a:xfrm>
        </p:spPr>
      </p:pic>
    </p:spTree>
    <p:extLst>
      <p:ext uri="{BB962C8B-B14F-4D97-AF65-F5344CB8AC3E}">
        <p14:creationId xmlns:p14="http://schemas.microsoft.com/office/powerpoint/2010/main" val="317297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0D5B-D624-40B2-B577-44473B077256}"/>
              </a:ext>
            </a:extLst>
          </p:cNvPr>
          <p:cNvSpPr>
            <a:spLocks noGrp="1"/>
          </p:cNvSpPr>
          <p:nvPr>
            <p:ph type="title"/>
          </p:nvPr>
        </p:nvSpPr>
        <p:spPr/>
        <p:txBody>
          <a:bodyPr/>
          <a:lstStyle/>
          <a:p>
            <a:r>
              <a:rPr lang="en-IN" dirty="0"/>
              <a:t>Glimpse on the output: -</a:t>
            </a:r>
          </a:p>
        </p:txBody>
      </p:sp>
      <p:pic>
        <p:nvPicPr>
          <p:cNvPr id="5" name="Content Placeholder 4">
            <a:extLst>
              <a:ext uri="{FF2B5EF4-FFF2-40B4-BE49-F238E27FC236}">
                <a16:creationId xmlns:a16="http://schemas.microsoft.com/office/drawing/2014/main" id="{EC77146B-3DED-4658-A9C2-188BCC5DEDAF}"/>
              </a:ext>
            </a:extLst>
          </p:cNvPr>
          <p:cNvPicPr>
            <a:picLocks noGrp="1" noChangeAspect="1"/>
          </p:cNvPicPr>
          <p:nvPr>
            <p:ph idx="1"/>
          </p:nvPr>
        </p:nvPicPr>
        <p:blipFill>
          <a:blip r:embed="rId2"/>
          <a:stretch>
            <a:fillRect/>
          </a:stretch>
        </p:blipFill>
        <p:spPr>
          <a:xfrm>
            <a:off x="1656522" y="2181224"/>
            <a:ext cx="8401878" cy="4338845"/>
          </a:xfrm>
        </p:spPr>
      </p:pic>
    </p:spTree>
    <p:extLst>
      <p:ext uri="{BB962C8B-B14F-4D97-AF65-F5344CB8AC3E}">
        <p14:creationId xmlns:p14="http://schemas.microsoft.com/office/powerpoint/2010/main" val="2980338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Stay home and study !!!</a:t>
            </a: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117A-ADE8-47F6-AF6F-ECE1CC472D63}"/>
              </a:ext>
            </a:extLst>
          </p:cNvPr>
          <p:cNvSpPr>
            <a:spLocks noGrp="1"/>
          </p:cNvSpPr>
          <p:nvPr>
            <p:ph type="title"/>
          </p:nvPr>
        </p:nvSpPr>
        <p:spPr/>
        <p:txBody>
          <a:bodyPr/>
          <a:lstStyle/>
          <a:p>
            <a:r>
              <a:rPr lang="en-IN" dirty="0"/>
              <a:t>What are chatbots?</a:t>
            </a:r>
          </a:p>
        </p:txBody>
      </p:sp>
      <p:sp>
        <p:nvSpPr>
          <p:cNvPr id="3" name="Content Placeholder 2">
            <a:extLst>
              <a:ext uri="{FF2B5EF4-FFF2-40B4-BE49-F238E27FC236}">
                <a16:creationId xmlns:a16="http://schemas.microsoft.com/office/drawing/2014/main" id="{02BFB849-817B-4027-8DFB-48DFCE5D9BD7}"/>
              </a:ext>
            </a:extLst>
          </p:cNvPr>
          <p:cNvSpPr>
            <a:spLocks noGrp="1"/>
          </p:cNvSpPr>
          <p:nvPr>
            <p:ph idx="1"/>
          </p:nvPr>
        </p:nvSpPr>
        <p:spPr>
          <a:xfrm>
            <a:off x="581192" y="2180496"/>
            <a:ext cx="11029615" cy="4127539"/>
          </a:xfrm>
        </p:spPr>
        <p:txBody>
          <a:bodyPr/>
          <a:lstStyle/>
          <a:p>
            <a:r>
              <a:rPr lang="en-US" dirty="0">
                <a:latin typeface="Bahnschrift" panose="020B0502040204020203" pitchFamily="34" charset="0"/>
              </a:rPr>
              <a:t>A chatbot is a product application used to lead an on-line talk discussion through content or text-to-discourse, in lieu of furnishing direct contact with a live human operator.</a:t>
            </a:r>
          </a:p>
          <a:p>
            <a:r>
              <a:rPr lang="en-US" dirty="0">
                <a:latin typeface="Bahnschrift" panose="020B0502040204020203" pitchFamily="34" charset="0"/>
              </a:rPr>
              <a:t>Intended to convincingly mimic the manner in which a human would act as a conversational accomplice, chatbot frameworks commonly require nonstop tuning and testing, and numerous underway stay unfit to enough speak or finish the business standard Turing assessment.</a:t>
            </a:r>
          </a:p>
          <a:p>
            <a:r>
              <a:rPr lang="en-US" dirty="0">
                <a:latin typeface="Bahnschrift" panose="020B0502040204020203" pitchFamily="34" charset="0"/>
              </a:rPr>
              <a:t>Chatbots are utilized in discourse frameworks for different purposes including client care, demand directing, or for data gathering.</a:t>
            </a:r>
            <a:endParaRPr lang="en-IN" dirty="0">
              <a:latin typeface="Bahnschrift" panose="020B0502040204020203" pitchFamily="34" charset="0"/>
            </a:endParaRPr>
          </a:p>
        </p:txBody>
      </p:sp>
    </p:spTree>
    <p:extLst>
      <p:ext uri="{BB962C8B-B14F-4D97-AF65-F5344CB8AC3E}">
        <p14:creationId xmlns:p14="http://schemas.microsoft.com/office/powerpoint/2010/main" val="2615096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C34D-52D6-43EF-AD0D-7C1C7FAA682E}"/>
              </a:ext>
            </a:extLst>
          </p:cNvPr>
          <p:cNvSpPr>
            <a:spLocks noGrp="1"/>
          </p:cNvSpPr>
          <p:nvPr>
            <p:ph type="title"/>
          </p:nvPr>
        </p:nvSpPr>
        <p:spPr/>
        <p:txBody>
          <a:bodyPr/>
          <a:lstStyle/>
          <a:p>
            <a:r>
              <a:rPr lang="en-IN" dirty="0"/>
              <a:t>General Idea of my chatbot:-</a:t>
            </a:r>
          </a:p>
        </p:txBody>
      </p:sp>
      <p:sp>
        <p:nvSpPr>
          <p:cNvPr id="3" name="Content Placeholder 2">
            <a:extLst>
              <a:ext uri="{FF2B5EF4-FFF2-40B4-BE49-F238E27FC236}">
                <a16:creationId xmlns:a16="http://schemas.microsoft.com/office/drawing/2014/main" id="{0B73FECA-169F-4CCE-8542-2EA10412AB8F}"/>
              </a:ext>
            </a:extLst>
          </p:cNvPr>
          <p:cNvSpPr>
            <a:spLocks noGrp="1"/>
          </p:cNvSpPr>
          <p:nvPr>
            <p:ph idx="1"/>
          </p:nvPr>
        </p:nvSpPr>
        <p:spPr/>
        <p:txBody>
          <a:bodyPr/>
          <a:lstStyle/>
          <a:p>
            <a:pPr algn="l"/>
            <a:endParaRPr lang="en-IN" sz="1800" b="0" i="0" u="none" strike="noStrike" baseline="0" dirty="0">
              <a:solidFill>
                <a:srgbClr val="000000"/>
              </a:solidFill>
              <a:latin typeface="Calibri" panose="020F0502020204030204" pitchFamily="34" charset="0"/>
            </a:endParaRPr>
          </a:p>
          <a:p>
            <a:r>
              <a:rPr lang="en-US" sz="2400" b="0" i="0" u="none" strike="noStrike" baseline="0" dirty="0">
                <a:solidFill>
                  <a:srgbClr val="000000"/>
                </a:solidFill>
                <a:latin typeface="+mj-lt"/>
              </a:rPr>
              <a:t> I have created the chatbot where a person is consulting to a psychiatrist. Where a chatbot is used on the psychiatrist part for general consultation. </a:t>
            </a:r>
          </a:p>
          <a:p>
            <a:endParaRPr lang="en-US" sz="2400" dirty="0">
              <a:solidFill>
                <a:srgbClr val="000000"/>
              </a:solidFill>
              <a:latin typeface="+mj-lt"/>
            </a:endParaRPr>
          </a:p>
          <a:p>
            <a:endParaRPr lang="en-US" sz="2400" b="0" i="0" u="none" strike="noStrike" baseline="0" dirty="0">
              <a:solidFill>
                <a:srgbClr val="000000"/>
              </a:solidFill>
              <a:latin typeface="+mj-lt"/>
            </a:endParaRPr>
          </a:p>
          <a:p>
            <a:endParaRPr lang="en-US" sz="2400" b="0" i="0" u="none" strike="noStrike" baseline="0" dirty="0">
              <a:solidFill>
                <a:srgbClr val="000000"/>
              </a:solidFill>
              <a:latin typeface="+mj-lt"/>
            </a:endParaRPr>
          </a:p>
          <a:p>
            <a:endParaRPr lang="en-US" sz="2400" dirty="0">
              <a:solidFill>
                <a:srgbClr val="000000"/>
              </a:solidFill>
              <a:latin typeface="+mj-lt"/>
            </a:endParaRPr>
          </a:p>
          <a:p>
            <a:endParaRPr lang="en-US" sz="2400" dirty="0">
              <a:solidFill>
                <a:srgbClr val="000000"/>
              </a:solidFill>
              <a:latin typeface="+mj-lt"/>
            </a:endParaRPr>
          </a:p>
          <a:p>
            <a:endParaRPr lang="en-IN" sz="2400" dirty="0">
              <a:latin typeface="+mj-lt"/>
            </a:endParaRPr>
          </a:p>
        </p:txBody>
      </p:sp>
      <p:pic>
        <p:nvPicPr>
          <p:cNvPr id="5" name="Picture 4">
            <a:extLst>
              <a:ext uri="{FF2B5EF4-FFF2-40B4-BE49-F238E27FC236}">
                <a16:creationId xmlns:a16="http://schemas.microsoft.com/office/drawing/2014/main" id="{8238F3B6-542D-45FB-8F8F-B04E7A8F79DF}"/>
              </a:ext>
            </a:extLst>
          </p:cNvPr>
          <p:cNvPicPr>
            <a:picLocks noChangeAspect="1"/>
          </p:cNvPicPr>
          <p:nvPr/>
        </p:nvPicPr>
        <p:blipFill>
          <a:blip r:embed="rId2"/>
          <a:stretch>
            <a:fillRect/>
          </a:stretch>
        </p:blipFill>
        <p:spPr>
          <a:xfrm>
            <a:off x="317017" y="3179697"/>
            <a:ext cx="11293790" cy="3678303"/>
          </a:xfrm>
          <a:prstGeom prst="rect">
            <a:avLst/>
          </a:prstGeom>
        </p:spPr>
      </p:pic>
    </p:spTree>
    <p:extLst>
      <p:ext uri="{BB962C8B-B14F-4D97-AF65-F5344CB8AC3E}">
        <p14:creationId xmlns:p14="http://schemas.microsoft.com/office/powerpoint/2010/main" val="2429633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11A7E-FAD7-42CD-BE91-C1A7989462E9}"/>
              </a:ext>
            </a:extLst>
          </p:cNvPr>
          <p:cNvSpPr>
            <a:spLocks noGrp="1"/>
          </p:cNvSpPr>
          <p:nvPr>
            <p:ph type="title"/>
          </p:nvPr>
        </p:nvSpPr>
        <p:spPr/>
        <p:txBody>
          <a:bodyPr/>
          <a:lstStyle/>
          <a:p>
            <a:r>
              <a:rPr lang="en-IN" dirty="0"/>
              <a:t>About the coding part: - (Stored in .pl extension)</a:t>
            </a:r>
          </a:p>
        </p:txBody>
      </p:sp>
      <p:sp>
        <p:nvSpPr>
          <p:cNvPr id="3" name="Content Placeholder 2">
            <a:extLst>
              <a:ext uri="{FF2B5EF4-FFF2-40B4-BE49-F238E27FC236}">
                <a16:creationId xmlns:a16="http://schemas.microsoft.com/office/drawing/2014/main" id="{ADE89602-7CA9-46E4-983D-D0B075EDEC84}"/>
              </a:ext>
            </a:extLst>
          </p:cNvPr>
          <p:cNvSpPr>
            <a:spLocks noGrp="1"/>
          </p:cNvSpPr>
          <p:nvPr>
            <p:ph idx="1"/>
          </p:nvPr>
        </p:nvSpPr>
        <p:spPr/>
        <p:txBody>
          <a:bodyPr/>
          <a:lstStyle/>
          <a:p>
            <a:pPr algn="l"/>
            <a:endParaRPr lang="en-IN" sz="1800" b="0" i="0" u="none" strike="noStrike" baseline="0" dirty="0">
              <a:solidFill>
                <a:srgbClr val="000000"/>
              </a:solidFill>
              <a:latin typeface="Calibri" panose="020F0502020204030204" pitchFamily="34" charset="0"/>
            </a:endParaRPr>
          </a:p>
          <a:p>
            <a:r>
              <a:rPr lang="en-US" sz="2000" b="0" i="0" u="none" strike="noStrike" baseline="0" dirty="0">
                <a:solidFill>
                  <a:srgbClr val="000000"/>
                </a:solidFill>
                <a:latin typeface="+mj-lt"/>
              </a:rPr>
              <a:t>I have made the backend part using notepad where all our conversation between the user and psychiatrist is stored using appropriate coding In the notepad and we have stored that file using .pl extension.</a:t>
            </a:r>
          </a:p>
          <a:p>
            <a:r>
              <a:rPr lang="en-US" sz="2000" b="0" i="0" u="none" strike="noStrike" baseline="0" dirty="0">
                <a:solidFill>
                  <a:srgbClr val="000000"/>
                </a:solidFill>
                <a:latin typeface="+mj-lt"/>
              </a:rPr>
              <a:t>So I have made several queries in the notebook such as greeting, starting conversation, general abilities, set some sentences to give reply for yes or no , past and future terms, general possibilities, asking about the third person, categorize the important persons in the patients life and the set key values of integers, numerical , ASCII etc. in notebook which will be used in the conversation between the person and a psychiatrist. </a:t>
            </a:r>
            <a:endParaRPr lang="en-IN" sz="2000" dirty="0">
              <a:latin typeface="+mj-lt"/>
            </a:endParaRPr>
          </a:p>
        </p:txBody>
      </p:sp>
    </p:spTree>
    <p:extLst>
      <p:ext uri="{BB962C8B-B14F-4D97-AF65-F5344CB8AC3E}">
        <p14:creationId xmlns:p14="http://schemas.microsoft.com/office/powerpoint/2010/main" val="3896165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E8FF-7121-48DC-8959-0219669128E0}"/>
              </a:ext>
            </a:extLst>
          </p:cNvPr>
          <p:cNvSpPr>
            <a:spLocks noGrp="1"/>
          </p:cNvSpPr>
          <p:nvPr>
            <p:ph type="title"/>
          </p:nvPr>
        </p:nvSpPr>
        <p:spPr>
          <a:xfrm>
            <a:off x="753470" y="629069"/>
            <a:ext cx="11029616" cy="1013800"/>
          </a:xfrm>
        </p:spPr>
        <p:txBody>
          <a:bodyPr/>
          <a:lstStyle/>
          <a:p>
            <a:r>
              <a:rPr lang="en-IN" dirty="0"/>
              <a:t>Coding part: - </a:t>
            </a:r>
          </a:p>
        </p:txBody>
      </p:sp>
      <p:pic>
        <p:nvPicPr>
          <p:cNvPr id="5" name="Content Placeholder 4">
            <a:extLst>
              <a:ext uri="{FF2B5EF4-FFF2-40B4-BE49-F238E27FC236}">
                <a16:creationId xmlns:a16="http://schemas.microsoft.com/office/drawing/2014/main" id="{5CB8EBBA-8A9F-466B-AC5D-ECA7DE9F0BF1}"/>
              </a:ext>
            </a:extLst>
          </p:cNvPr>
          <p:cNvPicPr>
            <a:picLocks noGrp="1" noChangeAspect="1"/>
          </p:cNvPicPr>
          <p:nvPr>
            <p:ph idx="1"/>
          </p:nvPr>
        </p:nvPicPr>
        <p:blipFill>
          <a:blip r:embed="rId2"/>
          <a:stretch>
            <a:fillRect/>
          </a:stretch>
        </p:blipFill>
        <p:spPr>
          <a:xfrm>
            <a:off x="2279375" y="3637723"/>
            <a:ext cx="7536866" cy="2862677"/>
          </a:xfrm>
        </p:spPr>
      </p:pic>
      <p:sp>
        <p:nvSpPr>
          <p:cNvPr id="7" name="TextBox 6">
            <a:extLst>
              <a:ext uri="{FF2B5EF4-FFF2-40B4-BE49-F238E27FC236}">
                <a16:creationId xmlns:a16="http://schemas.microsoft.com/office/drawing/2014/main" id="{8B427ACB-C1D9-4502-8EA1-49D496081BA0}"/>
              </a:ext>
            </a:extLst>
          </p:cNvPr>
          <p:cNvSpPr txBox="1"/>
          <p:nvPr/>
        </p:nvSpPr>
        <p:spPr>
          <a:xfrm>
            <a:off x="609600" y="2305878"/>
            <a:ext cx="9978887" cy="923330"/>
          </a:xfrm>
          <a:prstGeom prst="rect">
            <a:avLst/>
          </a:prstGeom>
          <a:noFill/>
        </p:spPr>
        <p:txBody>
          <a:bodyPr wrap="square" rtlCol="0">
            <a:spAutoFit/>
          </a:bodyPr>
          <a:lstStyle/>
          <a:p>
            <a:r>
              <a:rPr lang="en-IN" dirty="0"/>
              <a:t>In the below snapshot, I have made the first query (start_session) which will initiate the conversation between the psychiatrist and the patient. Also I have set the end line for the conversation or a goodbye statement to the patient from the psychiatrist side.</a:t>
            </a:r>
          </a:p>
        </p:txBody>
      </p:sp>
    </p:spTree>
    <p:extLst>
      <p:ext uri="{BB962C8B-B14F-4D97-AF65-F5344CB8AC3E}">
        <p14:creationId xmlns:p14="http://schemas.microsoft.com/office/powerpoint/2010/main" val="935435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43CBD-C878-4909-A3CC-7906B4FE70A0}"/>
              </a:ext>
            </a:extLst>
          </p:cNvPr>
          <p:cNvSpPr>
            <a:spLocks noGrp="1"/>
          </p:cNvSpPr>
          <p:nvPr>
            <p:ph type="title"/>
          </p:nvPr>
        </p:nvSpPr>
        <p:spPr/>
        <p:txBody>
          <a:bodyPr/>
          <a:lstStyle/>
          <a:p>
            <a:r>
              <a:rPr lang="en-IN" dirty="0"/>
              <a:t>Coding part: - </a:t>
            </a:r>
          </a:p>
        </p:txBody>
      </p:sp>
      <p:pic>
        <p:nvPicPr>
          <p:cNvPr id="5" name="Content Placeholder 4">
            <a:extLst>
              <a:ext uri="{FF2B5EF4-FFF2-40B4-BE49-F238E27FC236}">
                <a16:creationId xmlns:a16="http://schemas.microsoft.com/office/drawing/2014/main" id="{1BED0F69-57BD-4BD9-BADA-6F3D50A92FD0}"/>
              </a:ext>
            </a:extLst>
          </p:cNvPr>
          <p:cNvPicPr>
            <a:picLocks noGrp="1" noChangeAspect="1"/>
          </p:cNvPicPr>
          <p:nvPr>
            <p:ph idx="1"/>
          </p:nvPr>
        </p:nvPicPr>
        <p:blipFill>
          <a:blip r:embed="rId2"/>
          <a:stretch>
            <a:fillRect/>
          </a:stretch>
        </p:blipFill>
        <p:spPr>
          <a:xfrm>
            <a:off x="1881809" y="3684105"/>
            <a:ext cx="8825947" cy="2809460"/>
          </a:xfrm>
        </p:spPr>
      </p:pic>
      <p:sp>
        <p:nvSpPr>
          <p:cNvPr id="6" name="TextBox 5">
            <a:extLst>
              <a:ext uri="{FF2B5EF4-FFF2-40B4-BE49-F238E27FC236}">
                <a16:creationId xmlns:a16="http://schemas.microsoft.com/office/drawing/2014/main" id="{F6832DE3-31B1-4350-B0EC-B065746DC9F1}"/>
              </a:ext>
            </a:extLst>
          </p:cNvPr>
          <p:cNvSpPr txBox="1"/>
          <p:nvPr/>
        </p:nvSpPr>
        <p:spPr>
          <a:xfrm>
            <a:off x="940904" y="2228671"/>
            <a:ext cx="8507896" cy="1200329"/>
          </a:xfrm>
          <a:prstGeom prst="rect">
            <a:avLst/>
          </a:prstGeom>
          <a:noFill/>
        </p:spPr>
        <p:txBody>
          <a:bodyPr wrap="square" rtlCol="0">
            <a:spAutoFit/>
          </a:bodyPr>
          <a:lstStyle/>
          <a:p>
            <a:r>
              <a:rPr lang="en-IN" dirty="0"/>
              <a:t>Below is a snapshot of the general coding part of the greeting terms like hello, nice to meet you etc. Other part is the reply to the questions related to the abilities(like how,why,can you etc). Third query is regarding the replies given by the psychiatrist to the yes or no terms from the patient. </a:t>
            </a:r>
          </a:p>
        </p:txBody>
      </p:sp>
    </p:spTree>
    <p:extLst>
      <p:ext uri="{BB962C8B-B14F-4D97-AF65-F5344CB8AC3E}">
        <p14:creationId xmlns:p14="http://schemas.microsoft.com/office/powerpoint/2010/main" val="2186815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C9C5D-C4CB-46B5-BDC1-BE4413C10C80}"/>
              </a:ext>
            </a:extLst>
          </p:cNvPr>
          <p:cNvSpPr>
            <a:spLocks noGrp="1"/>
          </p:cNvSpPr>
          <p:nvPr>
            <p:ph type="title"/>
          </p:nvPr>
        </p:nvSpPr>
        <p:spPr/>
        <p:txBody>
          <a:bodyPr/>
          <a:lstStyle/>
          <a:p>
            <a:r>
              <a:rPr lang="en-IN" dirty="0"/>
              <a:t>Coding part: - </a:t>
            </a:r>
          </a:p>
        </p:txBody>
      </p:sp>
      <p:pic>
        <p:nvPicPr>
          <p:cNvPr id="5" name="Content Placeholder 4">
            <a:extLst>
              <a:ext uri="{FF2B5EF4-FFF2-40B4-BE49-F238E27FC236}">
                <a16:creationId xmlns:a16="http://schemas.microsoft.com/office/drawing/2014/main" id="{261953EE-18A1-4600-84BF-4CDF09EFB849}"/>
              </a:ext>
            </a:extLst>
          </p:cNvPr>
          <p:cNvPicPr>
            <a:picLocks noGrp="1" noChangeAspect="1"/>
          </p:cNvPicPr>
          <p:nvPr>
            <p:ph idx="1"/>
          </p:nvPr>
        </p:nvPicPr>
        <p:blipFill>
          <a:blip r:embed="rId2"/>
          <a:stretch>
            <a:fillRect/>
          </a:stretch>
        </p:blipFill>
        <p:spPr>
          <a:xfrm>
            <a:off x="2448848" y="3068165"/>
            <a:ext cx="7612353" cy="3429000"/>
          </a:xfrm>
        </p:spPr>
      </p:pic>
      <p:sp>
        <p:nvSpPr>
          <p:cNvPr id="6" name="TextBox 5">
            <a:extLst>
              <a:ext uri="{FF2B5EF4-FFF2-40B4-BE49-F238E27FC236}">
                <a16:creationId xmlns:a16="http://schemas.microsoft.com/office/drawing/2014/main" id="{ACD36FC2-56ED-4E17-94B1-2525661405C7}"/>
              </a:ext>
            </a:extLst>
          </p:cNvPr>
          <p:cNvSpPr txBox="1"/>
          <p:nvPr/>
        </p:nvSpPr>
        <p:spPr>
          <a:xfrm>
            <a:off x="1099930" y="2398643"/>
            <a:ext cx="9912627" cy="923330"/>
          </a:xfrm>
          <a:prstGeom prst="rect">
            <a:avLst/>
          </a:prstGeom>
          <a:noFill/>
        </p:spPr>
        <p:txBody>
          <a:bodyPr wrap="square" rtlCol="0">
            <a:spAutoFit/>
          </a:bodyPr>
          <a:lstStyle/>
          <a:p>
            <a:r>
              <a:rPr lang="en-IN" dirty="0"/>
              <a:t>Below are the codes for the questions which are either directly related to the patient or related to the third person or the relative of the patient asked by the psychiatrist chatbot according to the reply of the patient. </a:t>
            </a:r>
          </a:p>
        </p:txBody>
      </p:sp>
    </p:spTree>
    <p:extLst>
      <p:ext uri="{BB962C8B-B14F-4D97-AF65-F5344CB8AC3E}">
        <p14:creationId xmlns:p14="http://schemas.microsoft.com/office/powerpoint/2010/main" val="2467576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BB37-E9B8-4463-A95E-4C744F657A87}"/>
              </a:ext>
            </a:extLst>
          </p:cNvPr>
          <p:cNvSpPr>
            <a:spLocks noGrp="1"/>
          </p:cNvSpPr>
          <p:nvPr>
            <p:ph type="title"/>
          </p:nvPr>
        </p:nvSpPr>
        <p:spPr/>
        <p:txBody>
          <a:bodyPr/>
          <a:lstStyle/>
          <a:p>
            <a:r>
              <a:rPr lang="en-IN" dirty="0"/>
              <a:t>Coding part: - </a:t>
            </a:r>
          </a:p>
        </p:txBody>
      </p:sp>
      <p:pic>
        <p:nvPicPr>
          <p:cNvPr id="5" name="Content Placeholder 4">
            <a:extLst>
              <a:ext uri="{FF2B5EF4-FFF2-40B4-BE49-F238E27FC236}">
                <a16:creationId xmlns:a16="http://schemas.microsoft.com/office/drawing/2014/main" id="{AD530BC4-4D87-4F35-8F76-34AC4564A02B}"/>
              </a:ext>
            </a:extLst>
          </p:cNvPr>
          <p:cNvPicPr>
            <a:picLocks noGrp="1" noChangeAspect="1"/>
          </p:cNvPicPr>
          <p:nvPr>
            <p:ph idx="1"/>
          </p:nvPr>
        </p:nvPicPr>
        <p:blipFill>
          <a:blip r:embed="rId2"/>
          <a:stretch>
            <a:fillRect/>
          </a:stretch>
        </p:blipFill>
        <p:spPr>
          <a:xfrm>
            <a:off x="3440603" y="3260035"/>
            <a:ext cx="4621682" cy="3326295"/>
          </a:xfrm>
        </p:spPr>
      </p:pic>
      <p:sp>
        <p:nvSpPr>
          <p:cNvPr id="6" name="TextBox 5">
            <a:extLst>
              <a:ext uri="{FF2B5EF4-FFF2-40B4-BE49-F238E27FC236}">
                <a16:creationId xmlns:a16="http://schemas.microsoft.com/office/drawing/2014/main" id="{43512025-BC71-4EF8-BB49-DA4715C926F0}"/>
              </a:ext>
            </a:extLst>
          </p:cNvPr>
          <p:cNvSpPr txBox="1"/>
          <p:nvPr/>
        </p:nvSpPr>
        <p:spPr>
          <a:xfrm>
            <a:off x="874643" y="2305878"/>
            <a:ext cx="10005392" cy="646331"/>
          </a:xfrm>
          <a:prstGeom prst="rect">
            <a:avLst/>
          </a:prstGeom>
          <a:noFill/>
        </p:spPr>
        <p:txBody>
          <a:bodyPr wrap="square" rtlCol="0">
            <a:spAutoFit/>
          </a:bodyPr>
          <a:lstStyle/>
          <a:p>
            <a:r>
              <a:rPr lang="en-IN" dirty="0"/>
              <a:t>Lastly, in the coding part I have set the general parameters for the digits, lower case letters, upper case letters, special characters , etc which is shown in below snapshot.</a:t>
            </a:r>
          </a:p>
        </p:txBody>
      </p:sp>
    </p:spTree>
    <p:extLst>
      <p:ext uri="{BB962C8B-B14F-4D97-AF65-F5344CB8AC3E}">
        <p14:creationId xmlns:p14="http://schemas.microsoft.com/office/powerpoint/2010/main" val="3649869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72A4-75CD-45AE-AA5F-4EB9206D0D80}"/>
              </a:ext>
            </a:extLst>
          </p:cNvPr>
          <p:cNvSpPr>
            <a:spLocks noGrp="1"/>
          </p:cNvSpPr>
          <p:nvPr>
            <p:ph type="title"/>
          </p:nvPr>
        </p:nvSpPr>
        <p:spPr/>
        <p:txBody>
          <a:bodyPr/>
          <a:lstStyle/>
          <a:p>
            <a:r>
              <a:rPr lang="en-IN" dirty="0"/>
              <a:t>End of coding part</a:t>
            </a:r>
          </a:p>
        </p:txBody>
      </p:sp>
      <p:sp>
        <p:nvSpPr>
          <p:cNvPr id="3" name="Content Placeholder 2">
            <a:extLst>
              <a:ext uri="{FF2B5EF4-FFF2-40B4-BE49-F238E27FC236}">
                <a16:creationId xmlns:a16="http://schemas.microsoft.com/office/drawing/2014/main" id="{86DD6054-EB0D-4960-ABD5-5CCBCA44A6BA}"/>
              </a:ext>
            </a:extLst>
          </p:cNvPr>
          <p:cNvSpPr>
            <a:spLocks noGrp="1"/>
          </p:cNvSpPr>
          <p:nvPr>
            <p:ph idx="1"/>
          </p:nvPr>
        </p:nvSpPr>
        <p:spPr/>
        <p:txBody>
          <a:bodyPr/>
          <a:lstStyle/>
          <a:p>
            <a:r>
              <a:rPr lang="en-IN" dirty="0"/>
              <a:t>This way I have done all the necessary coding into the notepad and stored it by .pl extension.</a:t>
            </a:r>
          </a:p>
          <a:p>
            <a:r>
              <a:rPr lang="en-IN" dirty="0"/>
              <a:t>After creating .pl file, Using SWI Prolog I have consult my .pl file.</a:t>
            </a:r>
          </a:p>
          <a:p>
            <a:r>
              <a:rPr lang="en-IN" dirty="0"/>
              <a:t>After consulting the .pl file I have written  the initial query which I have set to start the conversation between the patient and the chatbot. </a:t>
            </a:r>
          </a:p>
          <a:p>
            <a:r>
              <a:rPr lang="en-IN" dirty="0"/>
              <a:t>Hence, a chatbot between psychiatrist and a patient is created.</a:t>
            </a:r>
          </a:p>
          <a:p>
            <a:endParaRPr lang="en-IN" dirty="0"/>
          </a:p>
        </p:txBody>
      </p:sp>
    </p:spTree>
    <p:extLst>
      <p:ext uri="{BB962C8B-B14F-4D97-AF65-F5344CB8AC3E}">
        <p14:creationId xmlns:p14="http://schemas.microsoft.com/office/powerpoint/2010/main" val="84951364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E586370-B0FB-4108-8B4F-329716A22E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62</TotalTime>
  <Words>586</Words>
  <Application>Microsoft Office PowerPoint</Application>
  <PresentationFormat>Widescreen</PresentationFormat>
  <Paragraphs>38</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Bahnschrift</vt:lpstr>
      <vt:lpstr>Calibri</vt:lpstr>
      <vt:lpstr>Gill Sans MT</vt:lpstr>
      <vt:lpstr>Wingdings 2</vt:lpstr>
      <vt:lpstr>Dividend</vt:lpstr>
      <vt:lpstr>Artificial intelligence</vt:lpstr>
      <vt:lpstr>What are chatbots?</vt:lpstr>
      <vt:lpstr>General Idea of my chatbot:-</vt:lpstr>
      <vt:lpstr>About the coding part: - (Stored in .pl extension)</vt:lpstr>
      <vt:lpstr>Coding part: - </vt:lpstr>
      <vt:lpstr>Coding part: - </vt:lpstr>
      <vt:lpstr>Coding part: - </vt:lpstr>
      <vt:lpstr>Coding part: - </vt:lpstr>
      <vt:lpstr>End of coding part</vt:lpstr>
      <vt:lpstr>Glimpse on the output: - </vt:lpstr>
      <vt:lpstr>Glimpse on the output: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Udbhavsinh Solanki</dc:creator>
  <cp:lastModifiedBy>Udbhavsinh Solanki</cp:lastModifiedBy>
  <cp:revision>6</cp:revision>
  <dcterms:created xsi:type="dcterms:W3CDTF">2020-10-20T22:28:20Z</dcterms:created>
  <dcterms:modified xsi:type="dcterms:W3CDTF">2020-10-20T23:31:10Z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