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69C99-7906-4955-9290-11E331EF03CE}" v="20" dt="2020-11-04T05:53:2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9" d="100"/>
          <a:sy n="99" d="100"/>
        </p:scale>
        <p:origin x="82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desh Jari" userId="915c867fc73eabe3" providerId="LiveId" clId="{78369C99-7906-4955-9290-11E331EF03CE}"/>
    <pc:docChg chg="undo custSel mod addSld delSld modSld">
      <pc:chgData name="Uddesh Jari" userId="915c867fc73eabe3" providerId="LiveId" clId="{78369C99-7906-4955-9290-11E331EF03CE}" dt="2020-11-04T06:13:15.357" v="5672" actId="1076"/>
      <pc:docMkLst>
        <pc:docMk/>
      </pc:docMkLst>
      <pc:sldChg chg="addSp delSp modSp mod modMedia setBg">
        <pc:chgData name="Uddesh Jari" userId="915c867fc73eabe3" providerId="LiveId" clId="{78369C99-7906-4955-9290-11E331EF03CE}" dt="2020-11-04T06:13:15.357" v="5672" actId="1076"/>
        <pc:sldMkLst>
          <pc:docMk/>
          <pc:sldMk cId="2431490485" sldId="256"/>
        </pc:sldMkLst>
        <pc:spChg chg="mod">
          <ac:chgData name="Uddesh Jari" userId="915c867fc73eabe3" providerId="LiveId" clId="{78369C99-7906-4955-9290-11E331EF03CE}" dt="2020-11-03T13:19:45.861" v="5637" actId="947"/>
          <ac:spMkLst>
            <pc:docMk/>
            <pc:sldMk cId="2431490485" sldId="256"/>
            <ac:spMk id="2" creationId="{ADE9134A-F072-40AC-834E-A30674B8EB8C}"/>
          </ac:spMkLst>
        </pc:spChg>
        <pc:spChg chg="del mod">
          <ac:chgData name="Uddesh Jari" userId="915c867fc73eabe3" providerId="LiveId" clId="{78369C99-7906-4955-9290-11E331EF03CE}" dt="2020-11-03T11:21:53.709" v="1092" actId="21"/>
          <ac:spMkLst>
            <pc:docMk/>
            <pc:sldMk cId="2431490485" sldId="256"/>
            <ac:spMk id="3" creationId="{0879B295-FB8C-46D9-B563-C69AEC9B2223}"/>
          </ac:spMkLst>
        </pc:spChg>
        <pc:spChg chg="add mod">
          <ac:chgData name="Uddesh Jari" userId="915c867fc73eabe3" providerId="LiveId" clId="{78369C99-7906-4955-9290-11E331EF03CE}" dt="2020-11-03T13:20:03.921" v="5640" actId="1076"/>
          <ac:spMkLst>
            <pc:docMk/>
            <pc:sldMk cId="2431490485" sldId="256"/>
            <ac:spMk id="5" creationId="{595517E1-CE2E-4B08-BE77-0144AC9EF7EC}"/>
          </ac:spMkLst>
        </pc:spChg>
        <pc:spChg chg="add">
          <ac:chgData name="Uddesh Jari" userId="915c867fc73eabe3" providerId="LiveId" clId="{78369C99-7906-4955-9290-11E331EF03CE}" dt="2020-11-03T11:42:12.963" v="2131" actId="26606"/>
          <ac:spMkLst>
            <pc:docMk/>
            <pc:sldMk cId="2431490485" sldId="256"/>
            <ac:spMk id="8" creationId="{C1DD1A8A-57D5-4A81-AD04-532B043C5611}"/>
          </ac:spMkLst>
        </pc:spChg>
        <pc:spChg chg="add">
          <ac:chgData name="Uddesh Jari" userId="915c867fc73eabe3" providerId="LiveId" clId="{78369C99-7906-4955-9290-11E331EF03CE}" dt="2020-11-03T11:42:12.963" v="2131" actId="26606"/>
          <ac:spMkLst>
            <pc:docMk/>
            <pc:sldMk cId="2431490485" sldId="256"/>
            <ac:spMk id="10" creationId="{007891EC-4501-44ED-A8C8-B11B6DB767AB}"/>
          </ac:spMkLst>
        </pc:spChg>
        <pc:picChg chg="add mod">
          <ac:chgData name="Uddesh Jari" userId="915c867fc73eabe3" providerId="LiveId" clId="{78369C99-7906-4955-9290-11E331EF03CE}" dt="2020-11-04T06:13:15.357" v="5672" actId="1076"/>
          <ac:picMkLst>
            <pc:docMk/>
            <pc:sldMk cId="2431490485" sldId="256"/>
            <ac:picMk id="4" creationId="{A7E774CD-A450-4639-BE8E-E1A5A8E736B5}"/>
          </ac:picMkLst>
        </pc:picChg>
      </pc:sldChg>
      <pc:sldChg chg="addSp delSp modSp mod setBg setClrOvrMap">
        <pc:chgData name="Uddesh Jari" userId="915c867fc73eabe3" providerId="LiveId" clId="{78369C99-7906-4955-9290-11E331EF03CE}" dt="2020-11-03T11:20:07.149" v="1084" actId="26606"/>
        <pc:sldMkLst>
          <pc:docMk/>
          <pc:sldMk cId="649340781" sldId="257"/>
        </pc:sldMkLst>
        <pc:spChg chg="mod">
          <ac:chgData name="Uddesh Jari" userId="915c867fc73eabe3" providerId="LiveId" clId="{78369C99-7906-4955-9290-11E331EF03CE}" dt="2020-11-03T11:20:07.149" v="1084" actId="26606"/>
          <ac:spMkLst>
            <pc:docMk/>
            <pc:sldMk cId="649340781" sldId="257"/>
            <ac:spMk id="2" creationId="{24948AF5-68C2-48B8-A19F-9635161BFC6E}"/>
          </ac:spMkLst>
        </pc:spChg>
        <pc:spChg chg="del">
          <ac:chgData name="Uddesh Jari" userId="915c867fc73eabe3" providerId="LiveId" clId="{78369C99-7906-4955-9290-11E331EF03CE}" dt="2020-11-03T11:20:07.149" v="1084" actId="26606"/>
          <ac:spMkLst>
            <pc:docMk/>
            <pc:sldMk cId="649340781" sldId="257"/>
            <ac:spMk id="3" creationId="{251B60E3-BC37-49C3-AA28-4C90515C78B4}"/>
          </ac:spMkLst>
        </pc:spChg>
        <pc:spChg chg="add">
          <ac:chgData name="Uddesh Jari" userId="915c867fc73eabe3" providerId="LiveId" clId="{78369C99-7906-4955-9290-11E331EF03CE}" dt="2020-11-03T11:20:07.149" v="1084" actId="26606"/>
          <ac:spMkLst>
            <pc:docMk/>
            <pc:sldMk cId="649340781" sldId="257"/>
            <ac:spMk id="9" creationId="{E49CC64F-7275-4E33-961B-0C5CDC439875}"/>
          </ac:spMkLst>
        </pc:spChg>
        <pc:picChg chg="add">
          <ac:chgData name="Uddesh Jari" userId="915c867fc73eabe3" providerId="LiveId" clId="{78369C99-7906-4955-9290-11E331EF03CE}" dt="2020-11-03T11:20:07.149" v="1084" actId="26606"/>
          <ac:picMkLst>
            <pc:docMk/>
            <pc:sldMk cId="649340781" sldId="257"/>
            <ac:picMk id="5" creationId="{554361BB-93E2-4DCC-A903-964771B40DF0}"/>
          </ac:picMkLst>
        </pc:picChg>
      </pc:sldChg>
      <pc:sldChg chg="addSp modSp mod setBg setClrOvrMap">
        <pc:chgData name="Uddesh Jari" userId="915c867fc73eabe3" providerId="LiveId" clId="{78369C99-7906-4955-9290-11E331EF03CE}" dt="2020-11-03T11:20:23.147" v="1085" actId="26606"/>
        <pc:sldMkLst>
          <pc:docMk/>
          <pc:sldMk cId="3180955619" sldId="258"/>
        </pc:sldMkLst>
        <pc:spChg chg="mod">
          <ac:chgData name="Uddesh Jari" userId="915c867fc73eabe3" providerId="LiveId" clId="{78369C99-7906-4955-9290-11E331EF03CE}" dt="2020-11-03T11:20:23.147" v="1085" actId="26606"/>
          <ac:spMkLst>
            <pc:docMk/>
            <pc:sldMk cId="3180955619" sldId="258"/>
            <ac:spMk id="2" creationId="{AC3AE423-EDF3-4369-8B8F-BF4866F6FA40}"/>
          </ac:spMkLst>
        </pc:spChg>
        <pc:spChg chg="mod">
          <ac:chgData name="Uddesh Jari" userId="915c867fc73eabe3" providerId="LiveId" clId="{78369C99-7906-4955-9290-11E331EF03CE}" dt="2020-11-03T11:20:23.147" v="1085" actId="26606"/>
          <ac:spMkLst>
            <pc:docMk/>
            <pc:sldMk cId="3180955619" sldId="258"/>
            <ac:spMk id="3" creationId="{89C79358-5194-412F-BCFB-C229EFAFE01D}"/>
          </ac:spMkLst>
        </pc:spChg>
        <pc:spChg chg="add">
          <ac:chgData name="Uddesh Jari" userId="915c867fc73eabe3" providerId="LiveId" clId="{78369C99-7906-4955-9290-11E331EF03CE}" dt="2020-11-03T11:20:23.147" v="1085" actId="26606"/>
          <ac:spMkLst>
            <pc:docMk/>
            <pc:sldMk cId="3180955619" sldId="258"/>
            <ac:spMk id="10" creationId="{E0D60ECE-8986-45DC-B7FE-EC7699B466B8}"/>
          </ac:spMkLst>
        </pc:spChg>
        <pc:spChg chg="add">
          <ac:chgData name="Uddesh Jari" userId="915c867fc73eabe3" providerId="LiveId" clId="{78369C99-7906-4955-9290-11E331EF03CE}" dt="2020-11-03T11:20:23.147" v="1085" actId="26606"/>
          <ac:spMkLst>
            <pc:docMk/>
            <pc:sldMk cId="3180955619" sldId="258"/>
            <ac:spMk id="12" creationId="{96964194-5878-40D2-8EC0-DDC58387FA56}"/>
          </ac:spMkLst>
        </pc:spChg>
        <pc:picChg chg="add">
          <ac:chgData name="Uddesh Jari" userId="915c867fc73eabe3" providerId="LiveId" clId="{78369C99-7906-4955-9290-11E331EF03CE}" dt="2020-11-03T11:20:23.147" v="1085" actId="26606"/>
          <ac:picMkLst>
            <pc:docMk/>
            <pc:sldMk cId="3180955619" sldId="258"/>
            <ac:picMk id="7" creationId="{7D11789C-114D-46B4-AC0F-E05F066C6120}"/>
          </ac:picMkLst>
        </pc:picChg>
      </pc:sldChg>
      <pc:sldChg chg="addSp delSp modSp mod setBg setClrOvrMap">
        <pc:chgData name="Uddesh Jari" userId="915c867fc73eabe3" providerId="LiveId" clId="{78369C99-7906-4955-9290-11E331EF03CE}" dt="2020-11-03T13:08:00.205" v="5577" actId="115"/>
        <pc:sldMkLst>
          <pc:docMk/>
          <pc:sldMk cId="4025956772" sldId="259"/>
        </pc:sldMkLst>
        <pc:spChg chg="mod">
          <ac:chgData name="Uddesh Jari" userId="915c867fc73eabe3" providerId="LiveId" clId="{78369C99-7906-4955-9290-11E331EF03CE}" dt="2020-11-03T13:06:21.838" v="5563" actId="14100"/>
          <ac:spMkLst>
            <pc:docMk/>
            <pc:sldMk cId="4025956772" sldId="259"/>
            <ac:spMk id="2" creationId="{29542753-A60D-4EDB-B5E3-68D433DCF849}"/>
          </ac:spMkLst>
        </pc:spChg>
        <pc:spChg chg="add del mod">
          <ac:chgData name="Uddesh Jari" userId="915c867fc73eabe3" providerId="LiveId" clId="{78369C99-7906-4955-9290-11E331EF03CE}" dt="2020-11-03T13:02:59.329" v="5504" actId="21"/>
          <ac:spMkLst>
            <pc:docMk/>
            <pc:sldMk cId="4025956772" sldId="259"/>
            <ac:spMk id="3" creationId="{8D2177AA-B456-44E9-A93A-1555B518088A}"/>
          </ac:spMkLst>
        </pc:spChg>
        <pc:spChg chg="add del mod">
          <ac:chgData name="Uddesh Jari" userId="915c867fc73eabe3" providerId="LiveId" clId="{78369C99-7906-4955-9290-11E331EF03CE}" dt="2020-11-03T13:02:56.967" v="5503" actId="21"/>
          <ac:spMkLst>
            <pc:docMk/>
            <pc:sldMk cId="4025956772" sldId="259"/>
            <ac:spMk id="5" creationId="{93DF4385-8C6B-4723-9A8E-49B97947DAC8}"/>
          </ac:spMkLst>
        </pc:spChg>
        <pc:spChg chg="add del mod">
          <ac:chgData name="Uddesh Jari" userId="915c867fc73eabe3" providerId="LiveId" clId="{78369C99-7906-4955-9290-11E331EF03CE}" dt="2020-11-03T13:03:31.626" v="5507" actId="26606"/>
          <ac:spMkLst>
            <pc:docMk/>
            <pc:sldMk cId="4025956772" sldId="259"/>
            <ac:spMk id="7" creationId="{0DE59DE2-915E-4634-99D5-CC8CE37BEBF4}"/>
          </ac:spMkLst>
        </pc:spChg>
        <pc:spChg chg="add del mod">
          <ac:chgData name="Uddesh Jari" userId="915c867fc73eabe3" providerId="LiveId" clId="{78369C99-7906-4955-9290-11E331EF03CE}" dt="2020-11-03T13:04:36.950" v="5524"/>
          <ac:spMkLst>
            <pc:docMk/>
            <pc:sldMk cId="4025956772" sldId="259"/>
            <ac:spMk id="8" creationId="{F3C46C1E-EF21-4776-84CF-BD4188E53874}"/>
          </ac:spMkLst>
        </pc:spChg>
        <pc:spChg chg="add del">
          <ac:chgData name="Uddesh Jari" userId="915c867fc73eabe3" providerId="LiveId" clId="{78369C99-7906-4955-9290-11E331EF03CE}" dt="2020-11-03T13:04:46.976" v="5529" actId="26606"/>
          <ac:spMkLst>
            <pc:docMk/>
            <pc:sldMk cId="4025956772" sldId="259"/>
            <ac:spMk id="13" creationId="{0671A8AE-40A1-4631-A6B8-581AFF065482}"/>
          </ac:spMkLst>
        </pc:spChg>
        <pc:spChg chg="add mod ord">
          <ac:chgData name="Uddesh Jari" userId="915c867fc73eabe3" providerId="LiveId" clId="{78369C99-7906-4955-9290-11E331EF03CE}" dt="2020-11-03T13:08:00.205" v="5577" actId="115"/>
          <ac:spMkLst>
            <pc:docMk/>
            <pc:sldMk cId="4025956772" sldId="259"/>
            <ac:spMk id="14" creationId="{0B3F1930-4F2A-475A-A0F2-480BF8658086}"/>
          </ac:spMkLst>
        </pc:spChg>
        <pc:spChg chg="add del">
          <ac:chgData name="Uddesh Jari" userId="915c867fc73eabe3" providerId="LiveId" clId="{78369C99-7906-4955-9290-11E331EF03CE}" dt="2020-11-03T13:04:46.976" v="5529" actId="26606"/>
          <ac:spMkLst>
            <pc:docMk/>
            <pc:sldMk cId="4025956772" sldId="259"/>
            <ac:spMk id="15" creationId="{AB58EF07-17C2-48CF-ABB0-EEF1F17CB8F0}"/>
          </ac:spMkLst>
        </pc:spChg>
        <pc:spChg chg="add del">
          <ac:chgData name="Uddesh Jari" userId="915c867fc73eabe3" providerId="LiveId" clId="{78369C99-7906-4955-9290-11E331EF03CE}" dt="2020-11-03T13:04:46.976" v="5529" actId="26606"/>
          <ac:spMkLst>
            <pc:docMk/>
            <pc:sldMk cId="4025956772" sldId="259"/>
            <ac:spMk id="17" creationId="{AF2F604E-43BE-4DC3-B983-E071523364F8}"/>
          </ac:spMkLst>
        </pc:spChg>
        <pc:spChg chg="add del">
          <ac:chgData name="Uddesh Jari" userId="915c867fc73eabe3" providerId="LiveId" clId="{78369C99-7906-4955-9290-11E331EF03CE}" dt="2020-11-03T13:04:46.976" v="5529" actId="26606"/>
          <ac:spMkLst>
            <pc:docMk/>
            <pc:sldMk cId="4025956772" sldId="259"/>
            <ac:spMk id="19" creationId="{08C9B587-E65E-4B52-B37C-ABEBB6E87928}"/>
          </ac:spMkLst>
        </pc:spChg>
        <pc:spChg chg="add del">
          <ac:chgData name="Uddesh Jari" userId="915c867fc73eabe3" providerId="LiveId" clId="{78369C99-7906-4955-9290-11E331EF03CE}" dt="2020-11-03T13:04:45.554" v="5526" actId="26606"/>
          <ac:spMkLst>
            <pc:docMk/>
            <pc:sldMk cId="4025956772" sldId="259"/>
            <ac:spMk id="24" creationId="{8F23F8A3-8FD7-4779-8323-FDC26BE99889}"/>
          </ac:spMkLst>
        </pc:spChg>
        <pc:spChg chg="add del">
          <ac:chgData name="Uddesh Jari" userId="915c867fc73eabe3" providerId="LiveId" clId="{78369C99-7906-4955-9290-11E331EF03CE}" dt="2020-11-03T13:04:45.554" v="5526" actId="26606"/>
          <ac:spMkLst>
            <pc:docMk/>
            <pc:sldMk cId="4025956772" sldId="259"/>
            <ac:spMk id="26" creationId="{F605C4CC-A25C-416F-8333-7CB7DC97D870}"/>
          </ac:spMkLst>
        </pc:spChg>
        <pc:spChg chg="add del">
          <ac:chgData name="Uddesh Jari" userId="915c867fc73eabe3" providerId="LiveId" clId="{78369C99-7906-4955-9290-11E331EF03CE}" dt="2020-11-03T13:04:46.960" v="5528" actId="26606"/>
          <ac:spMkLst>
            <pc:docMk/>
            <pc:sldMk cId="4025956772" sldId="259"/>
            <ac:spMk id="28" creationId="{08C9B587-E65E-4B52-B37C-ABEBB6E87928}"/>
          </ac:spMkLst>
        </pc:spChg>
        <pc:spChg chg="add del">
          <ac:chgData name="Uddesh Jari" userId="915c867fc73eabe3" providerId="LiveId" clId="{78369C99-7906-4955-9290-11E331EF03CE}" dt="2020-11-03T13:04:46.960" v="5528" actId="26606"/>
          <ac:spMkLst>
            <pc:docMk/>
            <pc:sldMk cId="4025956772" sldId="259"/>
            <ac:spMk id="29" creationId="{7C432AFE-B3D2-4BFF-BF8F-96C27AFF1AC7}"/>
          </ac:spMkLst>
        </pc:spChg>
        <pc:spChg chg="add del">
          <ac:chgData name="Uddesh Jari" userId="915c867fc73eabe3" providerId="LiveId" clId="{78369C99-7906-4955-9290-11E331EF03CE}" dt="2020-11-03T13:04:46.960" v="5528" actId="26606"/>
          <ac:spMkLst>
            <pc:docMk/>
            <pc:sldMk cId="4025956772" sldId="259"/>
            <ac:spMk id="30" creationId="{AF2F604E-43BE-4DC3-B983-E071523364F8}"/>
          </ac:spMkLst>
        </pc:spChg>
        <pc:spChg chg="add del">
          <ac:chgData name="Uddesh Jari" userId="915c867fc73eabe3" providerId="LiveId" clId="{78369C99-7906-4955-9290-11E331EF03CE}" dt="2020-11-03T13:05:09.110" v="5539" actId="26606"/>
          <ac:spMkLst>
            <pc:docMk/>
            <pc:sldMk cId="4025956772" sldId="259"/>
            <ac:spMk id="32" creationId="{9AA72BD9-2C5A-4EDC-931F-5AA08EACA0F3}"/>
          </ac:spMkLst>
        </pc:spChg>
        <pc:spChg chg="add del">
          <ac:chgData name="Uddesh Jari" userId="915c867fc73eabe3" providerId="LiveId" clId="{78369C99-7906-4955-9290-11E331EF03CE}" dt="2020-11-03T13:05:09.110" v="5539" actId="26606"/>
          <ac:spMkLst>
            <pc:docMk/>
            <pc:sldMk cId="4025956772" sldId="259"/>
            <ac:spMk id="33" creationId="{DD3981AC-7B61-4947-BCF3-F7AA7FA385B9}"/>
          </ac:spMkLst>
        </pc:spChg>
        <pc:spChg chg="add del">
          <ac:chgData name="Uddesh Jari" userId="915c867fc73eabe3" providerId="LiveId" clId="{78369C99-7906-4955-9290-11E331EF03CE}" dt="2020-11-03T13:05:09.110" v="5539" actId="26606"/>
          <ac:spMkLst>
            <pc:docMk/>
            <pc:sldMk cId="4025956772" sldId="259"/>
            <ac:spMk id="34" creationId="{55D4142C-5077-457F-A6AD-3FECFDB39685}"/>
          </ac:spMkLst>
        </pc:spChg>
        <pc:spChg chg="add del">
          <ac:chgData name="Uddesh Jari" userId="915c867fc73eabe3" providerId="LiveId" clId="{78369C99-7906-4955-9290-11E331EF03CE}" dt="2020-11-03T13:05:09.110" v="5539" actId="26606"/>
          <ac:spMkLst>
            <pc:docMk/>
            <pc:sldMk cId="4025956772" sldId="259"/>
            <ac:spMk id="35" creationId="{7A5F0580-5EE9-419F-96EE-B6529EF6E7D0}"/>
          </ac:spMkLst>
        </pc:spChg>
        <pc:spChg chg="add del">
          <ac:chgData name="Uddesh Jari" userId="915c867fc73eabe3" providerId="LiveId" clId="{78369C99-7906-4955-9290-11E331EF03CE}" dt="2020-11-03T13:06:14.402" v="5560" actId="26606"/>
          <ac:spMkLst>
            <pc:docMk/>
            <pc:sldMk cId="4025956772" sldId="259"/>
            <ac:spMk id="37" creationId="{E8A8EAB8-D2FF-444D-B34B-7D32F106AD0E}"/>
          </ac:spMkLst>
        </pc:spChg>
        <pc:spChg chg="add del">
          <ac:chgData name="Uddesh Jari" userId="915c867fc73eabe3" providerId="LiveId" clId="{78369C99-7906-4955-9290-11E331EF03CE}" dt="2020-11-03T13:05:00.948" v="5534" actId="26606"/>
          <ac:spMkLst>
            <pc:docMk/>
            <pc:sldMk cId="4025956772" sldId="259"/>
            <ac:spMk id="40" creationId="{E8A8EAB8-D2FF-444D-B34B-7D32F106AD0E}"/>
          </ac:spMkLst>
        </pc:spChg>
        <pc:spChg chg="add del">
          <ac:chgData name="Uddesh Jari" userId="915c867fc73eabe3" providerId="LiveId" clId="{78369C99-7906-4955-9290-11E331EF03CE}" dt="2020-11-03T13:05:05.906" v="5536" actId="26606"/>
          <ac:spMkLst>
            <pc:docMk/>
            <pc:sldMk cId="4025956772" sldId="259"/>
            <ac:spMk id="46" creationId="{7A5F0580-5EE9-419F-96EE-B6529EF6E7D0}"/>
          </ac:spMkLst>
        </pc:spChg>
        <pc:spChg chg="add del">
          <ac:chgData name="Uddesh Jari" userId="915c867fc73eabe3" providerId="LiveId" clId="{78369C99-7906-4955-9290-11E331EF03CE}" dt="2020-11-03T13:05:05.906" v="5536" actId="26606"/>
          <ac:spMkLst>
            <pc:docMk/>
            <pc:sldMk cId="4025956772" sldId="259"/>
            <ac:spMk id="47" creationId="{21A75659-5A6F-4F77-9679-678A00B9D8DC}"/>
          </ac:spMkLst>
        </pc:spChg>
        <pc:spChg chg="add del">
          <ac:chgData name="Uddesh Jari" userId="915c867fc73eabe3" providerId="LiveId" clId="{78369C99-7906-4955-9290-11E331EF03CE}" dt="2020-11-03T13:05:05.906" v="5536" actId="26606"/>
          <ac:spMkLst>
            <pc:docMk/>
            <pc:sldMk cId="4025956772" sldId="259"/>
            <ac:spMk id="48" creationId="{E30A3A45-140E-431E-AED0-07EF836310B3}"/>
          </ac:spMkLst>
        </pc:spChg>
        <pc:spChg chg="add del">
          <ac:chgData name="Uddesh Jari" userId="915c867fc73eabe3" providerId="LiveId" clId="{78369C99-7906-4955-9290-11E331EF03CE}" dt="2020-11-03T13:05:05.906" v="5536" actId="26606"/>
          <ac:spMkLst>
            <pc:docMk/>
            <pc:sldMk cId="4025956772" sldId="259"/>
            <ac:spMk id="49" creationId="{55D4142C-5077-457F-A6AD-3FECFDB39685}"/>
          </ac:spMkLst>
        </pc:spChg>
        <pc:picChg chg="add mod ord">
          <ac:chgData name="Uddesh Jari" userId="915c867fc73eabe3" providerId="LiveId" clId="{78369C99-7906-4955-9290-11E331EF03CE}" dt="2020-11-03T13:06:14.402" v="5560" actId="26606"/>
          <ac:picMkLst>
            <pc:docMk/>
            <pc:sldMk cId="4025956772" sldId="259"/>
            <ac:picMk id="9" creationId="{70DA4A45-4ACE-4E45-8366-E3BDEFB44CF2}"/>
          </ac:picMkLst>
        </pc:picChg>
        <pc:cxnChg chg="add del">
          <ac:chgData name="Uddesh Jari" userId="915c867fc73eabe3" providerId="LiveId" clId="{78369C99-7906-4955-9290-11E331EF03CE}" dt="2020-11-03T13:06:14.402" v="5560" actId="26606"/>
          <ac:cxnSpMkLst>
            <pc:docMk/>
            <pc:sldMk cId="4025956772" sldId="259"/>
            <ac:cxnSpMk id="38" creationId="{EEA38897-7BA3-4408-8083-3235339C4A60}"/>
          </ac:cxnSpMkLst>
        </pc:cxnChg>
        <pc:cxnChg chg="add del">
          <ac:chgData name="Uddesh Jari" userId="915c867fc73eabe3" providerId="LiveId" clId="{78369C99-7906-4955-9290-11E331EF03CE}" dt="2020-11-03T13:06:14.402" v="5560" actId="26606"/>
          <ac:cxnSpMkLst>
            <pc:docMk/>
            <pc:sldMk cId="4025956772" sldId="259"/>
            <ac:cxnSpMk id="39" creationId="{F11AD06B-AB20-4097-8606-5DA00DBACE88}"/>
          </ac:cxnSpMkLst>
        </pc:cxnChg>
        <pc:cxnChg chg="add del">
          <ac:chgData name="Uddesh Jari" userId="915c867fc73eabe3" providerId="LiveId" clId="{78369C99-7906-4955-9290-11E331EF03CE}" dt="2020-11-03T13:05:00.948" v="5534" actId="26606"/>
          <ac:cxnSpMkLst>
            <pc:docMk/>
            <pc:sldMk cId="4025956772" sldId="259"/>
            <ac:cxnSpMk id="42" creationId="{EEA38897-7BA3-4408-8083-3235339C4A60}"/>
          </ac:cxnSpMkLst>
        </pc:cxnChg>
        <pc:cxnChg chg="add del">
          <ac:chgData name="Uddesh Jari" userId="915c867fc73eabe3" providerId="LiveId" clId="{78369C99-7906-4955-9290-11E331EF03CE}" dt="2020-11-03T13:05:00.948" v="5534" actId="26606"/>
          <ac:cxnSpMkLst>
            <pc:docMk/>
            <pc:sldMk cId="4025956772" sldId="259"/>
            <ac:cxnSpMk id="44" creationId="{F11AD06B-AB20-4097-8606-5DA00DBACE88}"/>
          </ac:cxnSpMkLst>
        </pc:cxnChg>
      </pc:sldChg>
      <pc:sldChg chg="addSp delSp modSp mod setBg setClrOvrMap">
        <pc:chgData name="Uddesh Jari" userId="915c867fc73eabe3" providerId="LiveId" clId="{78369C99-7906-4955-9290-11E331EF03CE}" dt="2020-11-04T04:39:49.797" v="5643" actId="1076"/>
        <pc:sldMkLst>
          <pc:docMk/>
          <pc:sldMk cId="1935514414" sldId="260"/>
        </pc:sldMkLst>
        <pc:spChg chg="mod">
          <ac:chgData name="Uddesh Jari" userId="915c867fc73eabe3" providerId="LiveId" clId="{78369C99-7906-4955-9290-11E331EF03CE}" dt="2020-11-03T13:09:46.330" v="5591" actId="14100"/>
          <ac:spMkLst>
            <pc:docMk/>
            <pc:sldMk cId="1935514414" sldId="260"/>
            <ac:spMk id="2" creationId="{2E1B56F1-E2FA-4D49-A23A-CF13594BFABC}"/>
          </ac:spMkLst>
        </pc:spChg>
        <pc:spChg chg="del mod">
          <ac:chgData name="Uddesh Jari" userId="915c867fc73eabe3" providerId="LiveId" clId="{78369C99-7906-4955-9290-11E331EF03CE}" dt="2020-11-03T13:08:50.762" v="5582" actId="26606"/>
          <ac:spMkLst>
            <pc:docMk/>
            <pc:sldMk cId="1935514414" sldId="260"/>
            <ac:spMk id="3" creationId="{4C0EEA14-76AD-43FB-87B2-CF58A2F19FE9}"/>
          </ac:spMkLst>
        </pc:spChg>
        <pc:spChg chg="add mod">
          <ac:chgData name="Uddesh Jari" userId="915c867fc73eabe3" providerId="LiveId" clId="{78369C99-7906-4955-9290-11E331EF03CE}" dt="2020-11-03T13:13:07.437" v="5596" actId="27636"/>
          <ac:spMkLst>
            <pc:docMk/>
            <pc:sldMk cId="1935514414" sldId="260"/>
            <ac:spMk id="4" creationId="{A5501CAA-16BD-4EA4-ABFF-4267936778A1}"/>
          </ac:spMkLst>
        </pc:spChg>
        <pc:spChg chg="add del">
          <ac:chgData name="Uddesh Jari" userId="915c867fc73eabe3" providerId="LiveId" clId="{78369C99-7906-4955-9290-11E331EF03CE}" dt="2020-11-03T13:09:34.262" v="5588" actId="26606"/>
          <ac:spMkLst>
            <pc:docMk/>
            <pc:sldMk cId="1935514414" sldId="260"/>
            <ac:spMk id="9" creationId="{0671A8AE-40A1-4631-A6B8-581AFF065482}"/>
          </ac:spMkLst>
        </pc:spChg>
        <pc:spChg chg="add del">
          <ac:chgData name="Uddesh Jari" userId="915c867fc73eabe3" providerId="LiveId" clId="{78369C99-7906-4955-9290-11E331EF03CE}" dt="2020-11-03T13:09:34.262" v="5588" actId="26606"/>
          <ac:spMkLst>
            <pc:docMk/>
            <pc:sldMk cId="1935514414" sldId="260"/>
            <ac:spMk id="11" creationId="{AB58EF07-17C2-48CF-ABB0-EEF1F17CB8F0}"/>
          </ac:spMkLst>
        </pc:spChg>
        <pc:spChg chg="add del">
          <ac:chgData name="Uddesh Jari" userId="915c867fc73eabe3" providerId="LiveId" clId="{78369C99-7906-4955-9290-11E331EF03CE}" dt="2020-11-03T13:09:34.262" v="5588" actId="26606"/>
          <ac:spMkLst>
            <pc:docMk/>
            <pc:sldMk cId="1935514414" sldId="260"/>
            <ac:spMk id="13" creationId="{AF2F604E-43BE-4DC3-B983-E071523364F8}"/>
          </ac:spMkLst>
        </pc:spChg>
        <pc:spChg chg="add del">
          <ac:chgData name="Uddesh Jari" userId="915c867fc73eabe3" providerId="LiveId" clId="{78369C99-7906-4955-9290-11E331EF03CE}" dt="2020-11-03T13:09:34.262" v="5588" actId="26606"/>
          <ac:spMkLst>
            <pc:docMk/>
            <pc:sldMk cId="1935514414" sldId="260"/>
            <ac:spMk id="15" creationId="{08C9B587-E65E-4B52-B37C-ABEBB6E87928}"/>
          </ac:spMkLst>
        </pc:spChg>
        <pc:picChg chg="add mod ord">
          <ac:chgData name="Uddesh Jari" userId="915c867fc73eabe3" providerId="LiveId" clId="{78369C99-7906-4955-9290-11E331EF03CE}" dt="2020-11-04T04:39:49.797" v="5643" actId="1076"/>
          <ac:picMkLst>
            <pc:docMk/>
            <pc:sldMk cId="1935514414" sldId="260"/>
            <ac:picMk id="5" creationId="{CB5C1512-C2A9-4053-87D7-38AEF542AAB0}"/>
          </ac:picMkLst>
        </pc:picChg>
      </pc:sldChg>
      <pc:sldChg chg="addSp delSp modSp mod setBg setClrOvrMap">
        <pc:chgData name="Uddesh Jari" userId="915c867fc73eabe3" providerId="LiveId" clId="{78369C99-7906-4955-9290-11E331EF03CE}" dt="2020-11-04T05:53:28.374" v="5649" actId="20577"/>
        <pc:sldMkLst>
          <pc:docMk/>
          <pc:sldMk cId="3067242128" sldId="261"/>
        </pc:sldMkLst>
        <pc:spChg chg="mod">
          <ac:chgData name="Uddesh Jari" userId="915c867fc73eabe3" providerId="LiveId" clId="{78369C99-7906-4955-9290-11E331EF03CE}" dt="2020-11-03T13:17:37.853" v="5624" actId="14100"/>
          <ac:spMkLst>
            <pc:docMk/>
            <pc:sldMk cId="3067242128" sldId="261"/>
            <ac:spMk id="2" creationId="{7DB67C02-A6C6-4FA0-8C64-2686D5A15F0C}"/>
          </ac:spMkLst>
        </pc:spChg>
        <pc:spChg chg="add del mod">
          <ac:chgData name="Uddesh Jari" userId="915c867fc73eabe3" providerId="LiveId" clId="{78369C99-7906-4955-9290-11E331EF03CE}" dt="2020-11-03T13:14:00.274" v="5602" actId="26606"/>
          <ac:spMkLst>
            <pc:docMk/>
            <pc:sldMk cId="3067242128" sldId="261"/>
            <ac:spMk id="3" creationId="{A01D48DD-9CC5-499A-ADF5-0E2AB639D435}"/>
          </ac:spMkLst>
        </pc:spChg>
        <pc:spChg chg="add del">
          <ac:chgData name="Uddesh Jari" userId="915c867fc73eabe3" providerId="LiveId" clId="{78369C99-7906-4955-9290-11E331EF03CE}" dt="2020-11-03T13:13:29.218" v="5598" actId="26606"/>
          <ac:spMkLst>
            <pc:docMk/>
            <pc:sldMk cId="3067242128" sldId="261"/>
            <ac:spMk id="10" creationId="{9228552E-C8B1-4A80-8448-0787CE0FC704}"/>
          </ac:spMkLst>
        </pc:spChg>
        <pc:spChg chg="add del mod">
          <ac:chgData name="Uddesh Jari" userId="915c867fc73eabe3" providerId="LiveId" clId="{78369C99-7906-4955-9290-11E331EF03CE}" dt="2020-11-03T13:14:00.228" v="5601" actId="26606"/>
          <ac:spMkLst>
            <pc:docMk/>
            <pc:sldMk cId="3067242128" sldId="261"/>
            <ac:spMk id="13" creationId="{A01D48DD-9CC5-499A-ADF5-0E2AB639D435}"/>
          </ac:spMkLst>
        </pc:spChg>
        <pc:spChg chg="add del">
          <ac:chgData name="Uddesh Jari" userId="915c867fc73eabe3" providerId="LiveId" clId="{78369C99-7906-4955-9290-11E331EF03CE}" dt="2020-11-03T13:16:00.488" v="5610" actId="26606"/>
          <ac:spMkLst>
            <pc:docMk/>
            <pc:sldMk cId="3067242128" sldId="261"/>
            <ac:spMk id="15" creationId="{9228552E-C8B1-4A80-8448-0787CE0FC704}"/>
          </ac:spMkLst>
        </pc:spChg>
        <pc:graphicFrameChg chg="add del">
          <ac:chgData name="Uddesh Jari" userId="915c867fc73eabe3" providerId="LiveId" clId="{78369C99-7906-4955-9290-11E331EF03CE}" dt="2020-11-03T13:13:29.218" v="5598" actId="26606"/>
          <ac:graphicFrameMkLst>
            <pc:docMk/>
            <pc:sldMk cId="3067242128" sldId="261"/>
            <ac:graphicFrameMk id="5" creationId="{ED7D5E34-3EC7-454D-9F21-27F23798C7CF}"/>
          </ac:graphicFrameMkLst>
        </pc:graphicFrameChg>
        <pc:graphicFrameChg chg="add mod modGraphic">
          <ac:chgData name="Uddesh Jari" userId="915c867fc73eabe3" providerId="LiveId" clId="{78369C99-7906-4955-9290-11E331EF03CE}" dt="2020-11-04T05:53:28.374" v="5649" actId="20577"/>
          <ac:graphicFrameMkLst>
            <pc:docMk/>
            <pc:sldMk cId="3067242128" sldId="261"/>
            <ac:graphicFrameMk id="17" creationId="{ED7D5E34-3EC7-454D-9F21-27F23798C7CF}"/>
          </ac:graphicFrameMkLst>
        </pc:graphicFrameChg>
        <pc:picChg chg="add del">
          <ac:chgData name="Uddesh Jari" userId="915c867fc73eabe3" providerId="LiveId" clId="{78369C99-7906-4955-9290-11E331EF03CE}" dt="2020-11-03T13:13:29.218" v="5598" actId="26606"/>
          <ac:picMkLst>
            <pc:docMk/>
            <pc:sldMk cId="3067242128" sldId="261"/>
            <ac:picMk id="6" creationId="{05D3A8E3-B9BF-4BB2-A64A-A7680E0EC3CA}"/>
          </ac:picMkLst>
        </pc:picChg>
        <pc:picChg chg="add del">
          <ac:chgData name="Uddesh Jari" userId="915c867fc73eabe3" providerId="LiveId" clId="{78369C99-7906-4955-9290-11E331EF03CE}" dt="2020-11-03T13:14:00.228" v="5601" actId="26606"/>
          <ac:picMkLst>
            <pc:docMk/>
            <pc:sldMk cId="3067242128" sldId="261"/>
            <ac:picMk id="12" creationId="{4762DAE5-681F-4822-825D-0F56A5AE851D}"/>
          </ac:picMkLst>
        </pc:picChg>
        <pc:picChg chg="add mod ord">
          <ac:chgData name="Uddesh Jari" userId="915c867fc73eabe3" providerId="LiveId" clId="{78369C99-7906-4955-9290-11E331EF03CE}" dt="2020-11-03T13:16:00.488" v="5610" actId="26606"/>
          <ac:picMkLst>
            <pc:docMk/>
            <pc:sldMk cId="3067242128" sldId="261"/>
            <ac:picMk id="16" creationId="{05D3A8E3-B9BF-4BB2-A64A-A7680E0EC3CA}"/>
          </ac:picMkLst>
        </pc:picChg>
      </pc:sldChg>
      <pc:sldChg chg="new del">
        <pc:chgData name="Uddesh Jari" userId="915c867fc73eabe3" providerId="LiveId" clId="{78369C99-7906-4955-9290-11E331EF03CE}" dt="2020-11-03T12:02:10.385" v="3168" actId="680"/>
        <pc:sldMkLst>
          <pc:docMk/>
          <pc:sldMk cId="386680933" sldId="262"/>
        </pc:sldMkLst>
      </pc:sldChg>
      <pc:sldChg chg="addSp delSp modSp new mod setBg setClrOvrMap">
        <pc:chgData name="Uddesh Jari" userId="915c867fc73eabe3" providerId="LiveId" clId="{78369C99-7906-4955-9290-11E331EF03CE}" dt="2020-11-03T13:18:54.361" v="5632" actId="22"/>
        <pc:sldMkLst>
          <pc:docMk/>
          <pc:sldMk cId="2487279733" sldId="262"/>
        </pc:sldMkLst>
        <pc:spChg chg="mod">
          <ac:chgData name="Uddesh Jari" userId="915c867fc73eabe3" providerId="LiveId" clId="{78369C99-7906-4955-9290-11E331EF03CE}" dt="2020-11-03T13:15:50.460" v="5609" actId="26606"/>
          <ac:spMkLst>
            <pc:docMk/>
            <pc:sldMk cId="2487279733" sldId="262"/>
            <ac:spMk id="2" creationId="{16806007-C77B-42E5-8E26-964B68DA2D7C}"/>
          </ac:spMkLst>
        </pc:spChg>
        <pc:spChg chg="mod ord">
          <ac:chgData name="Uddesh Jari" userId="915c867fc73eabe3" providerId="LiveId" clId="{78369C99-7906-4955-9290-11E331EF03CE}" dt="2020-11-03T13:16:40.119" v="5618" actId="14100"/>
          <ac:spMkLst>
            <pc:docMk/>
            <pc:sldMk cId="2487279733" sldId="262"/>
            <ac:spMk id="3" creationId="{70E9EC37-E0A4-4AC5-97E5-6AA0D789867E}"/>
          </ac:spMkLst>
        </pc:spChg>
        <pc:picChg chg="add del mod">
          <ac:chgData name="Uddesh Jari" userId="915c867fc73eabe3" providerId="LiveId" clId="{78369C99-7906-4955-9290-11E331EF03CE}" dt="2020-11-03T13:15:42.579" v="5607"/>
          <ac:picMkLst>
            <pc:docMk/>
            <pc:sldMk cId="2487279733" sldId="262"/>
            <ac:picMk id="4" creationId="{36D273AF-7358-47EE-AD4D-6CCE8F418E6E}"/>
          </ac:picMkLst>
        </pc:picChg>
        <pc:picChg chg="add del mod">
          <ac:chgData name="Uddesh Jari" userId="915c867fc73eabe3" providerId="LiveId" clId="{78369C99-7906-4955-9290-11E331EF03CE}" dt="2020-11-03T13:15:42.233" v="5606"/>
          <ac:picMkLst>
            <pc:docMk/>
            <pc:sldMk cId="2487279733" sldId="262"/>
            <ac:picMk id="5" creationId="{C148CA72-A2DC-47D6-9354-01062E262F70}"/>
          </ac:picMkLst>
        </pc:picChg>
        <pc:picChg chg="add del mod">
          <ac:chgData name="Uddesh Jari" userId="915c867fc73eabe3" providerId="LiveId" clId="{78369C99-7906-4955-9290-11E331EF03CE}" dt="2020-11-03T13:18:52.245" v="5631" actId="478"/>
          <ac:picMkLst>
            <pc:docMk/>
            <pc:sldMk cId="2487279733" sldId="262"/>
            <ac:picMk id="7" creationId="{3F58EBF7-3F69-4690-A21F-B6B28B4456E1}"/>
          </ac:picMkLst>
        </pc:picChg>
        <pc:picChg chg="add">
          <ac:chgData name="Uddesh Jari" userId="915c867fc73eabe3" providerId="LiveId" clId="{78369C99-7906-4955-9290-11E331EF03CE}" dt="2020-11-03T13:18:54.361" v="5632" actId="22"/>
          <ac:picMkLst>
            <pc:docMk/>
            <pc:sldMk cId="2487279733" sldId="262"/>
            <ac:picMk id="9" creationId="{1E0F3B40-8E16-40DD-930F-EFB2C4646FBC}"/>
          </ac:picMkLst>
        </pc:picChg>
      </pc:sldChg>
      <pc:sldChg chg="new del">
        <pc:chgData name="Uddesh Jari" userId="915c867fc73eabe3" providerId="LiveId" clId="{78369C99-7906-4955-9290-11E331EF03CE}" dt="2020-11-03T12:02:05.773" v="3164" actId="680"/>
        <pc:sldMkLst>
          <pc:docMk/>
          <pc:sldMk cId="2736455084" sldId="262"/>
        </pc:sldMkLst>
      </pc:sldChg>
      <pc:sldChg chg="addSp modSp new mod setBg setClrOvrMap">
        <pc:chgData name="Uddesh Jari" userId="915c867fc73eabe3" providerId="LiveId" clId="{78369C99-7906-4955-9290-11E331EF03CE}" dt="2020-11-04T05:53:42.702" v="5670" actId="27636"/>
        <pc:sldMkLst>
          <pc:docMk/>
          <pc:sldMk cId="1592585669" sldId="263"/>
        </pc:sldMkLst>
        <pc:spChg chg="mod">
          <ac:chgData name="Uddesh Jari" userId="915c867fc73eabe3" providerId="LiveId" clId="{78369C99-7906-4955-9290-11E331EF03CE}" dt="2020-11-03T13:16:23.160" v="5612" actId="26606"/>
          <ac:spMkLst>
            <pc:docMk/>
            <pc:sldMk cId="1592585669" sldId="263"/>
            <ac:spMk id="2" creationId="{B3A9DFE5-6791-4C2E-B6CC-7A3B4CB8AA1D}"/>
          </ac:spMkLst>
        </pc:spChg>
        <pc:spChg chg="mod ord">
          <ac:chgData name="Uddesh Jari" userId="915c867fc73eabe3" providerId="LiveId" clId="{78369C99-7906-4955-9290-11E331EF03CE}" dt="2020-11-04T05:53:42.702" v="5670" actId="27636"/>
          <ac:spMkLst>
            <pc:docMk/>
            <pc:sldMk cId="1592585669" sldId="263"/>
            <ac:spMk id="3" creationId="{367E951B-5C7F-4B34-988C-0DECC2CA5323}"/>
          </ac:spMkLst>
        </pc:spChg>
        <pc:picChg chg="add mod">
          <ac:chgData name="Uddesh Jari" userId="915c867fc73eabe3" providerId="LiveId" clId="{78369C99-7906-4955-9290-11E331EF03CE}" dt="2020-11-03T13:16:23.160" v="5612" actId="26606"/>
          <ac:picMkLst>
            <pc:docMk/>
            <pc:sldMk cId="1592585669" sldId="263"/>
            <ac:picMk id="4" creationId="{8C7600CA-BBDC-4152-9E87-5FBF905A92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37BE9-1BF1-4E4D-A307-AC25709B0798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263D6F-9770-4F30-B7B7-3622F794364D}">
      <dgm:prSet custT="1"/>
      <dgm:spPr/>
      <dgm:t>
        <a:bodyPr/>
        <a:lstStyle/>
        <a:p>
          <a:r>
            <a:rPr lang="en-IN" sz="1200" baseline="0"/>
            <a:t>All the cities needs to promote the subscription of the venture by introducing new offers and benefits on memberships. (Especially Yangon City).</a:t>
          </a:r>
          <a:endParaRPr lang="en-US" sz="1200" baseline="0"/>
        </a:p>
      </dgm:t>
    </dgm:pt>
    <dgm:pt modelId="{F20DE7D3-CB9D-4365-9C09-E3DADCFDF5FC}" type="parTrans" cxnId="{0CCA21AA-4520-4B91-ACE5-3D88CD37ACB1}">
      <dgm:prSet/>
      <dgm:spPr/>
      <dgm:t>
        <a:bodyPr/>
        <a:lstStyle/>
        <a:p>
          <a:endParaRPr lang="en-US"/>
        </a:p>
      </dgm:t>
    </dgm:pt>
    <dgm:pt modelId="{00864C36-2D2D-4A2E-84E8-DBC246D67F05}" type="sibTrans" cxnId="{0CCA21AA-4520-4B91-ACE5-3D88CD37ACB1}">
      <dgm:prSet/>
      <dgm:spPr/>
      <dgm:t>
        <a:bodyPr/>
        <a:lstStyle/>
        <a:p>
          <a:endParaRPr lang="en-US"/>
        </a:p>
      </dgm:t>
    </dgm:pt>
    <dgm:pt modelId="{25083F37-0F12-4B7B-9D8F-D5DEB989644A}">
      <dgm:prSet custT="1"/>
      <dgm:spPr/>
      <dgm:t>
        <a:bodyPr/>
        <a:lstStyle/>
        <a:p>
          <a:r>
            <a:rPr lang="en-IN" sz="1200" baseline="0" dirty="0"/>
            <a:t>Highest sold product line is Fashion accessories. Lowest sold a product line is Health an Beauty.</a:t>
          </a:r>
          <a:endParaRPr lang="en-US" sz="1200" baseline="0" dirty="0"/>
        </a:p>
      </dgm:t>
    </dgm:pt>
    <dgm:pt modelId="{BB681065-C383-4820-B006-527B6A1EAC50}" type="parTrans" cxnId="{73BA66AF-9980-437E-BE07-F6EE17744885}">
      <dgm:prSet/>
      <dgm:spPr/>
      <dgm:t>
        <a:bodyPr/>
        <a:lstStyle/>
        <a:p>
          <a:endParaRPr lang="en-US"/>
        </a:p>
      </dgm:t>
    </dgm:pt>
    <dgm:pt modelId="{DC11003A-C7FF-4C60-8C74-6AA988015102}" type="sibTrans" cxnId="{73BA66AF-9980-437E-BE07-F6EE17744885}">
      <dgm:prSet/>
      <dgm:spPr/>
      <dgm:t>
        <a:bodyPr/>
        <a:lstStyle/>
        <a:p>
          <a:endParaRPr lang="en-US"/>
        </a:p>
      </dgm:t>
    </dgm:pt>
    <dgm:pt modelId="{3A35E287-CF1F-4510-ADF6-347BECD810E5}">
      <dgm:prSet custT="1"/>
      <dgm:spPr/>
      <dgm:t>
        <a:bodyPr/>
        <a:lstStyle/>
        <a:p>
          <a:r>
            <a:rPr lang="en-IN" sz="1200" baseline="0"/>
            <a:t>Highest sales for every product line is in January.</a:t>
          </a:r>
          <a:endParaRPr lang="en-US" sz="1200" baseline="0"/>
        </a:p>
      </dgm:t>
    </dgm:pt>
    <dgm:pt modelId="{669223D2-E371-4ACC-9DB9-879A6A7AC8AD}" type="parTrans" cxnId="{46A7ADEC-DC8A-43F8-9B28-C81B52F247CB}">
      <dgm:prSet/>
      <dgm:spPr/>
      <dgm:t>
        <a:bodyPr/>
        <a:lstStyle/>
        <a:p>
          <a:endParaRPr lang="en-US"/>
        </a:p>
      </dgm:t>
    </dgm:pt>
    <dgm:pt modelId="{42AA9F54-6AC3-458C-9522-9EDF8207524C}" type="sibTrans" cxnId="{46A7ADEC-DC8A-43F8-9B28-C81B52F247CB}">
      <dgm:prSet/>
      <dgm:spPr/>
      <dgm:t>
        <a:bodyPr/>
        <a:lstStyle/>
        <a:p>
          <a:endParaRPr lang="en-US"/>
        </a:p>
      </dgm:t>
    </dgm:pt>
    <dgm:pt modelId="{BCF4FDEA-622D-4F1F-8234-52F5A96F7370}">
      <dgm:prSet custT="1"/>
      <dgm:spPr/>
      <dgm:t>
        <a:bodyPr/>
        <a:lstStyle/>
        <a:p>
          <a:r>
            <a:rPr lang="en-IN" sz="1200" baseline="0"/>
            <a:t>Lowest sale for Electronic Accessories = November</a:t>
          </a:r>
          <a:endParaRPr lang="en-US" sz="1200" baseline="0"/>
        </a:p>
      </dgm:t>
    </dgm:pt>
    <dgm:pt modelId="{142F7600-A25A-4CFF-934C-088BCDB0275E}" type="parTrans" cxnId="{0FDD9A7D-7BB3-4AD1-9AB6-E2963098D40C}">
      <dgm:prSet/>
      <dgm:spPr/>
      <dgm:t>
        <a:bodyPr/>
        <a:lstStyle/>
        <a:p>
          <a:endParaRPr lang="en-US"/>
        </a:p>
      </dgm:t>
    </dgm:pt>
    <dgm:pt modelId="{53A7E6B5-3CB5-4A28-810A-6F954B26F5C2}" type="sibTrans" cxnId="{0FDD9A7D-7BB3-4AD1-9AB6-E2963098D40C}">
      <dgm:prSet/>
      <dgm:spPr/>
      <dgm:t>
        <a:bodyPr/>
        <a:lstStyle/>
        <a:p>
          <a:endParaRPr lang="en-US"/>
        </a:p>
      </dgm:t>
    </dgm:pt>
    <dgm:pt modelId="{CDA80B22-A8E9-4DD5-AF3D-7102E3F5816F}">
      <dgm:prSet custT="1"/>
      <dgm:spPr/>
      <dgm:t>
        <a:bodyPr/>
        <a:lstStyle/>
        <a:p>
          <a:r>
            <a:rPr lang="en-IN" sz="1200" baseline="0"/>
            <a:t>Lowest sale for Fashion  Accessories =  November</a:t>
          </a:r>
          <a:endParaRPr lang="en-US" sz="1200" baseline="0"/>
        </a:p>
      </dgm:t>
    </dgm:pt>
    <dgm:pt modelId="{4C525C37-026D-4A76-A093-D3AE30B562B1}" type="parTrans" cxnId="{56E17DBC-DB85-498A-9307-CB0B9E415F07}">
      <dgm:prSet/>
      <dgm:spPr/>
      <dgm:t>
        <a:bodyPr/>
        <a:lstStyle/>
        <a:p>
          <a:endParaRPr lang="en-US"/>
        </a:p>
      </dgm:t>
    </dgm:pt>
    <dgm:pt modelId="{25363D1D-DD04-4266-86AC-782164742EBC}" type="sibTrans" cxnId="{56E17DBC-DB85-498A-9307-CB0B9E415F07}">
      <dgm:prSet/>
      <dgm:spPr/>
      <dgm:t>
        <a:bodyPr/>
        <a:lstStyle/>
        <a:p>
          <a:endParaRPr lang="en-US"/>
        </a:p>
      </dgm:t>
    </dgm:pt>
    <dgm:pt modelId="{139D0B08-A4E7-490D-A25E-56336D2086D5}">
      <dgm:prSet custT="1"/>
      <dgm:spPr/>
      <dgm:t>
        <a:bodyPr/>
        <a:lstStyle/>
        <a:p>
          <a:r>
            <a:rPr lang="en-IN" sz="1200" baseline="0" dirty="0"/>
            <a:t>Lowest sale for Health and Beauty = October</a:t>
          </a:r>
          <a:endParaRPr lang="en-US" sz="1200" baseline="0" dirty="0"/>
        </a:p>
      </dgm:t>
    </dgm:pt>
    <dgm:pt modelId="{27DA3EF5-B9F1-448B-9D5C-B25ADBD7C78E}" type="parTrans" cxnId="{377F9698-0E75-4F72-9973-AF685F3A9047}">
      <dgm:prSet/>
      <dgm:spPr/>
      <dgm:t>
        <a:bodyPr/>
        <a:lstStyle/>
        <a:p>
          <a:endParaRPr lang="en-US"/>
        </a:p>
      </dgm:t>
    </dgm:pt>
    <dgm:pt modelId="{3AD2840A-E51A-43A9-AED2-037695F9C9A2}" type="sibTrans" cxnId="{377F9698-0E75-4F72-9973-AF685F3A9047}">
      <dgm:prSet/>
      <dgm:spPr/>
      <dgm:t>
        <a:bodyPr/>
        <a:lstStyle/>
        <a:p>
          <a:endParaRPr lang="en-US"/>
        </a:p>
      </dgm:t>
    </dgm:pt>
    <dgm:pt modelId="{57C29E58-47F2-4091-9940-52CB258F0718}">
      <dgm:prSet custT="1"/>
      <dgm:spPr/>
      <dgm:t>
        <a:bodyPr/>
        <a:lstStyle/>
        <a:p>
          <a:r>
            <a:rPr lang="en-IN" sz="1200" baseline="0"/>
            <a:t>Lowest sale for Home and Lifestyle = October</a:t>
          </a:r>
          <a:endParaRPr lang="en-US" sz="1200" baseline="0"/>
        </a:p>
      </dgm:t>
    </dgm:pt>
    <dgm:pt modelId="{E3150AF8-D04B-44F6-B38D-9C400880E235}" type="parTrans" cxnId="{BAE0C9D8-4595-4A5E-8F17-97DBCE760A7C}">
      <dgm:prSet/>
      <dgm:spPr/>
      <dgm:t>
        <a:bodyPr/>
        <a:lstStyle/>
        <a:p>
          <a:endParaRPr lang="en-US"/>
        </a:p>
      </dgm:t>
    </dgm:pt>
    <dgm:pt modelId="{4FA6F918-CC7D-4A3B-94FB-6F78B97DE1F0}" type="sibTrans" cxnId="{BAE0C9D8-4595-4A5E-8F17-97DBCE760A7C}">
      <dgm:prSet/>
      <dgm:spPr/>
      <dgm:t>
        <a:bodyPr/>
        <a:lstStyle/>
        <a:p>
          <a:endParaRPr lang="en-US"/>
        </a:p>
      </dgm:t>
    </dgm:pt>
    <dgm:pt modelId="{5FB08DE5-E7E3-42F7-92DF-381C65C38A7E}">
      <dgm:prSet custT="1"/>
      <dgm:spPr/>
      <dgm:t>
        <a:bodyPr/>
        <a:lstStyle/>
        <a:p>
          <a:r>
            <a:rPr lang="en-IN" sz="1200" baseline="0"/>
            <a:t>Lowest sale for food Beverages = April</a:t>
          </a:r>
          <a:endParaRPr lang="en-US" sz="1200" baseline="0"/>
        </a:p>
      </dgm:t>
    </dgm:pt>
    <dgm:pt modelId="{1F74F61A-FE8C-447A-8C67-369C65A9500B}" type="parTrans" cxnId="{F7CC985E-01C8-42D0-AB94-18CD6DFC9625}">
      <dgm:prSet/>
      <dgm:spPr/>
      <dgm:t>
        <a:bodyPr/>
        <a:lstStyle/>
        <a:p>
          <a:endParaRPr lang="en-US"/>
        </a:p>
      </dgm:t>
    </dgm:pt>
    <dgm:pt modelId="{87E1EE50-1BAD-46CA-938A-F44D6B743423}" type="sibTrans" cxnId="{F7CC985E-01C8-42D0-AB94-18CD6DFC9625}">
      <dgm:prSet/>
      <dgm:spPr/>
      <dgm:t>
        <a:bodyPr/>
        <a:lstStyle/>
        <a:p>
          <a:endParaRPr lang="en-US"/>
        </a:p>
      </dgm:t>
    </dgm:pt>
    <dgm:pt modelId="{6B98BBC9-7842-487F-A0C9-15DB30AE4C05}">
      <dgm:prSet custT="1"/>
      <dgm:spPr/>
      <dgm:t>
        <a:bodyPr/>
        <a:lstStyle/>
        <a:p>
          <a:r>
            <a:rPr lang="en-IN" sz="1200" baseline="0" dirty="0"/>
            <a:t>Lowest sale for Sports and Travel = April</a:t>
          </a:r>
          <a:endParaRPr lang="en-US" sz="1200" baseline="0" dirty="0"/>
        </a:p>
      </dgm:t>
    </dgm:pt>
    <dgm:pt modelId="{997397D4-10CC-4F09-A4FE-F8F87C69B3A5}" type="parTrans" cxnId="{64A41D7F-1E5E-4333-ACD6-C6507E5665A9}">
      <dgm:prSet/>
      <dgm:spPr/>
      <dgm:t>
        <a:bodyPr/>
        <a:lstStyle/>
        <a:p>
          <a:endParaRPr lang="en-US"/>
        </a:p>
      </dgm:t>
    </dgm:pt>
    <dgm:pt modelId="{F41BAC9B-1866-45EA-BE91-876B25CE2DB0}" type="sibTrans" cxnId="{64A41D7F-1E5E-4333-ACD6-C6507E5665A9}">
      <dgm:prSet/>
      <dgm:spPr/>
      <dgm:t>
        <a:bodyPr/>
        <a:lstStyle/>
        <a:p>
          <a:endParaRPr lang="en-US"/>
        </a:p>
      </dgm:t>
    </dgm:pt>
    <dgm:pt modelId="{5649DFAD-4DA3-4A18-878D-DB1480D2B05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200" baseline="0"/>
            <a:t>Females Ratings for the “Food and Beverages” , “Health and Beauty” and “Fashion accessories” is the highest.</a:t>
          </a:r>
          <a:endParaRPr lang="en-US" sz="1200" baseline="0" dirty="0"/>
        </a:p>
      </dgm:t>
    </dgm:pt>
    <dgm:pt modelId="{FDB67290-697D-42A6-9751-481871CB3631}" type="parTrans" cxnId="{F38DB212-574F-43E8-B1DC-10BBC04546E7}">
      <dgm:prSet/>
      <dgm:spPr/>
      <dgm:t>
        <a:bodyPr/>
        <a:lstStyle/>
        <a:p>
          <a:endParaRPr lang="en-IN"/>
        </a:p>
      </dgm:t>
    </dgm:pt>
    <dgm:pt modelId="{47E38478-4F5D-4F99-97FA-4A842B22C223}" type="sibTrans" cxnId="{F38DB212-574F-43E8-B1DC-10BBC04546E7}">
      <dgm:prSet/>
      <dgm:spPr/>
      <dgm:t>
        <a:bodyPr/>
        <a:lstStyle/>
        <a:p>
          <a:endParaRPr lang="en-IN"/>
        </a:p>
      </dgm:t>
    </dgm:pt>
    <dgm:pt modelId="{6AA27E89-96DC-4866-AFD5-47DD79CB3E7F}">
      <dgm:prSet custT="1"/>
      <dgm:spPr/>
      <dgm:t>
        <a:bodyPr/>
        <a:lstStyle/>
        <a:p>
          <a:r>
            <a:rPr lang="en-IN" sz="1200" baseline="0"/>
            <a:t>In Mandalay city, more popularity among male population then compared to female population.</a:t>
          </a:r>
          <a:endParaRPr lang="en-IN" sz="1200" baseline="0" dirty="0"/>
        </a:p>
      </dgm:t>
    </dgm:pt>
    <dgm:pt modelId="{94988F6C-0740-4C4F-931F-F0ECBBEB0C92}" type="parTrans" cxnId="{8D4C0805-511D-49AE-BC2F-AD87C11EF914}">
      <dgm:prSet/>
      <dgm:spPr/>
      <dgm:t>
        <a:bodyPr/>
        <a:lstStyle/>
        <a:p>
          <a:endParaRPr lang="en-IN"/>
        </a:p>
      </dgm:t>
    </dgm:pt>
    <dgm:pt modelId="{EA0D7851-F044-4C5E-8EC7-EAF8F6AF999D}" type="sibTrans" cxnId="{8D4C0805-511D-49AE-BC2F-AD87C11EF914}">
      <dgm:prSet/>
      <dgm:spPr/>
      <dgm:t>
        <a:bodyPr/>
        <a:lstStyle/>
        <a:p>
          <a:endParaRPr lang="en-IN"/>
        </a:p>
      </dgm:t>
    </dgm:pt>
    <dgm:pt modelId="{E49BD7FB-E645-4B75-B531-1D16D5FF0A74}">
      <dgm:prSet custT="1"/>
      <dgm:spPr/>
      <dgm:t>
        <a:bodyPr/>
        <a:lstStyle/>
        <a:p>
          <a:r>
            <a:rPr lang="en-IN" sz="1200" baseline="0"/>
            <a:t>In Yangon city, more popularity among male population then compared to female population.</a:t>
          </a:r>
          <a:endParaRPr lang="en-IN" sz="1200" baseline="0" dirty="0"/>
        </a:p>
      </dgm:t>
    </dgm:pt>
    <dgm:pt modelId="{41849DF0-B5AA-4945-99AA-20A604BB6608}" type="parTrans" cxnId="{350D2BA9-2EF9-44A9-95C1-F359B699CE7D}">
      <dgm:prSet/>
      <dgm:spPr/>
      <dgm:t>
        <a:bodyPr/>
        <a:lstStyle/>
        <a:p>
          <a:endParaRPr lang="en-IN"/>
        </a:p>
      </dgm:t>
    </dgm:pt>
    <dgm:pt modelId="{04975F4F-FCC3-4BEB-8948-044DCBDBAE06}" type="sibTrans" cxnId="{350D2BA9-2EF9-44A9-95C1-F359B699CE7D}">
      <dgm:prSet/>
      <dgm:spPr/>
      <dgm:t>
        <a:bodyPr/>
        <a:lstStyle/>
        <a:p>
          <a:endParaRPr lang="en-IN"/>
        </a:p>
      </dgm:t>
    </dgm:pt>
    <dgm:pt modelId="{282EAF58-171A-46EC-B1C8-53EEF06F483F}">
      <dgm:prSet custT="1"/>
      <dgm:spPr/>
      <dgm:t>
        <a:bodyPr/>
        <a:lstStyle/>
        <a:p>
          <a:r>
            <a:rPr lang="en-IN" sz="1200" baseline="0" dirty="0"/>
            <a:t>In </a:t>
          </a:r>
          <a:r>
            <a:rPr lang="en-IN" sz="1200" baseline="0" dirty="0" err="1"/>
            <a:t>Naypayitaw</a:t>
          </a:r>
          <a:r>
            <a:rPr lang="en-IN" sz="1200" baseline="0" dirty="0"/>
            <a:t>  city, more popularity among female population then compared to male population.</a:t>
          </a:r>
        </a:p>
      </dgm:t>
    </dgm:pt>
    <dgm:pt modelId="{9838ECCC-6542-47C3-BED6-A20BADFEAED3}" type="parTrans" cxnId="{9165606D-1DA3-4A0B-8457-58A9F315C36A}">
      <dgm:prSet/>
      <dgm:spPr/>
      <dgm:t>
        <a:bodyPr/>
        <a:lstStyle/>
        <a:p>
          <a:endParaRPr lang="en-IN"/>
        </a:p>
      </dgm:t>
    </dgm:pt>
    <dgm:pt modelId="{FE388ED7-4565-4B08-8629-A4B0D607F5E4}" type="sibTrans" cxnId="{9165606D-1DA3-4A0B-8457-58A9F315C36A}">
      <dgm:prSet/>
      <dgm:spPr/>
      <dgm:t>
        <a:bodyPr/>
        <a:lstStyle/>
        <a:p>
          <a:endParaRPr lang="en-IN"/>
        </a:p>
      </dgm:t>
    </dgm:pt>
    <dgm:pt modelId="{11794A8B-CDF0-4156-9A73-9D6DAB806631}" type="pres">
      <dgm:prSet presAssocID="{D9C37BE9-1BF1-4E4D-A307-AC25709B0798}" presName="vert0" presStyleCnt="0">
        <dgm:presLayoutVars>
          <dgm:dir/>
          <dgm:animOne val="branch"/>
          <dgm:animLvl val="lvl"/>
        </dgm:presLayoutVars>
      </dgm:prSet>
      <dgm:spPr/>
    </dgm:pt>
    <dgm:pt modelId="{FA9D3695-12C7-4344-893F-0FE249EF7E85}" type="pres">
      <dgm:prSet presAssocID="{7B263D6F-9770-4F30-B7B7-3622F794364D}" presName="thickLine" presStyleLbl="alignNode1" presStyleIdx="0" presStyleCnt="13"/>
      <dgm:spPr/>
    </dgm:pt>
    <dgm:pt modelId="{E4444B5E-50BF-4012-A4CE-FCCB46E40D5E}" type="pres">
      <dgm:prSet presAssocID="{7B263D6F-9770-4F30-B7B7-3622F794364D}" presName="horz1" presStyleCnt="0"/>
      <dgm:spPr/>
    </dgm:pt>
    <dgm:pt modelId="{5B7D3331-6392-4D71-8EE1-F29B68DA22C4}" type="pres">
      <dgm:prSet presAssocID="{7B263D6F-9770-4F30-B7B7-3622F794364D}" presName="tx1" presStyleLbl="revTx" presStyleIdx="0" presStyleCnt="13"/>
      <dgm:spPr/>
    </dgm:pt>
    <dgm:pt modelId="{9E37CF07-6384-4F71-895D-EE0234F34A4E}" type="pres">
      <dgm:prSet presAssocID="{7B263D6F-9770-4F30-B7B7-3622F794364D}" presName="vert1" presStyleCnt="0"/>
      <dgm:spPr/>
    </dgm:pt>
    <dgm:pt modelId="{DDD5B499-B74F-410D-8A61-8F229F1A2530}" type="pres">
      <dgm:prSet presAssocID="{25083F37-0F12-4B7B-9D8F-D5DEB989644A}" presName="thickLine" presStyleLbl="alignNode1" presStyleIdx="1" presStyleCnt="13"/>
      <dgm:spPr/>
    </dgm:pt>
    <dgm:pt modelId="{2166F4EA-AA82-419F-B31F-6540ECDB7BCE}" type="pres">
      <dgm:prSet presAssocID="{25083F37-0F12-4B7B-9D8F-D5DEB989644A}" presName="horz1" presStyleCnt="0"/>
      <dgm:spPr/>
    </dgm:pt>
    <dgm:pt modelId="{697750AC-454E-4838-A5C5-88E0F552D83B}" type="pres">
      <dgm:prSet presAssocID="{25083F37-0F12-4B7B-9D8F-D5DEB989644A}" presName="tx1" presStyleLbl="revTx" presStyleIdx="1" presStyleCnt="13"/>
      <dgm:spPr/>
    </dgm:pt>
    <dgm:pt modelId="{C7831917-BFF6-4381-8804-0CA7D0900563}" type="pres">
      <dgm:prSet presAssocID="{25083F37-0F12-4B7B-9D8F-D5DEB989644A}" presName="vert1" presStyleCnt="0"/>
      <dgm:spPr/>
    </dgm:pt>
    <dgm:pt modelId="{1A95C1D2-E689-4849-A0E4-F15D7B996EFC}" type="pres">
      <dgm:prSet presAssocID="{3A35E287-CF1F-4510-ADF6-347BECD810E5}" presName="thickLine" presStyleLbl="alignNode1" presStyleIdx="2" presStyleCnt="13"/>
      <dgm:spPr/>
    </dgm:pt>
    <dgm:pt modelId="{1DBF2904-1F1A-4141-BDC3-C57C324C8A74}" type="pres">
      <dgm:prSet presAssocID="{3A35E287-CF1F-4510-ADF6-347BECD810E5}" presName="horz1" presStyleCnt="0"/>
      <dgm:spPr/>
    </dgm:pt>
    <dgm:pt modelId="{EB5B0DCF-106A-4751-AF67-258F3BE63064}" type="pres">
      <dgm:prSet presAssocID="{3A35E287-CF1F-4510-ADF6-347BECD810E5}" presName="tx1" presStyleLbl="revTx" presStyleIdx="2" presStyleCnt="13"/>
      <dgm:spPr/>
    </dgm:pt>
    <dgm:pt modelId="{9114EADD-B70A-41B5-B394-5FC023ADC2B4}" type="pres">
      <dgm:prSet presAssocID="{3A35E287-CF1F-4510-ADF6-347BECD810E5}" presName="vert1" presStyleCnt="0"/>
      <dgm:spPr/>
    </dgm:pt>
    <dgm:pt modelId="{878274B9-485A-4F66-81E5-07B3C9739D26}" type="pres">
      <dgm:prSet presAssocID="{BCF4FDEA-622D-4F1F-8234-52F5A96F7370}" presName="thickLine" presStyleLbl="alignNode1" presStyleIdx="3" presStyleCnt="13"/>
      <dgm:spPr/>
    </dgm:pt>
    <dgm:pt modelId="{A2488B0F-2FF8-47A7-A8C9-7ABBA6F5A1FF}" type="pres">
      <dgm:prSet presAssocID="{BCF4FDEA-622D-4F1F-8234-52F5A96F7370}" presName="horz1" presStyleCnt="0"/>
      <dgm:spPr/>
    </dgm:pt>
    <dgm:pt modelId="{0CA04372-A8B1-425F-B407-C29B20009EF4}" type="pres">
      <dgm:prSet presAssocID="{BCF4FDEA-622D-4F1F-8234-52F5A96F7370}" presName="tx1" presStyleLbl="revTx" presStyleIdx="3" presStyleCnt="13"/>
      <dgm:spPr/>
    </dgm:pt>
    <dgm:pt modelId="{472CC5FA-6D48-4C3F-9722-67066152B3C5}" type="pres">
      <dgm:prSet presAssocID="{BCF4FDEA-622D-4F1F-8234-52F5A96F7370}" presName="vert1" presStyleCnt="0"/>
      <dgm:spPr/>
    </dgm:pt>
    <dgm:pt modelId="{9CDCE6FD-C7BE-4732-9E04-F7D8507603A0}" type="pres">
      <dgm:prSet presAssocID="{CDA80B22-A8E9-4DD5-AF3D-7102E3F5816F}" presName="thickLine" presStyleLbl="alignNode1" presStyleIdx="4" presStyleCnt="13"/>
      <dgm:spPr/>
    </dgm:pt>
    <dgm:pt modelId="{8A5DB596-3A78-4CF4-9330-E6717F575343}" type="pres">
      <dgm:prSet presAssocID="{CDA80B22-A8E9-4DD5-AF3D-7102E3F5816F}" presName="horz1" presStyleCnt="0"/>
      <dgm:spPr/>
    </dgm:pt>
    <dgm:pt modelId="{6E286909-B683-4167-BB58-14F8DDF5B30F}" type="pres">
      <dgm:prSet presAssocID="{CDA80B22-A8E9-4DD5-AF3D-7102E3F5816F}" presName="tx1" presStyleLbl="revTx" presStyleIdx="4" presStyleCnt="13"/>
      <dgm:spPr/>
    </dgm:pt>
    <dgm:pt modelId="{C283C454-D1CB-4B05-99B6-BE58F8573600}" type="pres">
      <dgm:prSet presAssocID="{CDA80B22-A8E9-4DD5-AF3D-7102E3F5816F}" presName="vert1" presStyleCnt="0"/>
      <dgm:spPr/>
    </dgm:pt>
    <dgm:pt modelId="{EF53C76D-368A-41A7-BBAC-F45D8DA09782}" type="pres">
      <dgm:prSet presAssocID="{139D0B08-A4E7-490D-A25E-56336D2086D5}" presName="thickLine" presStyleLbl="alignNode1" presStyleIdx="5" presStyleCnt="13"/>
      <dgm:spPr/>
    </dgm:pt>
    <dgm:pt modelId="{9183B52D-D475-4E3D-AFAB-050AE5C34FC6}" type="pres">
      <dgm:prSet presAssocID="{139D0B08-A4E7-490D-A25E-56336D2086D5}" presName="horz1" presStyleCnt="0"/>
      <dgm:spPr/>
    </dgm:pt>
    <dgm:pt modelId="{4EBC5DBF-C210-46C1-99C8-F8C0215318EC}" type="pres">
      <dgm:prSet presAssocID="{139D0B08-A4E7-490D-A25E-56336D2086D5}" presName="tx1" presStyleLbl="revTx" presStyleIdx="5" presStyleCnt="13"/>
      <dgm:spPr/>
    </dgm:pt>
    <dgm:pt modelId="{6FB7D84A-C9D5-4A51-AAB7-9A5A399E3826}" type="pres">
      <dgm:prSet presAssocID="{139D0B08-A4E7-490D-A25E-56336D2086D5}" presName="vert1" presStyleCnt="0"/>
      <dgm:spPr/>
    </dgm:pt>
    <dgm:pt modelId="{E724832D-1D47-4342-9E6E-9F6D96CB5485}" type="pres">
      <dgm:prSet presAssocID="{57C29E58-47F2-4091-9940-52CB258F0718}" presName="thickLine" presStyleLbl="alignNode1" presStyleIdx="6" presStyleCnt="13"/>
      <dgm:spPr/>
    </dgm:pt>
    <dgm:pt modelId="{A2CBECB3-3201-4FC6-89AC-F204F0CF54CA}" type="pres">
      <dgm:prSet presAssocID="{57C29E58-47F2-4091-9940-52CB258F0718}" presName="horz1" presStyleCnt="0"/>
      <dgm:spPr/>
    </dgm:pt>
    <dgm:pt modelId="{870169E7-A7B3-4836-A466-3AE446F381CB}" type="pres">
      <dgm:prSet presAssocID="{57C29E58-47F2-4091-9940-52CB258F0718}" presName="tx1" presStyleLbl="revTx" presStyleIdx="6" presStyleCnt="13"/>
      <dgm:spPr/>
    </dgm:pt>
    <dgm:pt modelId="{7F51848D-D854-412C-BC12-300DDBB0442E}" type="pres">
      <dgm:prSet presAssocID="{57C29E58-47F2-4091-9940-52CB258F0718}" presName="vert1" presStyleCnt="0"/>
      <dgm:spPr/>
    </dgm:pt>
    <dgm:pt modelId="{8ECB3D04-A285-4BC0-B198-04DCDB69FCEB}" type="pres">
      <dgm:prSet presAssocID="{5FB08DE5-E7E3-42F7-92DF-381C65C38A7E}" presName="thickLine" presStyleLbl="alignNode1" presStyleIdx="7" presStyleCnt="13"/>
      <dgm:spPr/>
    </dgm:pt>
    <dgm:pt modelId="{1EAFBFB6-BB53-4A64-88D2-723F66BB5391}" type="pres">
      <dgm:prSet presAssocID="{5FB08DE5-E7E3-42F7-92DF-381C65C38A7E}" presName="horz1" presStyleCnt="0"/>
      <dgm:spPr/>
    </dgm:pt>
    <dgm:pt modelId="{9EB86300-7DA3-4E75-900A-B8271BC12339}" type="pres">
      <dgm:prSet presAssocID="{5FB08DE5-E7E3-42F7-92DF-381C65C38A7E}" presName="tx1" presStyleLbl="revTx" presStyleIdx="7" presStyleCnt="13"/>
      <dgm:spPr/>
    </dgm:pt>
    <dgm:pt modelId="{75F854CE-0E54-4B00-9791-5DFD4FB979E0}" type="pres">
      <dgm:prSet presAssocID="{5FB08DE5-E7E3-42F7-92DF-381C65C38A7E}" presName="vert1" presStyleCnt="0"/>
      <dgm:spPr/>
    </dgm:pt>
    <dgm:pt modelId="{E54C30AD-A526-4B53-9BC2-A0FC7E87ABA0}" type="pres">
      <dgm:prSet presAssocID="{6B98BBC9-7842-487F-A0C9-15DB30AE4C05}" presName="thickLine" presStyleLbl="alignNode1" presStyleIdx="8" presStyleCnt="13"/>
      <dgm:spPr/>
    </dgm:pt>
    <dgm:pt modelId="{090CA5C3-9954-48B9-99C0-62F1EB9D62D6}" type="pres">
      <dgm:prSet presAssocID="{6B98BBC9-7842-487F-A0C9-15DB30AE4C05}" presName="horz1" presStyleCnt="0"/>
      <dgm:spPr/>
    </dgm:pt>
    <dgm:pt modelId="{116EDD5E-97A5-40C5-A755-065ACFA9E58A}" type="pres">
      <dgm:prSet presAssocID="{6B98BBC9-7842-487F-A0C9-15DB30AE4C05}" presName="tx1" presStyleLbl="revTx" presStyleIdx="8" presStyleCnt="13"/>
      <dgm:spPr/>
    </dgm:pt>
    <dgm:pt modelId="{A36FFB03-489E-464B-9DCC-47FF861F68DA}" type="pres">
      <dgm:prSet presAssocID="{6B98BBC9-7842-487F-A0C9-15DB30AE4C05}" presName="vert1" presStyleCnt="0"/>
      <dgm:spPr/>
    </dgm:pt>
    <dgm:pt modelId="{49A099E3-210C-4EEB-9675-786AF19E1024}" type="pres">
      <dgm:prSet presAssocID="{5649DFAD-4DA3-4A18-878D-DB1480D2B05C}" presName="thickLine" presStyleLbl="alignNode1" presStyleIdx="9" presStyleCnt="13"/>
      <dgm:spPr/>
    </dgm:pt>
    <dgm:pt modelId="{9EB1BE64-9A9B-4B02-BED2-F2CD15499646}" type="pres">
      <dgm:prSet presAssocID="{5649DFAD-4DA3-4A18-878D-DB1480D2B05C}" presName="horz1" presStyleCnt="0"/>
      <dgm:spPr/>
    </dgm:pt>
    <dgm:pt modelId="{103467B6-4A71-465B-BBDC-7F2E2BDED912}" type="pres">
      <dgm:prSet presAssocID="{5649DFAD-4DA3-4A18-878D-DB1480D2B05C}" presName="tx1" presStyleLbl="revTx" presStyleIdx="9" presStyleCnt="13"/>
      <dgm:spPr/>
    </dgm:pt>
    <dgm:pt modelId="{D5C997C3-5B48-4230-9914-E393F253EAA5}" type="pres">
      <dgm:prSet presAssocID="{5649DFAD-4DA3-4A18-878D-DB1480D2B05C}" presName="vert1" presStyleCnt="0"/>
      <dgm:spPr/>
    </dgm:pt>
    <dgm:pt modelId="{FD7297DB-5031-4D72-B1B8-E15CE7D44DD0}" type="pres">
      <dgm:prSet presAssocID="{6AA27E89-96DC-4866-AFD5-47DD79CB3E7F}" presName="thickLine" presStyleLbl="alignNode1" presStyleIdx="10" presStyleCnt="13"/>
      <dgm:spPr/>
    </dgm:pt>
    <dgm:pt modelId="{4E03E2BE-E7D0-4BFE-8767-9480D6FB1CCC}" type="pres">
      <dgm:prSet presAssocID="{6AA27E89-96DC-4866-AFD5-47DD79CB3E7F}" presName="horz1" presStyleCnt="0"/>
      <dgm:spPr/>
    </dgm:pt>
    <dgm:pt modelId="{E019EE7E-0279-470E-8BE2-BF89A0E1BB18}" type="pres">
      <dgm:prSet presAssocID="{6AA27E89-96DC-4866-AFD5-47DD79CB3E7F}" presName="tx1" presStyleLbl="revTx" presStyleIdx="10" presStyleCnt="13"/>
      <dgm:spPr/>
    </dgm:pt>
    <dgm:pt modelId="{BACE8C3A-793F-4962-B113-A4B268F4B75F}" type="pres">
      <dgm:prSet presAssocID="{6AA27E89-96DC-4866-AFD5-47DD79CB3E7F}" presName="vert1" presStyleCnt="0"/>
      <dgm:spPr/>
    </dgm:pt>
    <dgm:pt modelId="{D761800A-D425-4896-978C-5DB716FD6871}" type="pres">
      <dgm:prSet presAssocID="{E49BD7FB-E645-4B75-B531-1D16D5FF0A74}" presName="thickLine" presStyleLbl="alignNode1" presStyleIdx="11" presStyleCnt="13"/>
      <dgm:spPr/>
    </dgm:pt>
    <dgm:pt modelId="{1DD20508-0864-46DD-9D6A-853EF691A296}" type="pres">
      <dgm:prSet presAssocID="{E49BD7FB-E645-4B75-B531-1D16D5FF0A74}" presName="horz1" presStyleCnt="0"/>
      <dgm:spPr/>
    </dgm:pt>
    <dgm:pt modelId="{6ABAAF8E-43FE-438A-A7FD-677DD5913A0F}" type="pres">
      <dgm:prSet presAssocID="{E49BD7FB-E645-4B75-B531-1D16D5FF0A74}" presName="tx1" presStyleLbl="revTx" presStyleIdx="11" presStyleCnt="13"/>
      <dgm:spPr/>
    </dgm:pt>
    <dgm:pt modelId="{17B54FDA-5BBB-4CA0-9F6E-394C46D9D0C6}" type="pres">
      <dgm:prSet presAssocID="{E49BD7FB-E645-4B75-B531-1D16D5FF0A74}" presName="vert1" presStyleCnt="0"/>
      <dgm:spPr/>
    </dgm:pt>
    <dgm:pt modelId="{4BE94ADE-0562-489A-8DFB-5D79CAF8F50D}" type="pres">
      <dgm:prSet presAssocID="{282EAF58-171A-46EC-B1C8-53EEF06F483F}" presName="thickLine" presStyleLbl="alignNode1" presStyleIdx="12" presStyleCnt="13"/>
      <dgm:spPr/>
    </dgm:pt>
    <dgm:pt modelId="{69690DDF-353C-4C8E-8CAF-594821314E58}" type="pres">
      <dgm:prSet presAssocID="{282EAF58-171A-46EC-B1C8-53EEF06F483F}" presName="horz1" presStyleCnt="0"/>
      <dgm:spPr/>
    </dgm:pt>
    <dgm:pt modelId="{AABDDA7C-2629-4DB8-8FD3-8615642FDAD1}" type="pres">
      <dgm:prSet presAssocID="{282EAF58-171A-46EC-B1C8-53EEF06F483F}" presName="tx1" presStyleLbl="revTx" presStyleIdx="12" presStyleCnt="13"/>
      <dgm:spPr/>
    </dgm:pt>
    <dgm:pt modelId="{3D5A6404-1A51-4BD9-BC20-BEF0510AACB0}" type="pres">
      <dgm:prSet presAssocID="{282EAF58-171A-46EC-B1C8-53EEF06F483F}" presName="vert1" presStyleCnt="0"/>
      <dgm:spPr/>
    </dgm:pt>
  </dgm:ptLst>
  <dgm:cxnLst>
    <dgm:cxn modelId="{8D4C0805-511D-49AE-BC2F-AD87C11EF914}" srcId="{D9C37BE9-1BF1-4E4D-A307-AC25709B0798}" destId="{6AA27E89-96DC-4866-AFD5-47DD79CB3E7F}" srcOrd="10" destOrd="0" parTransId="{94988F6C-0740-4C4F-931F-F0ECBBEB0C92}" sibTransId="{EA0D7851-F044-4C5E-8EC7-EAF8F6AF999D}"/>
    <dgm:cxn modelId="{F38DB212-574F-43E8-B1DC-10BBC04546E7}" srcId="{D9C37BE9-1BF1-4E4D-A307-AC25709B0798}" destId="{5649DFAD-4DA3-4A18-878D-DB1480D2B05C}" srcOrd="9" destOrd="0" parTransId="{FDB67290-697D-42A6-9751-481871CB3631}" sibTransId="{47E38478-4F5D-4F99-97FA-4A842B22C223}"/>
    <dgm:cxn modelId="{B676041B-B349-492A-87B2-31EB953A58ED}" type="presOf" srcId="{D9C37BE9-1BF1-4E4D-A307-AC25709B0798}" destId="{11794A8B-CDF0-4156-9A73-9D6DAB806631}" srcOrd="0" destOrd="0" presId="urn:microsoft.com/office/officeart/2008/layout/LinedList"/>
    <dgm:cxn modelId="{D6BDB723-5EA3-48E6-85BB-8C8791708037}" type="presOf" srcId="{7B263D6F-9770-4F30-B7B7-3622F794364D}" destId="{5B7D3331-6392-4D71-8EE1-F29B68DA22C4}" srcOrd="0" destOrd="0" presId="urn:microsoft.com/office/officeart/2008/layout/LinedList"/>
    <dgm:cxn modelId="{B5201027-E932-45E9-9298-3F39BD85D081}" type="presOf" srcId="{BCF4FDEA-622D-4F1F-8234-52F5A96F7370}" destId="{0CA04372-A8B1-425F-B407-C29B20009EF4}" srcOrd="0" destOrd="0" presId="urn:microsoft.com/office/officeart/2008/layout/LinedList"/>
    <dgm:cxn modelId="{F7CC985E-01C8-42D0-AB94-18CD6DFC9625}" srcId="{D9C37BE9-1BF1-4E4D-A307-AC25709B0798}" destId="{5FB08DE5-E7E3-42F7-92DF-381C65C38A7E}" srcOrd="7" destOrd="0" parTransId="{1F74F61A-FE8C-447A-8C67-369C65A9500B}" sibTransId="{87E1EE50-1BAD-46CA-938A-F44D6B743423}"/>
    <dgm:cxn modelId="{BC010A69-7CCB-4D9F-AEDD-B2977EF6D7F9}" type="presOf" srcId="{139D0B08-A4E7-490D-A25E-56336D2086D5}" destId="{4EBC5DBF-C210-46C1-99C8-F8C0215318EC}" srcOrd="0" destOrd="0" presId="urn:microsoft.com/office/officeart/2008/layout/LinedList"/>
    <dgm:cxn modelId="{3651B96A-C1E8-4635-9821-1A30DEC01E96}" type="presOf" srcId="{5649DFAD-4DA3-4A18-878D-DB1480D2B05C}" destId="{103467B6-4A71-465B-BBDC-7F2E2BDED912}" srcOrd="0" destOrd="0" presId="urn:microsoft.com/office/officeart/2008/layout/LinedList"/>
    <dgm:cxn modelId="{9165606D-1DA3-4A0B-8457-58A9F315C36A}" srcId="{D9C37BE9-1BF1-4E4D-A307-AC25709B0798}" destId="{282EAF58-171A-46EC-B1C8-53EEF06F483F}" srcOrd="12" destOrd="0" parTransId="{9838ECCC-6542-47C3-BED6-A20BADFEAED3}" sibTransId="{FE388ED7-4565-4B08-8629-A4B0D607F5E4}"/>
    <dgm:cxn modelId="{ECF6647A-7D62-4293-AFE3-94903580B8B1}" type="presOf" srcId="{282EAF58-171A-46EC-B1C8-53EEF06F483F}" destId="{AABDDA7C-2629-4DB8-8FD3-8615642FDAD1}" srcOrd="0" destOrd="0" presId="urn:microsoft.com/office/officeart/2008/layout/LinedList"/>
    <dgm:cxn modelId="{0FDD9A7D-7BB3-4AD1-9AB6-E2963098D40C}" srcId="{D9C37BE9-1BF1-4E4D-A307-AC25709B0798}" destId="{BCF4FDEA-622D-4F1F-8234-52F5A96F7370}" srcOrd="3" destOrd="0" parTransId="{142F7600-A25A-4CFF-934C-088BCDB0275E}" sibTransId="{53A7E6B5-3CB5-4A28-810A-6F954B26F5C2}"/>
    <dgm:cxn modelId="{64A41D7F-1E5E-4333-ACD6-C6507E5665A9}" srcId="{D9C37BE9-1BF1-4E4D-A307-AC25709B0798}" destId="{6B98BBC9-7842-487F-A0C9-15DB30AE4C05}" srcOrd="8" destOrd="0" parTransId="{997397D4-10CC-4F09-A4FE-F8F87C69B3A5}" sibTransId="{F41BAC9B-1866-45EA-BE91-876B25CE2DB0}"/>
    <dgm:cxn modelId="{377F9698-0E75-4F72-9973-AF685F3A9047}" srcId="{D9C37BE9-1BF1-4E4D-A307-AC25709B0798}" destId="{139D0B08-A4E7-490D-A25E-56336D2086D5}" srcOrd="5" destOrd="0" parTransId="{27DA3EF5-B9F1-448B-9D5C-B25ADBD7C78E}" sibTransId="{3AD2840A-E51A-43A9-AED2-037695F9C9A2}"/>
    <dgm:cxn modelId="{909ED699-6C8F-4F1E-95FD-AFDE0B64B9B3}" type="presOf" srcId="{5FB08DE5-E7E3-42F7-92DF-381C65C38A7E}" destId="{9EB86300-7DA3-4E75-900A-B8271BC12339}" srcOrd="0" destOrd="0" presId="urn:microsoft.com/office/officeart/2008/layout/LinedList"/>
    <dgm:cxn modelId="{5EF83E9C-2B8F-48B8-9578-5337933FB023}" type="presOf" srcId="{CDA80B22-A8E9-4DD5-AF3D-7102E3F5816F}" destId="{6E286909-B683-4167-BB58-14F8DDF5B30F}" srcOrd="0" destOrd="0" presId="urn:microsoft.com/office/officeart/2008/layout/LinedList"/>
    <dgm:cxn modelId="{350D2BA9-2EF9-44A9-95C1-F359B699CE7D}" srcId="{D9C37BE9-1BF1-4E4D-A307-AC25709B0798}" destId="{E49BD7FB-E645-4B75-B531-1D16D5FF0A74}" srcOrd="11" destOrd="0" parTransId="{41849DF0-B5AA-4945-99AA-20A604BB6608}" sibTransId="{04975F4F-FCC3-4BEB-8948-044DCBDBAE06}"/>
    <dgm:cxn modelId="{0CCA21AA-4520-4B91-ACE5-3D88CD37ACB1}" srcId="{D9C37BE9-1BF1-4E4D-A307-AC25709B0798}" destId="{7B263D6F-9770-4F30-B7B7-3622F794364D}" srcOrd="0" destOrd="0" parTransId="{F20DE7D3-CB9D-4365-9C09-E3DADCFDF5FC}" sibTransId="{00864C36-2D2D-4A2E-84E8-DBC246D67F05}"/>
    <dgm:cxn modelId="{4CADEDAD-431E-4B22-B04A-9A5F85EE5625}" type="presOf" srcId="{3A35E287-CF1F-4510-ADF6-347BECD810E5}" destId="{EB5B0DCF-106A-4751-AF67-258F3BE63064}" srcOrd="0" destOrd="0" presId="urn:microsoft.com/office/officeart/2008/layout/LinedList"/>
    <dgm:cxn modelId="{73BA66AF-9980-437E-BE07-F6EE17744885}" srcId="{D9C37BE9-1BF1-4E4D-A307-AC25709B0798}" destId="{25083F37-0F12-4B7B-9D8F-D5DEB989644A}" srcOrd="1" destOrd="0" parTransId="{BB681065-C383-4820-B006-527B6A1EAC50}" sibTransId="{DC11003A-C7FF-4C60-8C74-6AA988015102}"/>
    <dgm:cxn modelId="{201F8EBA-375E-46E6-A61B-F659AD0FB453}" type="presOf" srcId="{6AA27E89-96DC-4866-AFD5-47DD79CB3E7F}" destId="{E019EE7E-0279-470E-8BE2-BF89A0E1BB18}" srcOrd="0" destOrd="0" presId="urn:microsoft.com/office/officeart/2008/layout/LinedList"/>
    <dgm:cxn modelId="{56E17DBC-DB85-498A-9307-CB0B9E415F07}" srcId="{D9C37BE9-1BF1-4E4D-A307-AC25709B0798}" destId="{CDA80B22-A8E9-4DD5-AF3D-7102E3F5816F}" srcOrd="4" destOrd="0" parTransId="{4C525C37-026D-4A76-A093-D3AE30B562B1}" sibTransId="{25363D1D-DD04-4266-86AC-782164742EBC}"/>
    <dgm:cxn modelId="{4933C7C8-D1BC-4568-8F3E-3C8F9C174DF1}" type="presOf" srcId="{25083F37-0F12-4B7B-9D8F-D5DEB989644A}" destId="{697750AC-454E-4838-A5C5-88E0F552D83B}" srcOrd="0" destOrd="0" presId="urn:microsoft.com/office/officeart/2008/layout/LinedList"/>
    <dgm:cxn modelId="{295BAFD8-6D15-492B-A964-6DDAF073606B}" type="presOf" srcId="{57C29E58-47F2-4091-9940-52CB258F0718}" destId="{870169E7-A7B3-4836-A466-3AE446F381CB}" srcOrd="0" destOrd="0" presId="urn:microsoft.com/office/officeart/2008/layout/LinedList"/>
    <dgm:cxn modelId="{BAE0C9D8-4595-4A5E-8F17-97DBCE760A7C}" srcId="{D9C37BE9-1BF1-4E4D-A307-AC25709B0798}" destId="{57C29E58-47F2-4091-9940-52CB258F0718}" srcOrd="6" destOrd="0" parTransId="{E3150AF8-D04B-44F6-B38D-9C400880E235}" sibTransId="{4FA6F918-CC7D-4A3B-94FB-6F78B97DE1F0}"/>
    <dgm:cxn modelId="{96CEAFE4-693C-4CE0-8FB2-780E8568F07F}" type="presOf" srcId="{6B98BBC9-7842-487F-A0C9-15DB30AE4C05}" destId="{116EDD5E-97A5-40C5-A755-065ACFA9E58A}" srcOrd="0" destOrd="0" presId="urn:microsoft.com/office/officeart/2008/layout/LinedList"/>
    <dgm:cxn modelId="{4701D4E9-3F31-4577-AFF8-49B37A5A4C08}" type="presOf" srcId="{E49BD7FB-E645-4B75-B531-1D16D5FF0A74}" destId="{6ABAAF8E-43FE-438A-A7FD-677DD5913A0F}" srcOrd="0" destOrd="0" presId="urn:microsoft.com/office/officeart/2008/layout/LinedList"/>
    <dgm:cxn modelId="{46A7ADEC-DC8A-43F8-9B28-C81B52F247CB}" srcId="{D9C37BE9-1BF1-4E4D-A307-AC25709B0798}" destId="{3A35E287-CF1F-4510-ADF6-347BECD810E5}" srcOrd="2" destOrd="0" parTransId="{669223D2-E371-4ACC-9DB9-879A6A7AC8AD}" sibTransId="{42AA9F54-6AC3-458C-9522-9EDF8207524C}"/>
    <dgm:cxn modelId="{1F9A0786-0491-4812-9984-B14603B0E45E}" type="presParOf" srcId="{11794A8B-CDF0-4156-9A73-9D6DAB806631}" destId="{FA9D3695-12C7-4344-893F-0FE249EF7E85}" srcOrd="0" destOrd="0" presId="urn:microsoft.com/office/officeart/2008/layout/LinedList"/>
    <dgm:cxn modelId="{6C63FCB1-1AA6-474F-9417-1DABBC66FF72}" type="presParOf" srcId="{11794A8B-CDF0-4156-9A73-9D6DAB806631}" destId="{E4444B5E-50BF-4012-A4CE-FCCB46E40D5E}" srcOrd="1" destOrd="0" presId="urn:microsoft.com/office/officeart/2008/layout/LinedList"/>
    <dgm:cxn modelId="{DD8E4505-F51C-4AF1-AE15-6C8A2EA80528}" type="presParOf" srcId="{E4444B5E-50BF-4012-A4CE-FCCB46E40D5E}" destId="{5B7D3331-6392-4D71-8EE1-F29B68DA22C4}" srcOrd="0" destOrd="0" presId="urn:microsoft.com/office/officeart/2008/layout/LinedList"/>
    <dgm:cxn modelId="{964F9189-16A5-4E4E-9502-4E4362FD2C6B}" type="presParOf" srcId="{E4444B5E-50BF-4012-A4CE-FCCB46E40D5E}" destId="{9E37CF07-6384-4F71-895D-EE0234F34A4E}" srcOrd="1" destOrd="0" presId="urn:microsoft.com/office/officeart/2008/layout/LinedList"/>
    <dgm:cxn modelId="{3C658319-EB70-4043-A548-210A95AA2029}" type="presParOf" srcId="{11794A8B-CDF0-4156-9A73-9D6DAB806631}" destId="{DDD5B499-B74F-410D-8A61-8F229F1A2530}" srcOrd="2" destOrd="0" presId="urn:microsoft.com/office/officeart/2008/layout/LinedList"/>
    <dgm:cxn modelId="{EFE45208-1956-4DB6-ADCA-45AAA8E576E0}" type="presParOf" srcId="{11794A8B-CDF0-4156-9A73-9D6DAB806631}" destId="{2166F4EA-AA82-419F-B31F-6540ECDB7BCE}" srcOrd="3" destOrd="0" presId="urn:microsoft.com/office/officeart/2008/layout/LinedList"/>
    <dgm:cxn modelId="{815385EE-C59D-4A4B-8526-22D5DBEEA14C}" type="presParOf" srcId="{2166F4EA-AA82-419F-B31F-6540ECDB7BCE}" destId="{697750AC-454E-4838-A5C5-88E0F552D83B}" srcOrd="0" destOrd="0" presId="urn:microsoft.com/office/officeart/2008/layout/LinedList"/>
    <dgm:cxn modelId="{A27608AE-BBF2-41F4-8344-75C6A2E72CCA}" type="presParOf" srcId="{2166F4EA-AA82-419F-B31F-6540ECDB7BCE}" destId="{C7831917-BFF6-4381-8804-0CA7D0900563}" srcOrd="1" destOrd="0" presId="urn:microsoft.com/office/officeart/2008/layout/LinedList"/>
    <dgm:cxn modelId="{5D7E9CD2-A1BA-4AB9-99C1-A2900B1D81E2}" type="presParOf" srcId="{11794A8B-CDF0-4156-9A73-9D6DAB806631}" destId="{1A95C1D2-E689-4849-A0E4-F15D7B996EFC}" srcOrd="4" destOrd="0" presId="urn:microsoft.com/office/officeart/2008/layout/LinedList"/>
    <dgm:cxn modelId="{40B4D242-2EF4-4F44-8563-E040CE7C5A4A}" type="presParOf" srcId="{11794A8B-CDF0-4156-9A73-9D6DAB806631}" destId="{1DBF2904-1F1A-4141-BDC3-C57C324C8A74}" srcOrd="5" destOrd="0" presId="urn:microsoft.com/office/officeart/2008/layout/LinedList"/>
    <dgm:cxn modelId="{083D99C7-2B8E-4C27-AA1E-D13879FA93B0}" type="presParOf" srcId="{1DBF2904-1F1A-4141-BDC3-C57C324C8A74}" destId="{EB5B0DCF-106A-4751-AF67-258F3BE63064}" srcOrd="0" destOrd="0" presId="urn:microsoft.com/office/officeart/2008/layout/LinedList"/>
    <dgm:cxn modelId="{2D0666B9-61C5-4CC6-A0F6-297FA84B5A81}" type="presParOf" srcId="{1DBF2904-1F1A-4141-BDC3-C57C324C8A74}" destId="{9114EADD-B70A-41B5-B394-5FC023ADC2B4}" srcOrd="1" destOrd="0" presId="urn:microsoft.com/office/officeart/2008/layout/LinedList"/>
    <dgm:cxn modelId="{90222BDD-2258-410F-B70F-40FFB4DF6216}" type="presParOf" srcId="{11794A8B-CDF0-4156-9A73-9D6DAB806631}" destId="{878274B9-485A-4F66-81E5-07B3C9739D26}" srcOrd="6" destOrd="0" presId="urn:microsoft.com/office/officeart/2008/layout/LinedList"/>
    <dgm:cxn modelId="{93562F5E-2450-4678-9446-15487119C9C6}" type="presParOf" srcId="{11794A8B-CDF0-4156-9A73-9D6DAB806631}" destId="{A2488B0F-2FF8-47A7-A8C9-7ABBA6F5A1FF}" srcOrd="7" destOrd="0" presId="urn:microsoft.com/office/officeart/2008/layout/LinedList"/>
    <dgm:cxn modelId="{71857A17-8D77-439F-907D-5CE7F4D8CB86}" type="presParOf" srcId="{A2488B0F-2FF8-47A7-A8C9-7ABBA6F5A1FF}" destId="{0CA04372-A8B1-425F-B407-C29B20009EF4}" srcOrd="0" destOrd="0" presId="urn:microsoft.com/office/officeart/2008/layout/LinedList"/>
    <dgm:cxn modelId="{1112D1F2-82DE-49D5-883B-C3D13A0B49BC}" type="presParOf" srcId="{A2488B0F-2FF8-47A7-A8C9-7ABBA6F5A1FF}" destId="{472CC5FA-6D48-4C3F-9722-67066152B3C5}" srcOrd="1" destOrd="0" presId="urn:microsoft.com/office/officeart/2008/layout/LinedList"/>
    <dgm:cxn modelId="{E00AE4F9-FBE3-432D-9738-24C862F14C34}" type="presParOf" srcId="{11794A8B-CDF0-4156-9A73-9D6DAB806631}" destId="{9CDCE6FD-C7BE-4732-9E04-F7D8507603A0}" srcOrd="8" destOrd="0" presId="urn:microsoft.com/office/officeart/2008/layout/LinedList"/>
    <dgm:cxn modelId="{72F58D93-1837-4BE5-AA9D-D1758E44F7FA}" type="presParOf" srcId="{11794A8B-CDF0-4156-9A73-9D6DAB806631}" destId="{8A5DB596-3A78-4CF4-9330-E6717F575343}" srcOrd="9" destOrd="0" presId="urn:microsoft.com/office/officeart/2008/layout/LinedList"/>
    <dgm:cxn modelId="{B41A279F-F776-4F7C-9F17-273DFA79CEFF}" type="presParOf" srcId="{8A5DB596-3A78-4CF4-9330-E6717F575343}" destId="{6E286909-B683-4167-BB58-14F8DDF5B30F}" srcOrd="0" destOrd="0" presId="urn:microsoft.com/office/officeart/2008/layout/LinedList"/>
    <dgm:cxn modelId="{D4D98D31-A552-444A-82FA-D7A03F5C8D15}" type="presParOf" srcId="{8A5DB596-3A78-4CF4-9330-E6717F575343}" destId="{C283C454-D1CB-4B05-99B6-BE58F8573600}" srcOrd="1" destOrd="0" presId="urn:microsoft.com/office/officeart/2008/layout/LinedList"/>
    <dgm:cxn modelId="{57A6385D-46C7-4D30-BBC1-C58525824228}" type="presParOf" srcId="{11794A8B-CDF0-4156-9A73-9D6DAB806631}" destId="{EF53C76D-368A-41A7-BBAC-F45D8DA09782}" srcOrd="10" destOrd="0" presId="urn:microsoft.com/office/officeart/2008/layout/LinedList"/>
    <dgm:cxn modelId="{0BB0BFB1-F106-4FD4-874D-0566A4B01E39}" type="presParOf" srcId="{11794A8B-CDF0-4156-9A73-9D6DAB806631}" destId="{9183B52D-D475-4E3D-AFAB-050AE5C34FC6}" srcOrd="11" destOrd="0" presId="urn:microsoft.com/office/officeart/2008/layout/LinedList"/>
    <dgm:cxn modelId="{2390159C-FEFD-426F-9AF9-B752A0CAAF1C}" type="presParOf" srcId="{9183B52D-D475-4E3D-AFAB-050AE5C34FC6}" destId="{4EBC5DBF-C210-46C1-99C8-F8C0215318EC}" srcOrd="0" destOrd="0" presId="urn:microsoft.com/office/officeart/2008/layout/LinedList"/>
    <dgm:cxn modelId="{8F4C6C92-A363-4378-89B2-01852B67D9D6}" type="presParOf" srcId="{9183B52D-D475-4E3D-AFAB-050AE5C34FC6}" destId="{6FB7D84A-C9D5-4A51-AAB7-9A5A399E3826}" srcOrd="1" destOrd="0" presId="urn:microsoft.com/office/officeart/2008/layout/LinedList"/>
    <dgm:cxn modelId="{296A432A-5751-4FC8-B328-A58AF34108E9}" type="presParOf" srcId="{11794A8B-CDF0-4156-9A73-9D6DAB806631}" destId="{E724832D-1D47-4342-9E6E-9F6D96CB5485}" srcOrd="12" destOrd="0" presId="urn:microsoft.com/office/officeart/2008/layout/LinedList"/>
    <dgm:cxn modelId="{7EC78928-A130-41EF-AAEC-F12582DD3713}" type="presParOf" srcId="{11794A8B-CDF0-4156-9A73-9D6DAB806631}" destId="{A2CBECB3-3201-4FC6-89AC-F204F0CF54CA}" srcOrd="13" destOrd="0" presId="urn:microsoft.com/office/officeart/2008/layout/LinedList"/>
    <dgm:cxn modelId="{7BBAA5BD-C49D-4239-9C80-5DC22C5223E7}" type="presParOf" srcId="{A2CBECB3-3201-4FC6-89AC-F204F0CF54CA}" destId="{870169E7-A7B3-4836-A466-3AE446F381CB}" srcOrd="0" destOrd="0" presId="urn:microsoft.com/office/officeart/2008/layout/LinedList"/>
    <dgm:cxn modelId="{A8918137-A083-4CAB-8DAA-6EF00B092160}" type="presParOf" srcId="{A2CBECB3-3201-4FC6-89AC-F204F0CF54CA}" destId="{7F51848D-D854-412C-BC12-300DDBB0442E}" srcOrd="1" destOrd="0" presId="urn:microsoft.com/office/officeart/2008/layout/LinedList"/>
    <dgm:cxn modelId="{01563515-5321-4CA7-89C5-B9DB8B73D144}" type="presParOf" srcId="{11794A8B-CDF0-4156-9A73-9D6DAB806631}" destId="{8ECB3D04-A285-4BC0-B198-04DCDB69FCEB}" srcOrd="14" destOrd="0" presId="urn:microsoft.com/office/officeart/2008/layout/LinedList"/>
    <dgm:cxn modelId="{E009BF5B-780A-46DA-8E65-DE26A9B6442F}" type="presParOf" srcId="{11794A8B-CDF0-4156-9A73-9D6DAB806631}" destId="{1EAFBFB6-BB53-4A64-88D2-723F66BB5391}" srcOrd="15" destOrd="0" presId="urn:microsoft.com/office/officeart/2008/layout/LinedList"/>
    <dgm:cxn modelId="{8C6AA99D-BE46-4037-AD07-42BD2ADBB460}" type="presParOf" srcId="{1EAFBFB6-BB53-4A64-88D2-723F66BB5391}" destId="{9EB86300-7DA3-4E75-900A-B8271BC12339}" srcOrd="0" destOrd="0" presId="urn:microsoft.com/office/officeart/2008/layout/LinedList"/>
    <dgm:cxn modelId="{E3B785FC-5CAA-411F-B4CA-475CE5BEA936}" type="presParOf" srcId="{1EAFBFB6-BB53-4A64-88D2-723F66BB5391}" destId="{75F854CE-0E54-4B00-9791-5DFD4FB979E0}" srcOrd="1" destOrd="0" presId="urn:microsoft.com/office/officeart/2008/layout/LinedList"/>
    <dgm:cxn modelId="{FEBDC63C-00C3-4D8F-87A0-30CB2F94D7A2}" type="presParOf" srcId="{11794A8B-CDF0-4156-9A73-9D6DAB806631}" destId="{E54C30AD-A526-4B53-9BC2-A0FC7E87ABA0}" srcOrd="16" destOrd="0" presId="urn:microsoft.com/office/officeart/2008/layout/LinedList"/>
    <dgm:cxn modelId="{31A843B2-086C-4DCD-A1E8-D0B9A9BC2EEB}" type="presParOf" srcId="{11794A8B-CDF0-4156-9A73-9D6DAB806631}" destId="{090CA5C3-9954-48B9-99C0-62F1EB9D62D6}" srcOrd="17" destOrd="0" presId="urn:microsoft.com/office/officeart/2008/layout/LinedList"/>
    <dgm:cxn modelId="{D6CA700D-F6E8-4324-A636-0FF22B2EE11D}" type="presParOf" srcId="{090CA5C3-9954-48B9-99C0-62F1EB9D62D6}" destId="{116EDD5E-97A5-40C5-A755-065ACFA9E58A}" srcOrd="0" destOrd="0" presId="urn:microsoft.com/office/officeart/2008/layout/LinedList"/>
    <dgm:cxn modelId="{B752AABF-AD50-46E0-BA5D-97B3C1CB523C}" type="presParOf" srcId="{090CA5C3-9954-48B9-99C0-62F1EB9D62D6}" destId="{A36FFB03-489E-464B-9DCC-47FF861F68DA}" srcOrd="1" destOrd="0" presId="urn:microsoft.com/office/officeart/2008/layout/LinedList"/>
    <dgm:cxn modelId="{46264BC0-6792-409A-A0F7-7FEFA1C52813}" type="presParOf" srcId="{11794A8B-CDF0-4156-9A73-9D6DAB806631}" destId="{49A099E3-210C-4EEB-9675-786AF19E1024}" srcOrd="18" destOrd="0" presId="urn:microsoft.com/office/officeart/2008/layout/LinedList"/>
    <dgm:cxn modelId="{D973E846-935E-4699-AB12-8D52C89ACB0E}" type="presParOf" srcId="{11794A8B-CDF0-4156-9A73-9D6DAB806631}" destId="{9EB1BE64-9A9B-4B02-BED2-F2CD15499646}" srcOrd="19" destOrd="0" presId="urn:microsoft.com/office/officeart/2008/layout/LinedList"/>
    <dgm:cxn modelId="{F39C77B2-C844-4385-9C10-3747F845A5DE}" type="presParOf" srcId="{9EB1BE64-9A9B-4B02-BED2-F2CD15499646}" destId="{103467B6-4A71-465B-BBDC-7F2E2BDED912}" srcOrd="0" destOrd="0" presId="urn:microsoft.com/office/officeart/2008/layout/LinedList"/>
    <dgm:cxn modelId="{84AE3FD9-9E7C-458A-AE9B-BFC75FB83B9A}" type="presParOf" srcId="{9EB1BE64-9A9B-4B02-BED2-F2CD15499646}" destId="{D5C997C3-5B48-4230-9914-E393F253EAA5}" srcOrd="1" destOrd="0" presId="urn:microsoft.com/office/officeart/2008/layout/LinedList"/>
    <dgm:cxn modelId="{A8859A03-6C91-4030-9380-58578A59F243}" type="presParOf" srcId="{11794A8B-CDF0-4156-9A73-9D6DAB806631}" destId="{FD7297DB-5031-4D72-B1B8-E15CE7D44DD0}" srcOrd="20" destOrd="0" presId="urn:microsoft.com/office/officeart/2008/layout/LinedList"/>
    <dgm:cxn modelId="{A1E1DB91-29C0-4854-B3EB-DABD6E16B9C2}" type="presParOf" srcId="{11794A8B-CDF0-4156-9A73-9D6DAB806631}" destId="{4E03E2BE-E7D0-4BFE-8767-9480D6FB1CCC}" srcOrd="21" destOrd="0" presId="urn:microsoft.com/office/officeart/2008/layout/LinedList"/>
    <dgm:cxn modelId="{1815B158-4C70-4CCB-B254-3717170C4491}" type="presParOf" srcId="{4E03E2BE-E7D0-4BFE-8767-9480D6FB1CCC}" destId="{E019EE7E-0279-470E-8BE2-BF89A0E1BB18}" srcOrd="0" destOrd="0" presId="urn:microsoft.com/office/officeart/2008/layout/LinedList"/>
    <dgm:cxn modelId="{7D3AF70B-2327-40C8-A14D-DCC0B3EECEA5}" type="presParOf" srcId="{4E03E2BE-E7D0-4BFE-8767-9480D6FB1CCC}" destId="{BACE8C3A-793F-4962-B113-A4B268F4B75F}" srcOrd="1" destOrd="0" presId="urn:microsoft.com/office/officeart/2008/layout/LinedList"/>
    <dgm:cxn modelId="{1D3248E8-25F3-4752-9232-A3F377E99C8F}" type="presParOf" srcId="{11794A8B-CDF0-4156-9A73-9D6DAB806631}" destId="{D761800A-D425-4896-978C-5DB716FD6871}" srcOrd="22" destOrd="0" presId="urn:microsoft.com/office/officeart/2008/layout/LinedList"/>
    <dgm:cxn modelId="{F7D894C0-8623-475E-8F2A-37CA447A3BE1}" type="presParOf" srcId="{11794A8B-CDF0-4156-9A73-9D6DAB806631}" destId="{1DD20508-0864-46DD-9D6A-853EF691A296}" srcOrd="23" destOrd="0" presId="urn:microsoft.com/office/officeart/2008/layout/LinedList"/>
    <dgm:cxn modelId="{043478C3-393A-4936-A52A-57BAD9B754A2}" type="presParOf" srcId="{1DD20508-0864-46DD-9D6A-853EF691A296}" destId="{6ABAAF8E-43FE-438A-A7FD-677DD5913A0F}" srcOrd="0" destOrd="0" presId="urn:microsoft.com/office/officeart/2008/layout/LinedList"/>
    <dgm:cxn modelId="{48732C02-FA4C-40CE-A4A4-E2E776A26DF3}" type="presParOf" srcId="{1DD20508-0864-46DD-9D6A-853EF691A296}" destId="{17B54FDA-5BBB-4CA0-9F6E-394C46D9D0C6}" srcOrd="1" destOrd="0" presId="urn:microsoft.com/office/officeart/2008/layout/LinedList"/>
    <dgm:cxn modelId="{73B6CB48-64EA-4049-81A0-3B6AF6A3A528}" type="presParOf" srcId="{11794A8B-CDF0-4156-9A73-9D6DAB806631}" destId="{4BE94ADE-0562-489A-8DFB-5D79CAF8F50D}" srcOrd="24" destOrd="0" presId="urn:microsoft.com/office/officeart/2008/layout/LinedList"/>
    <dgm:cxn modelId="{EFA6BB52-DACA-4E5A-8C69-08642B3684B0}" type="presParOf" srcId="{11794A8B-CDF0-4156-9A73-9D6DAB806631}" destId="{69690DDF-353C-4C8E-8CAF-594821314E58}" srcOrd="25" destOrd="0" presId="urn:microsoft.com/office/officeart/2008/layout/LinedList"/>
    <dgm:cxn modelId="{561121CC-36E0-488A-9705-B3B7037F5582}" type="presParOf" srcId="{69690DDF-353C-4C8E-8CAF-594821314E58}" destId="{AABDDA7C-2629-4DB8-8FD3-8615642FDAD1}" srcOrd="0" destOrd="0" presId="urn:microsoft.com/office/officeart/2008/layout/LinedList"/>
    <dgm:cxn modelId="{3D0E25D8-3812-4F3C-BC4A-607D2C516962}" type="presParOf" srcId="{69690DDF-353C-4C8E-8CAF-594821314E58}" destId="{3D5A6404-1A51-4BD9-BC20-BEF0510AAC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D3695-12C7-4344-893F-0FE249EF7E85}">
      <dsp:nvSpPr>
        <dsp:cNvPr id="0" name=""/>
        <dsp:cNvSpPr/>
      </dsp:nvSpPr>
      <dsp:spPr>
        <a:xfrm>
          <a:off x="0" y="609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7D3331-6392-4D71-8EE1-F29B68DA22C4}">
      <dsp:nvSpPr>
        <dsp:cNvPr id="0" name=""/>
        <dsp:cNvSpPr/>
      </dsp:nvSpPr>
      <dsp:spPr>
        <a:xfrm>
          <a:off x="0" y="609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All the cities needs to promote the subscription of the venture by introducing new offers and benefits on memberships. (Especially Yangon City).</a:t>
          </a:r>
          <a:endParaRPr lang="en-US" sz="1200" kern="1200" baseline="0"/>
        </a:p>
      </dsp:txBody>
      <dsp:txXfrm>
        <a:off x="0" y="609"/>
        <a:ext cx="6172199" cy="383954"/>
      </dsp:txXfrm>
    </dsp:sp>
    <dsp:sp modelId="{DDD5B499-B74F-410D-8A61-8F229F1A2530}">
      <dsp:nvSpPr>
        <dsp:cNvPr id="0" name=""/>
        <dsp:cNvSpPr/>
      </dsp:nvSpPr>
      <dsp:spPr>
        <a:xfrm>
          <a:off x="0" y="384563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563212"/>
                <a:satOff val="-1452"/>
                <a:lumOff val="-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2"/>
                <a:satOff val="-1452"/>
                <a:lumOff val="-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2"/>
                <a:satOff val="-1452"/>
                <a:lumOff val="-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63212"/>
              <a:satOff val="-1452"/>
              <a:lumOff val="-98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7750AC-454E-4838-A5C5-88E0F552D83B}">
      <dsp:nvSpPr>
        <dsp:cNvPr id="0" name=""/>
        <dsp:cNvSpPr/>
      </dsp:nvSpPr>
      <dsp:spPr>
        <a:xfrm>
          <a:off x="0" y="384563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 dirty="0"/>
            <a:t>Highest sold product line is Fashion accessories. Lowest sold a product line is Health an Beauty.</a:t>
          </a:r>
          <a:endParaRPr lang="en-US" sz="1200" kern="1200" baseline="0" dirty="0"/>
        </a:p>
      </dsp:txBody>
      <dsp:txXfrm>
        <a:off x="0" y="384563"/>
        <a:ext cx="6172199" cy="383954"/>
      </dsp:txXfrm>
    </dsp:sp>
    <dsp:sp modelId="{1A95C1D2-E689-4849-A0E4-F15D7B996EFC}">
      <dsp:nvSpPr>
        <dsp:cNvPr id="0" name=""/>
        <dsp:cNvSpPr/>
      </dsp:nvSpPr>
      <dsp:spPr>
        <a:xfrm>
          <a:off x="0" y="768517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5B0DCF-106A-4751-AF67-258F3BE63064}">
      <dsp:nvSpPr>
        <dsp:cNvPr id="0" name=""/>
        <dsp:cNvSpPr/>
      </dsp:nvSpPr>
      <dsp:spPr>
        <a:xfrm>
          <a:off x="0" y="768517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Highest sales for every product line is in January.</a:t>
          </a:r>
          <a:endParaRPr lang="en-US" sz="1200" kern="1200" baseline="0"/>
        </a:p>
      </dsp:txBody>
      <dsp:txXfrm>
        <a:off x="0" y="768517"/>
        <a:ext cx="6172199" cy="383954"/>
      </dsp:txXfrm>
    </dsp:sp>
    <dsp:sp modelId="{878274B9-485A-4F66-81E5-07B3C9739D26}">
      <dsp:nvSpPr>
        <dsp:cNvPr id="0" name=""/>
        <dsp:cNvSpPr/>
      </dsp:nvSpPr>
      <dsp:spPr>
        <a:xfrm>
          <a:off x="0" y="1152472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A04372-A8B1-425F-B407-C29B20009EF4}">
      <dsp:nvSpPr>
        <dsp:cNvPr id="0" name=""/>
        <dsp:cNvSpPr/>
      </dsp:nvSpPr>
      <dsp:spPr>
        <a:xfrm>
          <a:off x="0" y="1152472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Lowest sale for Electronic Accessories = November</a:t>
          </a:r>
          <a:endParaRPr lang="en-US" sz="1200" kern="1200" baseline="0"/>
        </a:p>
      </dsp:txBody>
      <dsp:txXfrm>
        <a:off x="0" y="1152472"/>
        <a:ext cx="6172199" cy="383954"/>
      </dsp:txXfrm>
    </dsp:sp>
    <dsp:sp modelId="{9CDCE6FD-C7BE-4732-9E04-F7D8507603A0}">
      <dsp:nvSpPr>
        <dsp:cNvPr id="0" name=""/>
        <dsp:cNvSpPr/>
      </dsp:nvSpPr>
      <dsp:spPr>
        <a:xfrm>
          <a:off x="0" y="1536426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286909-B683-4167-BB58-14F8DDF5B30F}">
      <dsp:nvSpPr>
        <dsp:cNvPr id="0" name=""/>
        <dsp:cNvSpPr/>
      </dsp:nvSpPr>
      <dsp:spPr>
        <a:xfrm>
          <a:off x="0" y="1536426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Lowest sale for Fashion  Accessories =  November</a:t>
          </a:r>
          <a:endParaRPr lang="en-US" sz="1200" kern="1200" baseline="0"/>
        </a:p>
      </dsp:txBody>
      <dsp:txXfrm>
        <a:off x="0" y="1536426"/>
        <a:ext cx="6172199" cy="383954"/>
      </dsp:txXfrm>
    </dsp:sp>
    <dsp:sp modelId="{EF53C76D-368A-41A7-BBAC-F45D8DA09782}">
      <dsp:nvSpPr>
        <dsp:cNvPr id="0" name=""/>
        <dsp:cNvSpPr/>
      </dsp:nvSpPr>
      <dsp:spPr>
        <a:xfrm>
          <a:off x="0" y="1920380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2816059"/>
                <a:satOff val="-7258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16059"/>
                <a:satOff val="-7258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16059"/>
                <a:satOff val="-7258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16059"/>
              <a:satOff val="-7258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BC5DBF-C210-46C1-99C8-F8C0215318EC}">
      <dsp:nvSpPr>
        <dsp:cNvPr id="0" name=""/>
        <dsp:cNvSpPr/>
      </dsp:nvSpPr>
      <dsp:spPr>
        <a:xfrm>
          <a:off x="0" y="1920380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 dirty="0"/>
            <a:t>Lowest sale for Health and Beauty = October</a:t>
          </a:r>
          <a:endParaRPr lang="en-US" sz="1200" kern="1200" baseline="0" dirty="0"/>
        </a:p>
      </dsp:txBody>
      <dsp:txXfrm>
        <a:off x="0" y="1920380"/>
        <a:ext cx="6172199" cy="383954"/>
      </dsp:txXfrm>
    </dsp:sp>
    <dsp:sp modelId="{E724832D-1D47-4342-9E6E-9F6D96CB5485}">
      <dsp:nvSpPr>
        <dsp:cNvPr id="0" name=""/>
        <dsp:cNvSpPr/>
      </dsp:nvSpPr>
      <dsp:spPr>
        <a:xfrm>
          <a:off x="0" y="2304334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0169E7-A7B3-4836-A466-3AE446F381CB}">
      <dsp:nvSpPr>
        <dsp:cNvPr id="0" name=""/>
        <dsp:cNvSpPr/>
      </dsp:nvSpPr>
      <dsp:spPr>
        <a:xfrm>
          <a:off x="0" y="2304334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Lowest sale for Home and Lifestyle = October</a:t>
          </a:r>
          <a:endParaRPr lang="en-US" sz="1200" kern="1200" baseline="0"/>
        </a:p>
      </dsp:txBody>
      <dsp:txXfrm>
        <a:off x="0" y="2304334"/>
        <a:ext cx="6172199" cy="383954"/>
      </dsp:txXfrm>
    </dsp:sp>
    <dsp:sp modelId="{8ECB3D04-A285-4BC0-B198-04DCDB69FCEB}">
      <dsp:nvSpPr>
        <dsp:cNvPr id="0" name=""/>
        <dsp:cNvSpPr/>
      </dsp:nvSpPr>
      <dsp:spPr>
        <a:xfrm>
          <a:off x="0" y="2688289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3942483"/>
                <a:satOff val="-10161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42483"/>
                <a:satOff val="-10161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42483"/>
                <a:satOff val="-10161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942483"/>
              <a:satOff val="-10161"/>
              <a:lumOff val="-68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B86300-7DA3-4E75-900A-B8271BC12339}">
      <dsp:nvSpPr>
        <dsp:cNvPr id="0" name=""/>
        <dsp:cNvSpPr/>
      </dsp:nvSpPr>
      <dsp:spPr>
        <a:xfrm>
          <a:off x="0" y="2688289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Lowest sale for food Beverages = April</a:t>
          </a:r>
          <a:endParaRPr lang="en-US" sz="1200" kern="1200" baseline="0"/>
        </a:p>
      </dsp:txBody>
      <dsp:txXfrm>
        <a:off x="0" y="2688289"/>
        <a:ext cx="6172199" cy="383954"/>
      </dsp:txXfrm>
    </dsp:sp>
    <dsp:sp modelId="{E54C30AD-A526-4B53-9BC2-A0FC7E87ABA0}">
      <dsp:nvSpPr>
        <dsp:cNvPr id="0" name=""/>
        <dsp:cNvSpPr/>
      </dsp:nvSpPr>
      <dsp:spPr>
        <a:xfrm>
          <a:off x="0" y="3072243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6EDD5E-97A5-40C5-A755-065ACFA9E58A}">
      <dsp:nvSpPr>
        <dsp:cNvPr id="0" name=""/>
        <dsp:cNvSpPr/>
      </dsp:nvSpPr>
      <dsp:spPr>
        <a:xfrm>
          <a:off x="0" y="3072243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 dirty="0"/>
            <a:t>Lowest sale for Sports and Travel = April</a:t>
          </a:r>
          <a:endParaRPr lang="en-US" sz="1200" kern="1200" baseline="0" dirty="0"/>
        </a:p>
      </dsp:txBody>
      <dsp:txXfrm>
        <a:off x="0" y="3072243"/>
        <a:ext cx="6172199" cy="383954"/>
      </dsp:txXfrm>
    </dsp:sp>
    <dsp:sp modelId="{49A099E3-210C-4EEB-9675-786AF19E1024}">
      <dsp:nvSpPr>
        <dsp:cNvPr id="0" name=""/>
        <dsp:cNvSpPr/>
      </dsp:nvSpPr>
      <dsp:spPr>
        <a:xfrm>
          <a:off x="0" y="3456197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3467B6-4A71-465B-BBDC-7F2E2BDED912}">
      <dsp:nvSpPr>
        <dsp:cNvPr id="0" name=""/>
        <dsp:cNvSpPr/>
      </dsp:nvSpPr>
      <dsp:spPr>
        <a:xfrm>
          <a:off x="0" y="3456197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baseline="0"/>
            <a:t>Females Ratings for the “Food and Beverages” , “Health and Beauty” and “Fashion accessories” is the highest.</a:t>
          </a:r>
          <a:endParaRPr lang="en-US" sz="1200" kern="1200" baseline="0" dirty="0"/>
        </a:p>
      </dsp:txBody>
      <dsp:txXfrm>
        <a:off x="0" y="3456197"/>
        <a:ext cx="6172199" cy="383954"/>
      </dsp:txXfrm>
    </dsp:sp>
    <dsp:sp modelId="{FD7297DB-5031-4D72-B1B8-E15CE7D44DD0}">
      <dsp:nvSpPr>
        <dsp:cNvPr id="0" name=""/>
        <dsp:cNvSpPr/>
      </dsp:nvSpPr>
      <dsp:spPr>
        <a:xfrm>
          <a:off x="0" y="3840151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19EE7E-0279-470E-8BE2-BF89A0E1BB18}">
      <dsp:nvSpPr>
        <dsp:cNvPr id="0" name=""/>
        <dsp:cNvSpPr/>
      </dsp:nvSpPr>
      <dsp:spPr>
        <a:xfrm>
          <a:off x="0" y="3840151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In Mandalay city, more popularity among male population then compared to female population.</a:t>
          </a:r>
          <a:endParaRPr lang="en-IN" sz="1200" kern="1200" baseline="0" dirty="0"/>
        </a:p>
      </dsp:txBody>
      <dsp:txXfrm>
        <a:off x="0" y="3840151"/>
        <a:ext cx="6172199" cy="383954"/>
      </dsp:txXfrm>
    </dsp:sp>
    <dsp:sp modelId="{D761800A-D425-4896-978C-5DB716FD6871}">
      <dsp:nvSpPr>
        <dsp:cNvPr id="0" name=""/>
        <dsp:cNvSpPr/>
      </dsp:nvSpPr>
      <dsp:spPr>
        <a:xfrm>
          <a:off x="0" y="4224106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6195331"/>
                <a:satOff val="-15967"/>
                <a:lumOff val="-107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95331"/>
                <a:satOff val="-15967"/>
                <a:lumOff val="-107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95331"/>
                <a:satOff val="-15967"/>
                <a:lumOff val="-107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195331"/>
              <a:satOff val="-15967"/>
              <a:lumOff val="-107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BAAF8E-43FE-438A-A7FD-677DD5913A0F}">
      <dsp:nvSpPr>
        <dsp:cNvPr id="0" name=""/>
        <dsp:cNvSpPr/>
      </dsp:nvSpPr>
      <dsp:spPr>
        <a:xfrm>
          <a:off x="0" y="4224106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In Yangon city, more popularity among male population then compared to female population.</a:t>
          </a:r>
          <a:endParaRPr lang="en-IN" sz="1200" kern="1200" baseline="0" dirty="0"/>
        </a:p>
      </dsp:txBody>
      <dsp:txXfrm>
        <a:off x="0" y="4224106"/>
        <a:ext cx="6172199" cy="383954"/>
      </dsp:txXfrm>
    </dsp:sp>
    <dsp:sp modelId="{4BE94ADE-0562-489A-8DFB-5D79CAF8F50D}">
      <dsp:nvSpPr>
        <dsp:cNvPr id="0" name=""/>
        <dsp:cNvSpPr/>
      </dsp:nvSpPr>
      <dsp:spPr>
        <a:xfrm>
          <a:off x="0" y="4608060"/>
          <a:ext cx="617219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BDDA7C-2629-4DB8-8FD3-8615642FDAD1}">
      <dsp:nvSpPr>
        <dsp:cNvPr id="0" name=""/>
        <dsp:cNvSpPr/>
      </dsp:nvSpPr>
      <dsp:spPr>
        <a:xfrm>
          <a:off x="0" y="4608060"/>
          <a:ext cx="6172199" cy="38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 dirty="0"/>
            <a:t>In </a:t>
          </a:r>
          <a:r>
            <a:rPr lang="en-IN" sz="1200" kern="1200" baseline="0" dirty="0" err="1"/>
            <a:t>Naypayitaw</a:t>
          </a:r>
          <a:r>
            <a:rPr lang="en-IN" sz="1200" kern="1200" baseline="0" dirty="0"/>
            <a:t>  city, more popularity among female population then compared to male population.</a:t>
          </a:r>
        </a:p>
      </dsp:txBody>
      <dsp:txXfrm>
        <a:off x="0" y="4608060"/>
        <a:ext cx="6172199" cy="383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4A28-4981-4E80-A4DE-A6ACA623A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E459-DF61-477E-A27A-317D807C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47F8-8183-45D8-8D04-35B0F7E2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A9EB-AD7C-4872-AD82-997F6CC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DE46-BF68-411B-8D98-B0BEC750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691D-CB3D-4885-848E-5B14C308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5847-6906-467B-8A66-442DB72E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0DD-BCA2-48E7-8BF5-257548A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1CD-AAC5-4C86-8BA8-F1317ADC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A905-5AD0-432F-A433-BD138FF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6FBF8-BB8D-4EB1-A899-B0688C60E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DCB6-2519-4439-9936-8B7BB2FD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668-B03F-4B4A-A155-89EDE819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F502-7283-4E17-9733-139283C7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9C59-A56F-4771-8EA0-77311A73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4269-66D6-432E-BA1D-5E25ABB9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676F-EB17-4B99-9B16-A8ECB4D7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792E-2AE9-42D8-9F35-61286621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599-65F9-4B46-A2FB-55F176A6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2B07-13AD-4040-9808-C30F609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7425-050C-4A65-9295-89ECF83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91DC-77D5-41EA-BFC6-48A60F01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2765-3EF2-43EB-BC67-7A9137C1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8043-40E7-4943-9A2F-07233601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5D32-5AC4-410C-A22B-B0291A6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C193-1752-412B-981E-031FC126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7BAA-E7B4-4847-92A5-6C5BBA0E3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8675-6426-4F86-98D8-037D91428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649E8-DB3A-4DDA-9ACB-2FAD1D21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68A49-3FE6-4BBC-8495-7D37EAB1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4F1C-A236-4B47-8F11-CB4D819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3485-30D8-4BF3-971D-D4A5D71D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38F7-6154-437C-9FFE-04C30E75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EB408-14A9-429B-A383-E03CEFC6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CBEAB-0774-4C86-A130-FBFFA8D8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09B36-EE3C-4803-938B-4E601D49C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DC75E-DDAC-4B21-9A28-BA1D4145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92AD-828C-4EF9-9583-023002F8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334A1-84F9-4E3A-B0E5-85F2676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47AF-76AD-4FDC-9BF4-4BA4A1BD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70AFE-7668-4B27-AD0A-525861D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3051-15AC-4931-98E9-5602C33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B815-EFA6-4DB0-A947-AC250AF0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FEC95-F644-463D-ADF6-71114243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209C-A3D8-4695-86E9-7DD1D109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E26F-9835-4A16-8A57-E88A6E49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F92-A29A-4160-9A8F-9D67BEAF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89CB-9435-4D38-9EA6-A2B35FFA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2180B-ECD1-440F-A2FA-340CD3A0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75FF-1F1F-4A05-A264-DBB3C8B8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48C8-3C4A-4787-BCAF-DA4541C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5A01B-AEC5-4AAB-925C-95265E4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3E86-DA3B-47E5-A469-61DE48A1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CC3F-B760-4C20-BA6E-6F7DA6C40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92FF6-DF02-4E88-9D62-2EBAAE38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71DE-20E9-4FD8-9BE5-F7CC46E9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49FF-4AD2-482E-9782-27974AA7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B742-75EC-4551-804C-094A0259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A6F46-C74F-49CD-A407-3821322E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2906-E4C0-468E-98E8-FF587426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A9AE-77DC-4CDB-A987-C9F38CF7D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155A-A1B8-4448-A5C6-C001C7B497C8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0C36-2502-4F42-B4B8-8B0F3E809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77C1-EEC5-4677-87EA-A1040598F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4687-F96F-420D-B9F9-46717DA31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A7E774CD-A450-4639-BE8E-E1A5A8E7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5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9134A-F072-40AC-834E-A30674B8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u="sng" dirty="0">
                <a:ln w="31750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Business Analytics With Excel</a:t>
            </a:r>
            <a:br>
              <a:rPr lang="en-US" b="1" u="sng" dirty="0">
                <a:ln w="31750">
                  <a:solidFill>
                    <a:schemeClr val="tx1"/>
                  </a:solidFill>
                </a:ln>
                <a:solidFill>
                  <a:srgbClr val="FFFFFF"/>
                </a:solidFill>
              </a:rPr>
            </a:br>
            <a:r>
              <a:rPr lang="en-US" b="1" u="sng" dirty="0">
                <a:ln w="31750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CAPSTONE PROJECT</a:t>
            </a:r>
            <a:endParaRPr lang="en-IN" b="1" u="sng" dirty="0">
              <a:ln w="31750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517E1-CE2E-4B08-BE77-0144AC9EF7EC}"/>
              </a:ext>
            </a:extLst>
          </p:cNvPr>
          <p:cNvSpPr txBox="1"/>
          <p:nvPr/>
        </p:nvSpPr>
        <p:spPr>
          <a:xfrm>
            <a:off x="545591" y="3429000"/>
            <a:ext cx="576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/>
                </a:solidFill>
              </a:rPr>
              <a:t>Name: Uddesh Jari </a:t>
            </a:r>
          </a:p>
          <a:p>
            <a:r>
              <a:rPr lang="en-IN" sz="2800" dirty="0">
                <a:solidFill>
                  <a:schemeClr val="bg2"/>
                </a:solidFill>
              </a:rPr>
              <a:t>Batch: Ds’20 Oct 1</a:t>
            </a:r>
          </a:p>
          <a:p>
            <a:r>
              <a:rPr lang="en-IN" sz="2800" dirty="0">
                <a:solidFill>
                  <a:schemeClr val="bg2"/>
                </a:solidFill>
              </a:rPr>
              <a:t>Data Courtesy : Kaggle.com</a:t>
            </a:r>
          </a:p>
        </p:txBody>
      </p:sp>
    </p:spTree>
    <p:extLst>
      <p:ext uri="{BB962C8B-B14F-4D97-AF65-F5344CB8AC3E}">
        <p14:creationId xmlns:p14="http://schemas.microsoft.com/office/powerpoint/2010/main" val="24314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8AF5-68C2-48B8-A19F-9635161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Cleaning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361BB-93E2-4DCC-A903-964771B40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r="3107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934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E423-EDF3-4369-8B8F-BF4866F6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Statements Formulation 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7D11789C-114D-46B4-AC0F-E05F066C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9358-5194-412F-BCFB-C229EFAF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Basis for Formulation of Problem 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Popularity of the Venture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Incoming Revenue and Investments for various Product Line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Inventory forecasting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Making new policies and Offers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Customer Type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/>
              <a:t>For Growing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18095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753-A60D-4EDB-B5E3-68D433DC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88232"/>
            <a:ext cx="6172200" cy="9545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A4A45-4ACE-4E45-8366-E3BDEFB4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0" r="2" b="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F1930-4F2A-475A-A0F2-480BF865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8" y="898359"/>
            <a:ext cx="6381382" cy="528298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b="1" u="sng" dirty="0"/>
              <a:t>Citi wise Distribution of customers types(Based on Subscription type</a:t>
            </a:r>
            <a:r>
              <a:rPr lang="en-US" sz="1400" u="sng" dirty="0"/>
              <a:t>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Tells us about Popularity of the venture in a particular City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More the Subscribed Members, more popularity we have I that region.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This would helps in shaping new Policies and Offers in that Region in order to increase the sale.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u="sng" dirty="0"/>
              <a:t>Monthly Sales for each product line for different cities.</a:t>
            </a:r>
            <a:r>
              <a:rPr lang="en-US" sz="1400" u="sng" dirty="0"/>
              <a:t>	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Tell us about the most Popular Product in that city.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Helps in Inventory formulation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Throwing a Light on the products which are less sold, and focusing on them.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Shows the Product line wise total revenue for each city.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u="sng" dirty="0"/>
              <a:t>For Each Product line quantity sold month wise for 2019.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Gives a trend of for the no. of units sold for each month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The data Generated Quantity helps us to forecast the required quantity product line wise for coming 3 months(i.e. Jan-20, Feb-20, Mar-20)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u="sng" dirty="0"/>
              <a:t>Distribution showing payment types Citi wise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Helps in understanding the cashflows better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Identifying the most popular payment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u="sng" dirty="0"/>
              <a:t>Percentage sales growth across the month for each product line city wise.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Helps in understanding which product line had max growth in which months in each city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400" dirty="0"/>
              <a:t>Which product line to focus for a particular city?</a:t>
            </a:r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971550" lvl="1" indent="-514350">
              <a:buFont typeface="+mj-lt"/>
              <a:buAutoNum type="romanUcPeriod"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2286000" lvl="5" indent="0">
              <a:buNone/>
            </a:pPr>
            <a:endParaRPr lang="en-US" sz="800" dirty="0"/>
          </a:p>
          <a:p>
            <a:pPr marL="971550" lvl="1" indent="-514350">
              <a:buFont typeface="+mj-lt"/>
              <a:buAutoNum type="romanUcPeriod"/>
            </a:pPr>
            <a:endParaRPr lang="en-US" sz="800" dirty="0"/>
          </a:p>
          <a:p>
            <a:pPr marL="971550" lvl="1" indent="-514350">
              <a:buFont typeface="+mj-lt"/>
              <a:buAutoNum type="romanUcPeriod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595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56F1-E2FA-4D49-A23A-CF13594B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40" y="76682"/>
            <a:ext cx="6172200" cy="893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C1512-C2A9-4053-87D7-38AEF542A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0" r="2" b="2"/>
          <a:stretch/>
        </p:blipFill>
        <p:spPr>
          <a:xfrm>
            <a:off x="0" y="10"/>
            <a:ext cx="463971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01CAA-16BD-4EA4-ABFF-4267936778A1}"/>
              </a:ext>
            </a:extLst>
          </p:cNvPr>
          <p:cNvSpPr txBox="1"/>
          <p:nvPr/>
        </p:nvSpPr>
        <p:spPr>
          <a:xfrm>
            <a:off x="4765140" y="826167"/>
            <a:ext cx="6172200" cy="5502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Total sales for each product for year 2019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Tells us most sold item for the year.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Highlights the highest and the lowest sold product line across year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Percentage sales growth across month for each city.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Which city needs focus?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What are the months of highest sales in order shaping some offers and policies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For a particular Product Line total investment totally v/s profit earned on that investment City wise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What are the highest profit making product lines for a city?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Sales V/s Active Hours of sales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What are the Highest sales hours ?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Ratings vs each product line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Tells us the highest rated product line gender wise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What are the most favorable products for males and females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City Wise, Customer Type V/S Gender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Tells us how many among each gender is our member, which tells us the popularity among that gender of our venture.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551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7C02-A6C6-4FA0-8C64-2686D5A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04164"/>
            <a:ext cx="6172200" cy="955676"/>
          </a:xfrm>
        </p:spPr>
        <p:txBody>
          <a:bodyPr>
            <a:normAutofit/>
          </a:bodyPr>
          <a:lstStyle/>
          <a:p>
            <a:r>
              <a:rPr lang="en-IN" dirty="0"/>
              <a:t>Conclusions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D3A8E3-B9BF-4BB2-A64A-A7680E0EC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52" r="2359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D7D5E34-3EC7-454D-9F21-27F23798C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00861"/>
              </p:ext>
            </p:extLst>
          </p:nvPr>
        </p:nvGraphicFramePr>
        <p:xfrm>
          <a:off x="5069940" y="1561212"/>
          <a:ext cx="6172200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4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6007-C77B-42E5-8E26-964B68DA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EC37-E0A4-4AC5-97E5-6AA0D789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011680"/>
            <a:ext cx="6172200" cy="439928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Forecast quantity is shown in next line chart. For next years 3 months, for each product line separately.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Mandalay has the highest no. of customers who pay by Credit Card.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Yangon has the highest no. of customers who pay by E-wallet.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Naypyitaw</a:t>
            </a:r>
            <a:r>
              <a:rPr lang="en-IN" sz="1600" dirty="0"/>
              <a:t> has the highest no. of customers who pay by Cash.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March to April, it is found that every product line has fallen the most.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Sports and travel the highest growth between : July to August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Electronic Accessories the highest growth between :  November to December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Health and Beauty the highest growth between :  April To May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Home and lifestyle the highest growth between :  February to March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Fashion Accessories the highest growth between :  November to December</a:t>
            </a:r>
          </a:p>
          <a:p>
            <a:pPr marL="0" indent="0">
              <a:buNone/>
            </a:pPr>
            <a:endParaRPr lang="en-IN" sz="1300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E0F3B40-8E16-40DD-930F-EFB2C4646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52" r="2359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DFE5-6791-4C2E-B6CC-7A3B4CB8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IN" dirty="0"/>
              <a:t>Conclusions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C7600CA-BBDC-4152-9E87-5FBF905A9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52" r="2359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951B-5C7F-4B34-988C-0DECC2CA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1879600"/>
            <a:ext cx="6172200" cy="46132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For Food and Beverages the highest growth between :  October to November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Overall Highest Selling Product Line is Food And Beverages for Year 2019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Overall Lowest Selling Product Line is Health and Beauty for Year 2019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Highest and Lowest growth for Mandalay : April to May, March to April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Highest and Lowest growth for </a:t>
            </a:r>
            <a:r>
              <a:rPr lang="en-IN" sz="1400" dirty="0" err="1"/>
              <a:t>Nayyitaw</a:t>
            </a:r>
            <a:r>
              <a:rPr lang="en-IN" sz="1400" dirty="0"/>
              <a:t> : April to May, March to April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Highest and Lowest growth for Yangon : February to March, March to April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For each product line the profit earned is 5% of the Investment done on the respective product line.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 For Yangon City the highest selling and lowest selling hours are respectively: 11:00 am to 12:00am, 08:00 pm to 09:00 pm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For Mandalay City the highest selling and lowest selling hours are respectively: 07:00 pm to 08:00pm, 04:00 pm to 05:00 pm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For </a:t>
            </a:r>
            <a:r>
              <a:rPr lang="en-IN" sz="1400" dirty="0" err="1"/>
              <a:t>Naypayitaw</a:t>
            </a:r>
            <a:r>
              <a:rPr lang="en-IN" sz="1400" dirty="0"/>
              <a:t> City the highest selling and lowest selling hours are respectively: 07:00 pm to 08:00pm, 05:00 pm to 06:00 pm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Males Ratings for the “Electronics accessories” and “Sports and travel” is the highest.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258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932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Business Analytics With Excel CAPSTONE PROJECT</vt:lpstr>
      <vt:lpstr>Data Cleaning</vt:lpstr>
      <vt:lpstr>Problem Statements Formulation </vt:lpstr>
      <vt:lpstr>Problem Statements</vt:lpstr>
      <vt:lpstr>Problem Statements</vt:lpstr>
      <vt:lpstr>Conclusions</vt:lpstr>
      <vt:lpstr>Conclusion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With Excel CAPSTONE PROJECT</dc:title>
  <dc:creator>Uddesh Jari</dc:creator>
  <cp:lastModifiedBy>Uddesh Jari</cp:lastModifiedBy>
  <cp:revision>1</cp:revision>
  <dcterms:created xsi:type="dcterms:W3CDTF">2020-11-03T13:16:00Z</dcterms:created>
  <dcterms:modified xsi:type="dcterms:W3CDTF">2020-11-04T06:13:41Z</dcterms:modified>
</cp:coreProperties>
</file>