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71" r:id="rId6"/>
    <p:sldId id="259" r:id="rId7"/>
    <p:sldId id="262" r:id="rId8"/>
    <p:sldId id="268" r:id="rId9"/>
    <p:sldId id="265" r:id="rId10"/>
    <p:sldId id="267" r:id="rId11"/>
    <p:sldId id="266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151" y="840346"/>
            <a:ext cx="8915399" cy="2262781"/>
          </a:xfrm>
        </p:spPr>
        <p:txBody>
          <a:bodyPr/>
          <a:lstStyle/>
          <a:p>
            <a:r>
              <a:rPr lang="en-US" dirty="0"/>
              <a:t>Integrating Relational Databases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Uddhav</a:t>
            </a:r>
            <a:r>
              <a:rPr lang="en-US" dirty="0"/>
              <a:t> Mishra –   2014A7PS048H</a:t>
            </a:r>
          </a:p>
          <a:p>
            <a:r>
              <a:rPr lang="en-US" dirty="0" err="1"/>
              <a:t>Kampara</a:t>
            </a:r>
            <a:r>
              <a:rPr lang="en-US" dirty="0"/>
              <a:t> </a:t>
            </a:r>
            <a:r>
              <a:rPr lang="en-US" dirty="0" err="1"/>
              <a:t>Sriteja</a:t>
            </a:r>
            <a:r>
              <a:rPr lang="en-US" dirty="0"/>
              <a:t> – 2014A7PS149H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2" y="4892757"/>
            <a:ext cx="1440184" cy="16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77" y="649868"/>
            <a:ext cx="8911687" cy="1035357"/>
          </a:xfrm>
        </p:spPr>
        <p:txBody>
          <a:bodyPr/>
          <a:lstStyle/>
          <a:p>
            <a:pPr algn="ctr"/>
            <a:r>
              <a:rPr lang="en-GB" dirty="0" smtClean="0"/>
              <a:t>	Mediated Schema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55" y="2871274"/>
            <a:ext cx="6452462" cy="1424228"/>
          </a:xfrm>
        </p:spPr>
      </p:pic>
    </p:spTree>
    <p:extLst>
      <p:ext uri="{BB962C8B-B14F-4D97-AF65-F5344CB8AC3E}">
        <p14:creationId xmlns:p14="http://schemas.microsoft.com/office/powerpoint/2010/main" val="8430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546" y="385344"/>
            <a:ext cx="8911687" cy="668901"/>
          </a:xfrm>
        </p:spPr>
        <p:txBody>
          <a:bodyPr>
            <a:normAutofit/>
          </a:bodyPr>
          <a:lstStyle/>
          <a:p>
            <a:r>
              <a:rPr lang="en-GB" dirty="0" smtClean="0"/>
              <a:t>		</a:t>
            </a:r>
            <a:r>
              <a:rPr lang="en-GB" dirty="0" err="1" smtClean="0"/>
              <a:t>Sql</a:t>
            </a:r>
            <a:r>
              <a:rPr lang="en-GB" dirty="0" smtClean="0"/>
              <a:t> Query on Mediated Schema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7" y="1244432"/>
            <a:ext cx="6314990" cy="4413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12" y="5657682"/>
            <a:ext cx="6168235" cy="1200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44" y="2926419"/>
            <a:ext cx="314368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and further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Automation of semantic mappings using machine learning or mass collaboration techniques.</a:t>
            </a:r>
          </a:p>
          <a:p>
            <a:pPr lvl="0"/>
            <a:r>
              <a:rPr lang="en-IN" dirty="0"/>
              <a:t>Creating triggers to insert tuples into the mediated schema</a:t>
            </a:r>
            <a:r>
              <a:rPr lang="en-IN" dirty="0" smtClean="0"/>
              <a:t>.</a:t>
            </a:r>
          </a:p>
          <a:p>
            <a:r>
              <a:rPr lang="en-IN" dirty="0"/>
              <a:t>Getting details about the missing values in the source schemas about certain attributes present in the mediated schema but not in the source schema by user feedback techniques.</a:t>
            </a:r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1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http://pages.cs.wisc.edu/~whshen/papers/mobs-icde05-poster.pdf	</a:t>
            </a:r>
          </a:p>
          <a:p>
            <a:pPr lvl="0"/>
            <a:r>
              <a:rPr lang="en-IN" dirty="0"/>
              <a:t>http://marenas.sitios.ing.uc.cl/publications/hyperion.pdf</a:t>
            </a:r>
          </a:p>
          <a:p>
            <a:pPr lvl="0"/>
            <a:r>
              <a:rPr lang="en-IN" dirty="0"/>
              <a:t>https://en.wikipedia.org/wiki/Data_integration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8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715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dirty="0"/>
              <a:t>Why is Database Integration Necessary?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482" y="1991932"/>
            <a:ext cx="8915400" cy="3777622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integration appears with increasing frequency as the volume and the need to share existing data explodes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</a:t>
            </a:r>
            <a:r>
              <a:rPr lang="en-IN" b="1" dirty="0" smtClean="0"/>
              <a:t> </a:t>
            </a:r>
            <a:r>
              <a:rPr lang="en-IN" dirty="0"/>
              <a:t>integration involves combining data residing in different sources and providing users with a unified view of these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has become the focus of extensive theoretical work, and numerous open problems remain unsolved.</a:t>
            </a:r>
          </a:p>
        </p:txBody>
      </p:sp>
    </p:spTree>
    <p:extLst>
      <p:ext uri="{BB962C8B-B14F-4D97-AF65-F5344CB8AC3E}">
        <p14:creationId xmlns:p14="http://schemas.microsoft.com/office/powerpoint/2010/main" val="15536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</a:t>
            </a:r>
            <a:r>
              <a:rPr lang="en-IN" dirty="0"/>
              <a:t>when two companies that are merging have their data integrated because when their databases come </a:t>
            </a:r>
            <a:r>
              <a:rPr lang="en-IN" dirty="0" smtClean="0"/>
              <a:t>together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132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Integration is necessary these days as the volume of data is rapidly increasing. So data residing in various databases has to be combined.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smart approach to be above problem is not to manually combine the databases into a single database, but providing the user an illusion that the data is combined by allowing him to query on a mediated schema and displaying the results accordingly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The mediated schema has the semantic mappings which when queried upon automatically directs the queries to the respective databases and displays the result accordingly.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we are dealing with relational databases MySQL seemed the most obvious choice for the following reasons - </a:t>
            </a:r>
          </a:p>
          <a:p>
            <a:pPr lvl="0"/>
            <a:r>
              <a:rPr lang="en-IN" dirty="0"/>
              <a:t>It is open source open source and a responsive online community (and other various resources) exists to guide developers through difficulties. </a:t>
            </a:r>
          </a:p>
          <a:p>
            <a:pPr lvl="0"/>
            <a:r>
              <a:rPr lang="en-IN" dirty="0"/>
              <a:t>Ability to support stored procedures, triggers, views</a:t>
            </a:r>
            <a:r>
              <a:rPr lang="en-IN" dirty="0" smtClean="0"/>
              <a:t>.</a:t>
            </a:r>
            <a:r>
              <a:rPr lang="en-IN" b="1" dirty="0"/>
              <a:t> </a:t>
            </a:r>
            <a:endParaRPr lang="en-IN" dirty="0"/>
          </a:p>
          <a:p>
            <a:r>
              <a:rPr lang="en-IN" dirty="0"/>
              <a:t>Microsoft SQL server was used.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3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Various types of relationships might exist between data existing in the databases we wish to integrate. They are:</a:t>
            </a:r>
            <a:endParaRPr lang="en-IN" dirty="0" smtClean="0"/>
          </a:p>
          <a:p>
            <a:r>
              <a:rPr lang="en-IN" dirty="0" smtClean="0"/>
              <a:t>Corresponding </a:t>
            </a:r>
            <a:r>
              <a:rPr lang="en-IN" dirty="0"/>
              <a:t>or analogous data in one database might be </a:t>
            </a:r>
            <a:r>
              <a:rPr lang="en-IN" dirty="0" smtClean="0"/>
              <a:t>represented with different attribute names </a:t>
            </a:r>
            <a:r>
              <a:rPr lang="en-IN" dirty="0"/>
              <a:t>in another database.</a:t>
            </a:r>
          </a:p>
          <a:p>
            <a:r>
              <a:rPr lang="en-IN" dirty="0" smtClean="0"/>
              <a:t>Corresponding </a:t>
            </a:r>
            <a:r>
              <a:rPr lang="en-IN" dirty="0"/>
              <a:t>or analogous data in one database might be represented in a </a:t>
            </a:r>
            <a:r>
              <a:rPr lang="en-IN" dirty="0" smtClean="0"/>
              <a:t>different number </a:t>
            </a:r>
            <a:r>
              <a:rPr lang="en-IN" dirty="0"/>
              <a:t>of columns in another database.</a:t>
            </a:r>
          </a:p>
          <a:p>
            <a:r>
              <a:rPr lang="en-IN" dirty="0" smtClean="0"/>
              <a:t>Corresponding </a:t>
            </a:r>
            <a:r>
              <a:rPr lang="en-IN" dirty="0"/>
              <a:t>or analogous data in one database might be represented in a </a:t>
            </a:r>
            <a:r>
              <a:rPr lang="en-IN" dirty="0" smtClean="0"/>
              <a:t>different number </a:t>
            </a:r>
            <a:r>
              <a:rPr lang="en-IN" dirty="0"/>
              <a:t>of rows in another database.</a:t>
            </a:r>
          </a:p>
        </p:txBody>
      </p:sp>
    </p:spTree>
    <p:extLst>
      <p:ext uri="{BB962C8B-B14F-4D97-AF65-F5344CB8AC3E}">
        <p14:creationId xmlns:p14="http://schemas.microsoft.com/office/powerpoint/2010/main" val="2612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Corresponding or analogous data in one database might be represented using </a:t>
            </a:r>
            <a:r>
              <a:rPr lang="en-IN" dirty="0" smtClean="0"/>
              <a:t>different values </a:t>
            </a:r>
            <a:r>
              <a:rPr lang="en-IN" dirty="0"/>
              <a:t>in another database (e.g., one database uses "m" and "f" for "male" and "female</a:t>
            </a:r>
            <a:r>
              <a:rPr lang="en-IN" dirty="0" smtClean="0"/>
              <a:t>", while </a:t>
            </a:r>
            <a:r>
              <a:rPr lang="en-IN" dirty="0"/>
              <a:t>the other might use "0" and "1", respectively), or the same values in the </a:t>
            </a:r>
            <a:r>
              <a:rPr lang="en-IN" dirty="0" smtClean="0"/>
              <a:t>various databases </a:t>
            </a:r>
            <a:r>
              <a:rPr lang="en-IN" dirty="0"/>
              <a:t>might mean different things (e.g., one database uses "1" and "0" for "male" </a:t>
            </a:r>
            <a:r>
              <a:rPr lang="en-IN" dirty="0" smtClean="0"/>
              <a:t>and "female</a:t>
            </a:r>
            <a:r>
              <a:rPr lang="en-IN" dirty="0"/>
              <a:t>", while the other might use "0" and "1", respectively), or the values in the </a:t>
            </a:r>
            <a:r>
              <a:rPr lang="en-IN" dirty="0" smtClean="0"/>
              <a:t>various databases </a:t>
            </a:r>
            <a:r>
              <a:rPr lang="en-IN" dirty="0"/>
              <a:t>might be incompatible in ways that make the mapping very difficult (e.g., </a:t>
            </a:r>
            <a:r>
              <a:rPr lang="en-IN" dirty="0" smtClean="0"/>
              <a:t>one database </a:t>
            </a:r>
            <a:r>
              <a:rPr lang="en-IN" dirty="0"/>
              <a:t>uses "0" and "1" for "male" and "female", respectively, which the other </a:t>
            </a:r>
            <a:r>
              <a:rPr lang="en-IN" dirty="0" smtClean="0"/>
              <a:t>database uses </a:t>
            </a:r>
            <a:r>
              <a:rPr lang="en-IN" dirty="0"/>
              <a:t>values from "0" through "9" to represent medically-significant variations of </a:t>
            </a:r>
            <a:r>
              <a:rPr lang="en-IN" dirty="0" smtClean="0"/>
              <a:t>human sexes</a:t>
            </a:r>
            <a:r>
              <a:rPr lang="en-IN" dirty="0"/>
              <a:t>, such as types of hermaphrodites).</a:t>
            </a:r>
          </a:p>
        </p:txBody>
      </p:sp>
    </p:spTree>
    <p:extLst>
      <p:ext uri="{BB962C8B-B14F-4D97-AF65-F5344CB8AC3E}">
        <p14:creationId xmlns:p14="http://schemas.microsoft.com/office/powerpoint/2010/main" val="12635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84" y="2588654"/>
            <a:ext cx="5563672" cy="27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806998" cy="798290"/>
          </a:xfrm>
        </p:spPr>
        <p:txBody>
          <a:bodyPr>
            <a:normAutofit/>
          </a:bodyPr>
          <a:lstStyle/>
          <a:p>
            <a:r>
              <a:rPr lang="en-GB" dirty="0" smtClean="0"/>
              <a:t>			Source Schemas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96" y="1634556"/>
            <a:ext cx="6287487" cy="1975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76" y="3939822"/>
            <a:ext cx="6287487" cy="160427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21057161" flipV="1">
            <a:off x="3858890" y="6341892"/>
            <a:ext cx="5850750" cy="56444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0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1552</TotalTime>
  <Words>516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Integrating Relational Databases</vt:lpstr>
      <vt:lpstr>Why is Database Integration Necessary?</vt:lpstr>
      <vt:lpstr>Example</vt:lpstr>
      <vt:lpstr>Abstract</vt:lpstr>
      <vt:lpstr>Technologies used</vt:lpstr>
      <vt:lpstr>Relationships</vt:lpstr>
      <vt:lpstr>Relationships</vt:lpstr>
      <vt:lpstr>Schema Structure</vt:lpstr>
      <vt:lpstr>   Source Schemas</vt:lpstr>
      <vt:lpstr> Mediated Schema</vt:lpstr>
      <vt:lpstr>  Sql Query on Mediated Schema</vt:lpstr>
      <vt:lpstr>Improvements and further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Relational Databases</dc:title>
  <dc:creator>acer aspire</dc:creator>
  <cp:lastModifiedBy>Uddhav Mishra</cp:lastModifiedBy>
  <cp:revision>60</cp:revision>
  <dcterms:created xsi:type="dcterms:W3CDTF">2017-02-19T17:58:22Z</dcterms:created>
  <dcterms:modified xsi:type="dcterms:W3CDTF">2017-03-22T10:48:19Z</dcterms:modified>
</cp:coreProperties>
</file>