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2" r:id="rId6"/>
    <p:sldId id="263" r:id="rId7"/>
    <p:sldId id="265" r:id="rId8"/>
    <p:sldId id="266" r:id="rId9"/>
    <p:sldId id="272" r:id="rId10"/>
    <p:sldId id="267" r:id="rId11"/>
    <p:sldId id="271" r:id="rId12"/>
    <p:sldId id="269" r:id="rId13"/>
    <p:sldId id="25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332" y="903471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Integrating Heterogeneous Databases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Uddhav</a:t>
            </a:r>
            <a:r>
              <a:rPr lang="en-US" dirty="0"/>
              <a:t> Mishra </a:t>
            </a:r>
            <a:r>
              <a:rPr lang="en-US"/>
              <a:t>–   </a:t>
            </a:r>
            <a:r>
              <a:rPr lang="en-US" smtClean="0"/>
              <a:t>2014A7PS048H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52" y="4892757"/>
            <a:ext cx="1440184" cy="16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Xpath</a:t>
            </a:r>
            <a:r>
              <a:rPr lang="en-US" dirty="0" smtClean="0"/>
              <a:t>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68451"/>
            <a:ext cx="8915400" cy="3777622"/>
          </a:xfrm>
        </p:spPr>
        <p:txBody>
          <a:bodyPr/>
          <a:lstStyle/>
          <a:p>
            <a:r>
              <a:rPr lang="en-IN" dirty="0" err="1"/>
              <a:t>Xpath</a:t>
            </a:r>
            <a:r>
              <a:rPr lang="en-IN" dirty="0"/>
              <a:t> which stands for XML path language is a query language for XML documents.  It is a query language which selects nodes form the XML document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user queries on this schema and gets an illusion that the data is coming from this database.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5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 Structure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84" y="2588654"/>
            <a:ext cx="5563672" cy="27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559" y="804414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XPath</a:t>
            </a:r>
            <a:r>
              <a:rPr lang="en-US" dirty="0" smtClean="0"/>
              <a:t> query and result.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81" y="3029106"/>
            <a:ext cx="7289441" cy="2251232"/>
          </a:xfrm>
        </p:spPr>
      </p:pic>
    </p:spTree>
    <p:extLst>
      <p:ext uri="{BB962C8B-B14F-4D97-AF65-F5344CB8AC3E}">
        <p14:creationId xmlns:p14="http://schemas.microsoft.com/office/powerpoint/2010/main" val="22489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Integrating XML and Relational Database </a:t>
            </a:r>
            <a:r>
              <a:rPr lang="en-IN" dirty="0" smtClean="0"/>
              <a:t>Systems by </a:t>
            </a:r>
            <a:r>
              <a:rPr lang="en-IN" dirty="0" err="1" smtClean="0"/>
              <a:t>Gerti</a:t>
            </a:r>
            <a:r>
              <a:rPr lang="en-IN" dirty="0" smtClean="0"/>
              <a:t> </a:t>
            </a:r>
            <a:r>
              <a:rPr lang="en-IN" dirty="0" err="1" smtClean="0"/>
              <a:t>Kappel</a:t>
            </a:r>
            <a:r>
              <a:rPr lang="en-IN" dirty="0" smtClean="0"/>
              <a:t>.</a:t>
            </a:r>
          </a:p>
          <a:p>
            <a:r>
              <a:rPr lang="en-IN" dirty="0"/>
              <a:t>Relational Databases for Querying XML </a:t>
            </a:r>
            <a:r>
              <a:rPr lang="en-IN" dirty="0" smtClean="0"/>
              <a:t>Documents: Limitations </a:t>
            </a:r>
            <a:r>
              <a:rPr lang="en-IN" dirty="0"/>
              <a:t>and </a:t>
            </a:r>
            <a:r>
              <a:rPr lang="en-IN" dirty="0" smtClean="0"/>
              <a:t>Opportunities </a:t>
            </a:r>
            <a:r>
              <a:rPr lang="nn-NO" dirty="0" smtClean="0"/>
              <a:t>Jayavel </a:t>
            </a:r>
            <a:r>
              <a:rPr lang="nn-NO" dirty="0"/>
              <a:t>Shanmugasundaram Kristin Tufte Gang </a:t>
            </a:r>
            <a:r>
              <a:rPr lang="nn-NO" dirty="0" smtClean="0"/>
              <a:t>He </a:t>
            </a:r>
            <a:r>
              <a:rPr lang="en-IN" dirty="0" smtClean="0"/>
              <a:t>Chun </a:t>
            </a:r>
            <a:r>
              <a:rPr lang="en-IN" dirty="0"/>
              <a:t>Zhang David DeWitt Jeffrey </a:t>
            </a:r>
            <a:r>
              <a:rPr lang="en-IN" dirty="0" err="1" smtClean="0"/>
              <a:t>Naughton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587" y="282639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2781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Data Integration is necessary these days as the volume of data is rapidly increasing. So data residing in various databases has to be combined.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 </a:t>
            </a:r>
            <a:r>
              <a:rPr lang="en-IN" dirty="0"/>
              <a:t>smart approach to be above problem is not to manually combine the databases into a single database, but providing the user an illusion that the data is combined by allowing him to query on a mediated schema and displaying the results accordingly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The mediated schema has the semantic mappings which when queried upon automatically directs the queries to the respective databases and displays the result accordingly.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5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XML and Relational </a:t>
            </a:r>
            <a:r>
              <a:rPr lang="en-US" dirty="0"/>
              <a:t>D</a:t>
            </a:r>
            <a:r>
              <a:rPr lang="en-US" dirty="0" smtClean="0"/>
              <a:t>atabase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9060" y="2532845"/>
            <a:ext cx="8915400" cy="3777622"/>
          </a:xfrm>
        </p:spPr>
        <p:txBody>
          <a:bodyPr/>
          <a:lstStyle/>
          <a:p>
            <a:r>
              <a:rPr lang="en-IN" dirty="0"/>
              <a:t>Data might be residing in many types of databases like relational database, object database, XML document…etc. </a:t>
            </a:r>
            <a:endParaRPr lang="en-IN" dirty="0" smtClean="0"/>
          </a:p>
          <a:p>
            <a:r>
              <a:rPr lang="en-IN" dirty="0" smtClean="0"/>
              <a:t>Consider </a:t>
            </a:r>
            <a:r>
              <a:rPr lang="en-IN" dirty="0"/>
              <a:t>a situation in which there is a need to combine the data in a bookstore having two different branches. </a:t>
            </a:r>
            <a:endParaRPr lang="en-IN" dirty="0" smtClean="0"/>
          </a:p>
          <a:p>
            <a:r>
              <a:rPr lang="en-IN" dirty="0" smtClean="0"/>
              <a:t>One </a:t>
            </a:r>
            <a:r>
              <a:rPr lang="en-IN" dirty="0"/>
              <a:t>branch might be using a relational database to store the data and the other branch might be using XML document.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 typical example of heterogeneous database integration.</a:t>
            </a:r>
          </a:p>
        </p:txBody>
      </p:sp>
    </p:spTree>
    <p:extLst>
      <p:ext uri="{BB962C8B-B14F-4D97-AF65-F5344CB8AC3E}">
        <p14:creationId xmlns:p14="http://schemas.microsoft.com/office/powerpoint/2010/main" val="11315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Our approach to querying XML documents is </a:t>
            </a:r>
            <a:r>
              <a:rPr lang="en-IN" dirty="0" smtClean="0"/>
              <a:t>the following:</a:t>
            </a:r>
          </a:p>
          <a:p>
            <a:r>
              <a:rPr lang="en-IN" dirty="0" smtClean="0"/>
              <a:t> </a:t>
            </a:r>
            <a:r>
              <a:rPr lang="en-IN" dirty="0"/>
              <a:t>First, we process a DTD to generate </a:t>
            </a:r>
            <a:r>
              <a:rPr lang="en-IN" dirty="0" smtClean="0"/>
              <a:t>a </a:t>
            </a:r>
            <a:r>
              <a:rPr lang="nl-NL" dirty="0" smtClean="0"/>
              <a:t>relational </a:t>
            </a:r>
            <a:r>
              <a:rPr lang="nl-NL" dirty="0"/>
              <a:t>schema</a:t>
            </a:r>
            <a:r>
              <a:rPr lang="nl-NL" dirty="0" smtClean="0"/>
              <a:t>.</a:t>
            </a:r>
          </a:p>
          <a:p>
            <a:r>
              <a:rPr lang="nl-NL" dirty="0" smtClean="0"/>
              <a:t> </a:t>
            </a:r>
            <a:r>
              <a:rPr lang="nl-NL" dirty="0"/>
              <a:t>Second, we parse XML </a:t>
            </a:r>
            <a:r>
              <a:rPr lang="nl-NL" dirty="0" smtClean="0"/>
              <a:t>documents </a:t>
            </a:r>
            <a:r>
              <a:rPr lang="en-IN" dirty="0" smtClean="0"/>
              <a:t>conforming </a:t>
            </a:r>
            <a:r>
              <a:rPr lang="en-IN" dirty="0"/>
              <a:t>to DTDs and load them into tuples </a:t>
            </a:r>
            <a:r>
              <a:rPr lang="en-IN" dirty="0" smtClean="0"/>
              <a:t>of relational </a:t>
            </a:r>
            <a:r>
              <a:rPr lang="en-IN" dirty="0"/>
              <a:t>tables in a standard commercial </a:t>
            </a:r>
            <a:r>
              <a:rPr lang="en-IN" dirty="0" smtClean="0"/>
              <a:t>DBMS.</a:t>
            </a:r>
          </a:p>
          <a:p>
            <a:r>
              <a:rPr lang="en-US" dirty="0" smtClean="0"/>
              <a:t>Now this becomes a homogenous database integration model.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other approach is to have a XML schema as a mediated schema on    which the user queries.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 of an XML document - DTD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DTD(Document Type Descriptors) </a:t>
            </a:r>
            <a:r>
              <a:rPr lang="en-IN" dirty="0"/>
              <a:t>describe the structure of XML documents.</a:t>
            </a:r>
          </a:p>
          <a:p>
            <a:r>
              <a:rPr lang="en-IN" dirty="0"/>
              <a:t>A DTD specifies the structure of an XML element by specifying the names of its sub-elements and attributes.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47" y="3567449"/>
            <a:ext cx="4649272" cy="20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Mapping DTD to Relational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967" y="2571481"/>
            <a:ext cx="8915400" cy="3777622"/>
          </a:xfrm>
        </p:spPr>
        <p:txBody>
          <a:bodyPr/>
          <a:lstStyle/>
          <a:p>
            <a:r>
              <a:rPr lang="en-US" dirty="0" smtClean="0"/>
              <a:t>Inlining technique.</a:t>
            </a:r>
          </a:p>
          <a:p>
            <a:r>
              <a:rPr lang="en-IN" dirty="0"/>
              <a:t>I</a:t>
            </a:r>
            <a:r>
              <a:rPr lang="en-IN" dirty="0" smtClean="0"/>
              <a:t>nlining as many </a:t>
            </a:r>
            <a:r>
              <a:rPr lang="en-IN" dirty="0"/>
              <a:t>descendants of an element as possible into a </a:t>
            </a:r>
            <a:r>
              <a:rPr lang="en-IN" dirty="0" smtClean="0"/>
              <a:t>single relation</a:t>
            </a:r>
            <a:r>
              <a:rPr lang="en-IN" dirty="0"/>
              <a:t>.</a:t>
            </a:r>
            <a:endParaRPr lang="en-US" dirty="0" smtClean="0"/>
          </a:p>
          <a:p>
            <a:r>
              <a:rPr lang="en-IN" dirty="0"/>
              <a:t>Do a depth first traversal of the DTD graph, starting </a:t>
            </a:r>
            <a:r>
              <a:rPr lang="en-IN" dirty="0" smtClean="0"/>
              <a:t>at the </a:t>
            </a:r>
            <a:r>
              <a:rPr lang="en-IN" dirty="0"/>
              <a:t>element node for which we are constructing relations.</a:t>
            </a:r>
          </a:p>
        </p:txBody>
      </p:sp>
    </p:spTree>
    <p:extLst>
      <p:ext uri="{BB962C8B-B14F-4D97-AF65-F5344CB8AC3E}">
        <p14:creationId xmlns:p14="http://schemas.microsoft.com/office/powerpoint/2010/main" val="262184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4082"/>
          </a:xfrm>
        </p:spPr>
        <p:txBody>
          <a:bodyPr/>
          <a:lstStyle/>
          <a:p>
            <a:r>
              <a:rPr lang="en-US" dirty="0" smtClean="0"/>
              <a:t>Relational Schema from 	DTD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74" y="2017690"/>
            <a:ext cx="6278426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1" y="2562897"/>
            <a:ext cx="4649272" cy="20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as the </a:t>
            </a:r>
            <a:r>
              <a:rPr lang="en-US" dirty="0"/>
              <a:t>M</a:t>
            </a:r>
            <a:r>
              <a:rPr lang="en-US" dirty="0" smtClean="0"/>
              <a:t>ediated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998" y="2751786"/>
            <a:ext cx="8915400" cy="3777622"/>
          </a:xfrm>
        </p:spPr>
        <p:txBody>
          <a:bodyPr/>
          <a:lstStyle/>
          <a:p>
            <a:r>
              <a:rPr lang="en-IN" dirty="0"/>
              <a:t>In the heterogeneous integration problem there must be a mediated schema on which the user queries , to get his results.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mediated schema is like a combined database which has wrappers to the respective database. The most commonly used mediated schema must be in XML format as XML supports nesting of data.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8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XML/DTD </a:t>
            </a:r>
            <a:r>
              <a:rPr lang="en-US" dirty="0"/>
              <a:t>as the Mediated Schema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7" y="1905000"/>
            <a:ext cx="3451538" cy="40697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2" y="2882439"/>
            <a:ext cx="3631843" cy="114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498</TotalTime>
  <Words>500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Integrating Heterogeneous Databases</vt:lpstr>
      <vt:lpstr>Abstract</vt:lpstr>
      <vt:lpstr>XML and Relational Database Integration</vt:lpstr>
      <vt:lpstr> Approach</vt:lpstr>
      <vt:lpstr>Schema of an XML document - DTD</vt:lpstr>
      <vt:lpstr>Mapping DTD to Relational Schema</vt:lpstr>
      <vt:lpstr>Relational Schema from  DTD</vt:lpstr>
      <vt:lpstr>XML as the Mediated Schema</vt:lpstr>
      <vt:lpstr>XML/DTD as the Mediated Schema</vt:lpstr>
      <vt:lpstr>Xpath query</vt:lpstr>
      <vt:lpstr>Schema Structure</vt:lpstr>
      <vt:lpstr>XPath query and result.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Heterogeneous Databases</dc:title>
  <dc:creator>acer aspire</dc:creator>
  <cp:lastModifiedBy>Uddhav Mishra</cp:lastModifiedBy>
  <cp:revision>39</cp:revision>
  <dcterms:created xsi:type="dcterms:W3CDTF">2017-04-13T01:16:02Z</dcterms:created>
  <dcterms:modified xsi:type="dcterms:W3CDTF">2017-04-29T11:54:26Z</dcterms:modified>
</cp:coreProperties>
</file>