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Le Houillier" userId="5e70beb9-b38a-42fb-bfaf-9ebd37c65bb0" providerId="ADAL" clId="{C8C40CF4-0101-D745-B8F9-D9B087DC83E9}"/>
    <pc:docChg chg="modSld">
      <pc:chgData name="Jason Le Houillier" userId="5e70beb9-b38a-42fb-bfaf-9ebd37c65bb0" providerId="ADAL" clId="{C8C40CF4-0101-D745-B8F9-D9B087DC83E9}" dt="2025-05-23T20:38:31.450" v="0" actId="20577"/>
      <pc:docMkLst>
        <pc:docMk/>
      </pc:docMkLst>
      <pc:sldChg chg="modSp">
        <pc:chgData name="Jason Le Houillier" userId="5e70beb9-b38a-42fb-bfaf-9ebd37c65bb0" providerId="ADAL" clId="{C8C40CF4-0101-D745-B8F9-D9B087DC83E9}" dt="2025-05-23T20:38:31.450" v="0" actId="20577"/>
        <pc:sldMkLst>
          <pc:docMk/>
          <pc:sldMk cId="2290859958" sldId="257"/>
        </pc:sldMkLst>
        <pc:spChg chg="mod">
          <ac:chgData name="Jason Le Houillier" userId="5e70beb9-b38a-42fb-bfaf-9ebd37c65bb0" providerId="ADAL" clId="{C8C40CF4-0101-D745-B8F9-D9B087DC83E9}" dt="2025-05-23T20:38:31.450" v="0" actId="20577"/>
          <ac:spMkLst>
            <pc:docMk/>
            <pc:sldMk cId="2290859958" sldId="257"/>
            <ac:spMk id="8" creationId="{DB5DC50D-0916-E911-9F3C-57E27CA077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D168-F1C5-B83E-5685-0034A93DA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A7A29-1FC3-30A7-B84F-06E44466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6266B-C2C7-B0DF-3348-07BCA78D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0332-16B1-3B3C-06FD-C4FA0988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31A-FA0A-BB5A-5F63-1CE5E973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5293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D31F9-3CA7-1E12-60F5-B36481C5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3A4CF-8E74-09AF-0080-9431881D8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CFF2-3271-F815-5F35-6E2D3135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6F56A-B7FA-E543-00C0-210A4907F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C00-B1B3-E846-185B-CED0DE08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452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0DB513-F6D5-95F3-D595-6AA425C7E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3CE0F8-2508-3483-44B2-5B751800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A8CA5-6F07-2F0B-6FD1-8D02ACD9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7B474-7CE9-8DE9-A2AB-F3F7FC3E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CDE2D-3D42-49B4-1A09-E92F52638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09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1FA8-0993-13A6-7C2F-8A1C77BB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F912-2A68-9C52-5996-746D922CB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C57C1-CA4A-3E94-EC1A-27315348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1535C-4AD8-CF70-DC1A-6EC4C5E5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F370-54F2-F0BF-44A4-15355B21D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566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8EBF-B87D-B8CB-51F4-70E1C775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9C60A-C7ED-899F-19F4-9126F6D7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15148-E3AD-2538-1296-5EF28C65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33AC9-353B-E0AC-50D4-6D4F751F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9D24-E9C8-032B-05DC-13383836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28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4666-51E6-295F-5430-5F45A933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2A03C-325D-2658-F420-753C1B8E0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BC97F3-D2E0-1094-D5DE-C94C6D74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7D06CD-E39B-DC00-04CF-13B5A5C49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F7B88-C15F-FF36-5061-A0CE866A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BD8A2-E4CF-CED9-B8FC-FB8B1BF7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313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6857C-4901-856E-4DEF-8510E520D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29E74-B8AC-4B5D-ABEC-C3EF1BDD9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5AA522-7D4B-3FAC-CC99-94F19E82F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6A187-BDCC-46C8-8622-3FA0140C3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43B8ED-9753-B231-5B24-894EEBEC76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CF84D-AC58-99C8-0847-0A87CA36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6CF99-85FC-513B-550C-F44FE220C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DFE67-9F96-91F8-07CF-48709CAF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010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69F0-41C1-6992-F68A-A7E2F6C9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562514-54A4-C689-3323-48C61143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C73C40-96FB-7B40-4C89-27C37F5D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A836-0D27-1F71-710C-5B163A7B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3479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64AA3-4F6E-F3F7-4C73-4F0B5A6A3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BE320-56C0-45AC-AE32-D8ADC57F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A8AD5-81C6-90DE-B7BB-BD8504DB0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1158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6C21-A04C-E87D-D405-76528CE2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8ADF-9F65-3CAE-B850-41DDA89F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DEE04-2D5E-2CFA-B6D2-9317D33D1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92E01-7602-AFAF-6EFC-BC6776DD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6AD4B-F366-76EB-EC6C-543743BB3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CA814-7E24-6902-6566-6479F1CD9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68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6BB15-7331-71AE-BEA0-E101AFCFC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1D2E-909C-D6AD-AA38-81D6C933CB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D81EC-9B20-6A71-78C7-37B98389C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DEBA-5126-7751-51C0-DCAE2E8BF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212F6D-C78A-C7D1-6161-B310A7597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B90A7-01CD-9A73-FEF4-8A33F5DB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01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656B1F-BC26-1AFE-F3D9-B9D40B0D6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1140F-5754-F44C-9BE4-465214032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FDB6D-2623-CDFE-3EF1-E6DCE41A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3741-7E29-4259-844F-43F3985F2518}" type="datetimeFigureOut">
              <a:rPr lang="en-CA" smtClean="0"/>
              <a:t>2025-05-23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DBC6-7D9C-DF2B-CE94-4A837D0211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0A2D8-B839-F1A2-EBD4-EFFC64010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131CA-1ADD-40E8-B7AC-5C3E65D1AF5B}" type="slidenum">
              <a:rPr lang="en-CA" smtClean="0"/>
              <a:t>‹n°›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01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F10169EF-5CD9-769C-371C-1899F58A5D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4585100" y="1495985"/>
            <a:ext cx="2799468" cy="279946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19481B5-19A0-BFDF-9A44-48C919583508}"/>
              </a:ext>
            </a:extLst>
          </p:cNvPr>
          <p:cNvSpPr txBox="1">
            <a:spLocks/>
          </p:cNvSpPr>
          <p:nvPr/>
        </p:nvSpPr>
        <p:spPr>
          <a:xfrm>
            <a:off x="4882975" y="247802"/>
            <a:ext cx="2203717" cy="835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CA" dirty="0"/>
              <a:t>L’équipe</a:t>
            </a:r>
            <a:endParaRPr lang="en-CA" dirty="0"/>
          </a:p>
        </p:txBody>
      </p:sp>
      <p:pic>
        <p:nvPicPr>
          <p:cNvPr id="7" name="Picture 6" descr="A person wearing glasses and a jacket&#10;&#10;AI-generated content may be incorrect.">
            <a:extLst>
              <a:ext uri="{FF2B5EF4-FFF2-40B4-BE49-F238E27FC236}">
                <a16:creationId xmlns:a16="http://schemas.microsoft.com/office/drawing/2014/main" id="{B9D87AE2-4F86-8065-CC90-BE260892C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965" y="1063574"/>
            <a:ext cx="1349507" cy="1617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E90D5-CDBB-89D4-692A-2E31A9E23BF3}"/>
              </a:ext>
            </a:extLst>
          </p:cNvPr>
          <p:cNvSpPr txBox="1"/>
          <p:nvPr/>
        </p:nvSpPr>
        <p:spPr>
          <a:xfrm>
            <a:off x="10035350" y="2895719"/>
            <a:ext cx="203378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Karine Fortin</a:t>
            </a:r>
          </a:p>
          <a:p>
            <a:r>
              <a:rPr lang="fr-CA" sz="1400" dirty="0"/>
              <a:t>Gestion du changement</a:t>
            </a:r>
          </a:p>
          <a:p>
            <a:r>
              <a:rPr lang="fr-CA" sz="1400" dirty="0"/>
              <a:t>Gestion de projet</a:t>
            </a:r>
          </a:p>
          <a:p>
            <a:r>
              <a:rPr lang="fr-CA" sz="1400" dirty="0"/>
              <a:t>Gestion qualité</a:t>
            </a:r>
            <a:endParaRPr lang="en-CA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6A9350-1FE9-B158-E556-633811186F45}"/>
              </a:ext>
            </a:extLst>
          </p:cNvPr>
          <p:cNvSpPr txBox="1"/>
          <p:nvPr/>
        </p:nvSpPr>
        <p:spPr>
          <a:xfrm>
            <a:off x="8602351" y="5276923"/>
            <a:ext cx="25488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Annie Patricia Raymond </a:t>
            </a:r>
          </a:p>
          <a:p>
            <a:r>
              <a:rPr lang="fr-CA" sz="1600" dirty="0"/>
              <a:t>Formation,….</a:t>
            </a:r>
          </a:p>
          <a:p>
            <a:endParaRPr lang="fr-CA" sz="1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5DC50D-0916-E911-9F3C-57E27CA0774A}"/>
              </a:ext>
            </a:extLst>
          </p:cNvPr>
          <p:cNvSpPr txBox="1"/>
          <p:nvPr/>
        </p:nvSpPr>
        <p:spPr>
          <a:xfrm>
            <a:off x="4521766" y="5956571"/>
            <a:ext cx="3534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Daniel  Agustin Gonzalez  Zubillaga</a:t>
            </a:r>
          </a:p>
          <a:p>
            <a:r>
              <a:rPr lang="fr-CA" sz="1600" dirty="0"/>
              <a:t>Programmation, …..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1A4E3-D089-F0C0-ADB9-B48713A85A7B}"/>
              </a:ext>
            </a:extLst>
          </p:cNvPr>
          <p:cNvSpPr txBox="1"/>
          <p:nvPr/>
        </p:nvSpPr>
        <p:spPr>
          <a:xfrm>
            <a:off x="1697341" y="5336233"/>
            <a:ext cx="212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Cynthia </a:t>
            </a:r>
            <a:r>
              <a:rPr lang="fr-CA" sz="1600" b="1" dirty="0" err="1"/>
              <a:t>Cassab</a:t>
            </a:r>
            <a:endParaRPr lang="fr-CA" sz="1600" b="1" dirty="0"/>
          </a:p>
          <a:p>
            <a:r>
              <a:rPr lang="fr-CA" sz="1600" dirty="0"/>
              <a:t>Professionnelle des ressources humaines</a:t>
            </a:r>
            <a:endParaRPr lang="fr-CA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CC1AC-42D4-DFA9-0627-B8B1D6BBB1AA}"/>
              </a:ext>
            </a:extLst>
          </p:cNvPr>
          <p:cNvSpPr txBox="1"/>
          <p:nvPr/>
        </p:nvSpPr>
        <p:spPr>
          <a:xfrm>
            <a:off x="844856" y="2972662"/>
            <a:ext cx="2470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b="1" dirty="0"/>
              <a:t>Jason Le Houillier</a:t>
            </a:r>
          </a:p>
          <a:p>
            <a:endParaRPr lang="fr-CA" sz="1600" dirty="0"/>
          </a:p>
          <a:p>
            <a:endParaRPr lang="fr-CA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8476BD-04F2-8528-2393-90C98802A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4875" y="3429000"/>
            <a:ext cx="1401618" cy="186639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7125AEA-74B8-A2D9-F8C8-67BB6C53A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6531" y="1000818"/>
            <a:ext cx="1401619" cy="18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9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27eefec-2a47-4be7-981e-0f8977fa31d8}" enabled="0" method="" siteId="{d27eefec-2a47-4be7-981e-0f8977fa31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34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Office Theme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Karine Fortin</dc:creator>
  <cp:lastModifiedBy>Jason Le Houillier</cp:lastModifiedBy>
  <cp:revision>8</cp:revision>
  <dcterms:created xsi:type="dcterms:W3CDTF">2025-05-23T11:17:02Z</dcterms:created>
  <dcterms:modified xsi:type="dcterms:W3CDTF">2025-05-23T20:38:36Z</dcterms:modified>
</cp:coreProperties>
</file>