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10CF-632C-DDBC-25DF-07BD77EF8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86CA4-2EFE-4F06-4127-F56639F7F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D54D4-8F75-654B-D2A4-2B6C0D84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203F-370F-6944-834C-37FDA74B1522}" type="datetimeFigureOut">
              <a:rPr lang="en-TR" smtClean="0"/>
              <a:t>11.08.2024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C3E48-ABD0-023B-AB6D-61D4A597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C780F-AA43-2A47-7BF3-47BEFCB7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316E-FDBE-FB47-84F8-DB8A677CA2A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6359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029D-3060-D8EF-6F2C-71FB1491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F4558-01A6-47A9-5756-6B65D519C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FE8BE-1ADB-9157-C8A5-76D4DC0C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203F-370F-6944-834C-37FDA74B1522}" type="datetimeFigureOut">
              <a:rPr lang="en-TR" smtClean="0"/>
              <a:t>11.08.2024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A3369-5550-ABCF-B1C2-1947B1A8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EEDDD-756A-E58C-9CEF-90A61B32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316E-FDBE-FB47-84F8-DB8A677CA2A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3407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822A1A-C77F-1768-1FF7-D777A3749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BDE3A-39D2-421E-BBF2-54982AFCF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396C6-59F9-D64C-8A19-E0748E80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203F-370F-6944-834C-37FDA74B1522}" type="datetimeFigureOut">
              <a:rPr lang="en-TR" smtClean="0"/>
              <a:t>11.08.2024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0BC20-2EAB-2131-72ED-D7EF684A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5A5CA-F4D2-1E7A-6C00-F1470DA1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316E-FDBE-FB47-84F8-DB8A677CA2A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929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F460-5266-4A00-8229-C3CC6520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A8857-4F1D-2232-CE23-C2C51402A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D9CED-57F1-5D0C-B9AC-1097619E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203F-370F-6944-834C-37FDA74B1522}" type="datetimeFigureOut">
              <a:rPr lang="en-TR" smtClean="0"/>
              <a:t>11.08.2024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54232-4724-3A48-7C25-E08691B7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2469C-2E93-C075-F3D6-C1F487CA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316E-FDBE-FB47-84F8-DB8A677CA2A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2596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D603-2006-F7A1-8091-A449E9496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7B8CF-9C6F-84A2-0FAF-812EF2103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0734F-96AE-6C6B-AC47-F7A865FE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203F-370F-6944-834C-37FDA74B1522}" type="datetimeFigureOut">
              <a:rPr lang="en-TR" smtClean="0"/>
              <a:t>11.08.2024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E9F9C-D583-C663-00E4-F418295E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DB653-6CE5-B36D-A647-FCB66642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316E-FDBE-FB47-84F8-DB8A677CA2A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6867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A61D-40E8-B3C2-10BB-B865DF4F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52650-43C4-D99C-D113-5B2241B7F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C4354-F8CB-57F7-1E6B-16F3A1A67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6693F-CCB6-F192-072C-2D5C8BA4C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203F-370F-6944-834C-37FDA74B1522}" type="datetimeFigureOut">
              <a:rPr lang="en-TR" smtClean="0"/>
              <a:t>11.08.2024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FE3F7-2BF9-BB06-6F1D-4272AFAB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6BD38-9EAC-1BF7-B53F-2A3D3E00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316E-FDBE-FB47-84F8-DB8A677CA2A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5398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BE45-ED3A-1838-88DD-EA602C55E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B0844-B99B-7534-DCA4-DE56C3FD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7E8AF-CFC2-D6ED-320E-82CE4ABA9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365D46-03B3-0B02-69F2-78EE3F344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04A378-219B-651B-D2C9-BBD1F3DDE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C75AB3-9941-06B9-C55A-185F282B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203F-370F-6944-834C-37FDA74B1522}" type="datetimeFigureOut">
              <a:rPr lang="en-TR" smtClean="0"/>
              <a:t>11.08.2024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6AFC2-BACB-D52F-5061-62944E54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253F5B-08EE-6649-7C77-57839D61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316E-FDBE-FB47-84F8-DB8A677CA2A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0770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8067-F8D4-926D-9620-E01729F3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305BE8-C5AA-1B7B-9861-FA7E99DF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203F-370F-6944-834C-37FDA74B1522}" type="datetimeFigureOut">
              <a:rPr lang="en-TR" smtClean="0"/>
              <a:t>11.08.2024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C501E-E2EA-0E9D-9B0E-107F1F25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D1CF6-B3AF-81C9-9C52-C564FFA8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316E-FDBE-FB47-84F8-DB8A677CA2A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0449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9A475A-60B1-F6BB-2E35-26E2F4DB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203F-370F-6944-834C-37FDA74B1522}" type="datetimeFigureOut">
              <a:rPr lang="en-TR" smtClean="0"/>
              <a:t>11.08.2024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BCD51-D776-E03F-E2A5-B7085E82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A5879-5752-6C96-1A00-2ADA560C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316E-FDBE-FB47-84F8-DB8A677CA2A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3988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2BF2B-40BA-3D1B-60A9-FB32CC653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359B5-8F34-56D5-1B8E-8234508F7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47B44-4846-004F-E35F-AB36399BC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506F2-A126-352F-60B8-942CCB43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203F-370F-6944-834C-37FDA74B1522}" type="datetimeFigureOut">
              <a:rPr lang="en-TR" smtClean="0"/>
              <a:t>11.08.2024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BF7FD-EBDD-BD16-53CE-2DA47644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4F390-58FF-ACD6-140C-2B0D4060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316E-FDBE-FB47-84F8-DB8A677CA2A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0173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0B97-7C68-7257-C0B9-7B59F167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58C46-6E06-67DD-7085-30E1B0DDC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6DB9C-078B-AD9C-861B-081397A67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90FE6-8D72-19ED-232C-5CD20B118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203F-370F-6944-834C-37FDA74B1522}" type="datetimeFigureOut">
              <a:rPr lang="en-TR" smtClean="0"/>
              <a:t>11.08.2024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CB845-D05F-AACB-E229-718FCF89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C3555-9C3D-1839-870F-0F83599D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316E-FDBE-FB47-84F8-DB8A677CA2A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8865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76C27-5DAD-9C14-05A5-2761F796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94B2C-A959-4101-B645-4601CB559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6EE4E-EC39-1EB6-FDAB-9DEA0916D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E203F-370F-6944-834C-37FDA74B1522}" type="datetimeFigureOut">
              <a:rPr lang="en-TR" smtClean="0"/>
              <a:t>11.08.2024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8DC98-3AAF-27E7-39F1-996B313D1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DB6F6-170D-EDC4-0EA9-41C8AF467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5316E-FDBE-FB47-84F8-DB8A677CA2A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8630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0BDEA-8A49-6BB4-AECC-EF4782E1C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344" y="1122363"/>
            <a:ext cx="5497286" cy="2306637"/>
          </a:xfrm>
        </p:spPr>
        <p:txBody>
          <a:bodyPr>
            <a:normAutofit fontScale="90000"/>
          </a:bodyPr>
          <a:lstStyle/>
          <a:p>
            <a:pPr algn="l"/>
            <a:r>
              <a:rPr lang="en-TR" dirty="0">
                <a:highlight>
                  <a:srgbClr val="FFFF00"/>
                </a:highlight>
              </a:rPr>
              <a:t>HTML</a:t>
            </a:r>
            <a:r>
              <a:rPr lang="en-TR" dirty="0"/>
              <a:t>(Hyper text Markup Language)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0E8EE-4C9E-7BA9-E8BF-3BBF6F474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7086"/>
            <a:ext cx="9154886" cy="157842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</a:t>
            </a:r>
            <a:r>
              <a:rPr lang="en-TR" dirty="0"/>
              <a:t>atma Aktaş / Frontend Developer </a:t>
            </a:r>
          </a:p>
          <a:p>
            <a:r>
              <a:rPr lang="en-TR" dirty="0"/>
              <a:t>Udemig Job Guaranteed Software Academy</a:t>
            </a:r>
          </a:p>
          <a:p>
            <a:endParaRPr lang="en-TR" dirty="0"/>
          </a:p>
        </p:txBody>
      </p:sp>
      <p:pic>
        <p:nvPicPr>
          <p:cNvPr id="1026" name="Picture 2" descr="HTML's future settles with healing of years-old web technology rift - CNET">
            <a:extLst>
              <a:ext uri="{FF2B5EF4-FFF2-40B4-BE49-F238E27FC236}">
                <a16:creationId xmlns:a16="http://schemas.microsoft.com/office/drawing/2014/main" id="{E18DEE48-3F60-AE8B-3B72-FE3DA3891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629" y="78923"/>
            <a:ext cx="5584371" cy="342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34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7BB6-27C0-DCD1-4971-5728C235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6312B-B7F3-02C6-4026-D9D4A02E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32434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D153-2275-BBC2-FBFA-3CBB7FA3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90680-7F31-A1AF-26C5-E890B5B29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94461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949D-BE7B-38AC-1578-BD2D55E3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3D2DD-4E21-0DD8-0861-13D6CAD4F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2050" name="Picture 2" descr="HTML INTRODUCTION, EDITORS, BASIC, ELEMENTS, ATTRIBUTES. - ppt download">
            <a:extLst>
              <a:ext uri="{FF2B5EF4-FFF2-40B4-BE49-F238E27FC236}">
                <a16:creationId xmlns:a16="http://schemas.microsoft.com/office/drawing/2014/main" id="{815A58DD-3381-5B50-D3E0-3D6922E0E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43" y="542925"/>
            <a:ext cx="10047514" cy="577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797CB-79A6-D459-7D4F-BEC18415C238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23783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9172-7C06-D904-B232-1AD4F95F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8C66-30CC-DDCB-7DC2-0E8B2DE50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 dirty="0"/>
          </a:p>
        </p:txBody>
      </p:sp>
      <p:pic>
        <p:nvPicPr>
          <p:cNvPr id="3074" name="Picture 2" descr="HTML Introduction - GeeksforGeeks">
            <a:extLst>
              <a:ext uri="{FF2B5EF4-FFF2-40B4-BE49-F238E27FC236}">
                <a16:creationId xmlns:a16="http://schemas.microsoft.com/office/drawing/2014/main" id="{1F9216DE-5882-FB57-46B2-0A74C0192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596" y="87947"/>
            <a:ext cx="9614807" cy="668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11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51E7-A87C-6503-4C87-9D9C3C2F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2AA1-4C7A-13E2-4431-D1314ECB0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696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20DB-A4B7-BE02-CA68-6232E640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504EA-155A-77A6-D633-C16979823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66026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7E16-9080-7004-2EBF-7FB96CB7F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C1DED-4334-61AD-32C9-E5047F54B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1910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F4FEC-7FD7-C776-9830-6F507A49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F6840-0B93-BE52-32BC-359026336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9539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712C-891D-6C2A-3DFD-C0B0F244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AC725-2CC4-93CF-9504-4AFF308BF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41949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EA7E-8E5F-D1D5-2ABB-A6389976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015B4-DC7E-D172-B8FD-10C07B67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1931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18</Words>
  <Application>Microsoft Macintosh PowerPoint</Application>
  <PresentationFormat>Widescreen</PresentationFormat>
  <Paragraphs>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HTML(Hyper text Markup Language)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1</cp:revision>
  <dcterms:created xsi:type="dcterms:W3CDTF">2024-08-11T15:57:34Z</dcterms:created>
  <dcterms:modified xsi:type="dcterms:W3CDTF">2024-08-11T18:27:40Z</dcterms:modified>
</cp:coreProperties>
</file>