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690033B-C913-4118-9585-303E573B8C2F}" type="datetimeFigureOut">
              <a:rPr lang="pt-PT" smtClean="0"/>
              <a:t>27/09/2023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A6E-2AD6-4AAE-A44B-D9D1437947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2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033B-C913-4118-9585-303E573B8C2F}" type="datetimeFigureOut">
              <a:rPr lang="pt-PT" smtClean="0"/>
              <a:t>27/09/2023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A6E-2AD6-4AAE-A44B-D9D1437947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65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033B-C913-4118-9585-303E573B8C2F}" type="datetimeFigureOut">
              <a:rPr lang="pt-PT" smtClean="0"/>
              <a:t>27/09/2023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A6E-2AD6-4AAE-A44B-D9D1437947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68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033B-C913-4118-9585-303E573B8C2F}" type="datetimeFigureOut">
              <a:rPr lang="pt-PT" smtClean="0"/>
              <a:t>27/09/2023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A6E-2AD6-4AAE-A44B-D9D1437947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90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033B-C913-4118-9585-303E573B8C2F}" type="datetimeFigureOut">
              <a:rPr lang="pt-PT" smtClean="0"/>
              <a:t>27/09/2023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A6E-2AD6-4AAE-A44B-D9D1437947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4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033B-C913-4118-9585-303E573B8C2F}" type="datetimeFigureOut">
              <a:rPr lang="pt-PT" smtClean="0"/>
              <a:t>27/09/2023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A6E-2AD6-4AAE-A44B-D9D1437947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214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033B-C913-4118-9585-303E573B8C2F}" type="datetimeFigureOut">
              <a:rPr lang="pt-PT" smtClean="0"/>
              <a:t>27/09/2023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A6E-2AD6-4AAE-A44B-D9D1437947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790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033B-C913-4118-9585-303E573B8C2F}" type="datetimeFigureOut">
              <a:rPr lang="pt-PT" smtClean="0"/>
              <a:t>27/09/2023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A6E-2AD6-4AAE-A44B-D9D1437947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12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033B-C913-4118-9585-303E573B8C2F}" type="datetimeFigureOut">
              <a:rPr lang="pt-PT" smtClean="0"/>
              <a:t>27/09/2023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A6E-2AD6-4AAE-A44B-D9D1437947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38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033B-C913-4118-9585-303E573B8C2F}" type="datetimeFigureOut">
              <a:rPr lang="pt-PT" smtClean="0"/>
              <a:t>27/09/2023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A6E-2AD6-4AAE-A44B-D9D1437947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69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033B-C913-4118-9585-303E573B8C2F}" type="datetimeFigureOut">
              <a:rPr lang="pt-PT" smtClean="0"/>
              <a:t>27/09/2023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A6E-2AD6-4AAE-A44B-D9D1437947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4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90033B-C913-4118-9585-303E573B8C2F}" type="datetimeFigureOut">
              <a:rPr lang="pt-PT" smtClean="0"/>
              <a:t>27/09/2023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EEA5A6E-2AD6-4AAE-A44B-D9D14379475E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8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444C6-3740-CB7B-4905-280E4849E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Bridge - Padrão de Projeto Estrutural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CD79CC-AE0E-F20C-EF94-9E0739AAF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Gonçalo Garrido – CD470214</a:t>
            </a:r>
          </a:p>
        </p:txBody>
      </p:sp>
    </p:spTree>
    <p:extLst>
      <p:ext uri="{BB962C8B-B14F-4D97-AF65-F5344CB8AC3E}">
        <p14:creationId xmlns:p14="http://schemas.microsoft.com/office/powerpoint/2010/main" val="86182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67456-6478-C9AB-ABD4-C5986945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CE69F2-9F72-D9A9-22C4-411B6A57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4832"/>
            <a:ext cx="5374341" cy="4351338"/>
          </a:xfrm>
        </p:spPr>
        <p:txBody>
          <a:bodyPr/>
          <a:lstStyle/>
          <a:p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O Bridge é um padrão de projeto estrutural que permite que você </a:t>
            </a:r>
            <a:r>
              <a:rPr lang="pt-PT" b="1" i="0" dirty="0">
                <a:solidFill>
                  <a:srgbClr val="000000"/>
                </a:solidFill>
                <a:effectLst/>
                <a:latin typeface="-apple-system"/>
              </a:rPr>
              <a:t>divida uma classe grande </a:t>
            </a:r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ou um </a:t>
            </a:r>
            <a:r>
              <a:rPr lang="pt-PT" b="1" i="0" dirty="0">
                <a:solidFill>
                  <a:srgbClr val="000000"/>
                </a:solidFill>
                <a:effectLst/>
                <a:latin typeface="-apple-system"/>
              </a:rPr>
              <a:t>conjunto de classes intimamente relacionadas em duas hierarquias separadas </a:t>
            </a:r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- abstração e implementação - que podem ser desenvolvidas independentemente uma da outra.</a:t>
            </a:r>
            <a:endParaRPr lang="pt-PT" dirty="0"/>
          </a:p>
        </p:txBody>
      </p:sp>
      <p:pic>
        <p:nvPicPr>
          <p:cNvPr id="1028" name="Picture 4" descr="Padrão de projeto Bridge">
            <a:extLst>
              <a:ext uri="{FF2B5EF4-FFF2-40B4-BE49-F238E27FC236}">
                <a16:creationId xmlns:a16="http://schemas.microsoft.com/office/drawing/2014/main" id="{67C00EEF-029C-8523-1245-7E636B77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53" y="1972236"/>
            <a:ext cx="5206700" cy="32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1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B0959-C1FF-C115-81E6-0D072D33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124D20-D98A-7812-AE13-DAD98EF1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21496" cy="4023360"/>
          </a:xfrm>
        </p:spPr>
        <p:txBody>
          <a:bodyPr/>
          <a:lstStyle/>
          <a:p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Imagina que temos uma classe Forma geométrica com subclasses, como </a:t>
            </a:r>
            <a:r>
              <a:rPr lang="pt-PT" b="1" i="0" dirty="0">
                <a:solidFill>
                  <a:srgbClr val="000000"/>
                </a:solidFill>
                <a:effectLst/>
                <a:latin typeface="-apple-system"/>
              </a:rPr>
              <a:t>Círculo</a:t>
            </a:r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 e </a:t>
            </a:r>
            <a:r>
              <a:rPr lang="pt-PT" b="1" i="0" dirty="0">
                <a:solidFill>
                  <a:srgbClr val="000000"/>
                </a:solidFill>
                <a:effectLst/>
                <a:latin typeface="-apple-system"/>
              </a:rPr>
              <a:t>Quadrado</a:t>
            </a:r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. Agora, é necessário adicionar cores às formas, criando subclasses como </a:t>
            </a:r>
            <a:r>
              <a:rPr lang="pt-PT" b="1" i="0" dirty="0">
                <a:solidFill>
                  <a:srgbClr val="000000"/>
                </a:solidFill>
                <a:effectLst/>
                <a:latin typeface="-apple-system"/>
              </a:rPr>
              <a:t>Vermelho e Azul</a:t>
            </a:r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pt-PT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90078D4-D824-4258-2283-21DFB920D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731" y="2286000"/>
            <a:ext cx="4001179" cy="26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6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B0959-C1FF-C115-81E6-0D072D33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124D20-D98A-7812-AE13-DAD98EF1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21496" cy="4023360"/>
          </a:xfrm>
        </p:spPr>
        <p:txBody>
          <a:bodyPr/>
          <a:lstStyle/>
          <a:p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O problema surge quando se precisa criar combinações de subclasses para cada forma e cor, como </a:t>
            </a:r>
            <a:r>
              <a:rPr lang="pt-PT" b="1" i="0" dirty="0" err="1">
                <a:solidFill>
                  <a:srgbClr val="000000"/>
                </a:solidFill>
                <a:effectLst/>
                <a:latin typeface="-apple-system"/>
              </a:rPr>
              <a:t>CírculoAzul</a:t>
            </a:r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 e </a:t>
            </a:r>
            <a:r>
              <a:rPr lang="pt-PT" b="1" i="0" dirty="0" err="1">
                <a:solidFill>
                  <a:srgbClr val="000000"/>
                </a:solidFill>
                <a:effectLst/>
                <a:latin typeface="-apple-system"/>
              </a:rPr>
              <a:t>QuadradoVermelho</a:t>
            </a:r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. À medida que novas formas e cores são adicionadas, o número de combinações cresce exponencialmente, tornando o código complexo e difícil de manter.</a:t>
            </a:r>
            <a:endParaRPr lang="pt-PT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516C673-C820-4F62-D921-E0A236C1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872" y="2286000"/>
            <a:ext cx="4287790" cy="286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0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04CD2-0E50-CC62-B6A5-E6261E10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EEEC84-C5CC-9A8C-539F-5CE81189D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367707" cy="4023360"/>
          </a:xfrm>
        </p:spPr>
        <p:txBody>
          <a:bodyPr>
            <a:normAutofit/>
          </a:bodyPr>
          <a:lstStyle/>
          <a:p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O padrão Bridge resolve esse problema substituindo a herança por composição. </a:t>
            </a:r>
          </a:p>
          <a:p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Ele propõe extrair uma dimensão, como a cor, em uma hierarquia separada de classes, enquanto a classe original referencia um objeto dessa nova hierarquia. </a:t>
            </a:r>
          </a:p>
          <a:p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Com isso, podemos adicionar novas formas e cores sem modificar a hierarquia existente, tornando o código mais flexível e modular.</a:t>
            </a:r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E386D5-18DA-9317-8791-F4FB9BDD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493" y="2953894"/>
            <a:ext cx="51244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0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CC21C-70C7-B906-CD64-766971C8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Código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4E735D-F1B9-4215-3DFF-680EB3E2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30048B-8E2F-9732-D209-952CF0AF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6" y="2248395"/>
            <a:ext cx="5154706" cy="40894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87923D-A193-520F-1CCE-D5AFAB4A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68" y="2159219"/>
            <a:ext cx="4294663" cy="44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9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988A3-F65D-1357-5273-4F322096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A2B1D9-2F89-3040-EA1F-0C637BB7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000000"/>
                </a:solidFill>
                <a:effectLst/>
                <a:latin typeface="-apple-system"/>
              </a:rPr>
              <a:t>Em resumo, o padrão Bridge é uma solução elegante para lidar com o crescimento exponencial de combinações de classes ao adicionar novas funcionalidades. Ao separar a abstração da implementação, ele oferece flexibilidade, modularidade e facilita a manutenção do código.</a:t>
            </a:r>
            <a:endParaRPr lang="pt-PT" dirty="0"/>
          </a:p>
        </p:txBody>
      </p:sp>
      <p:pic>
        <p:nvPicPr>
          <p:cNvPr id="4100" name="Picture 4" descr="Maintenance Images - Free Download on Freepik">
            <a:extLst>
              <a:ext uri="{FF2B5EF4-FFF2-40B4-BE49-F238E27FC236}">
                <a16:creationId xmlns:a16="http://schemas.microsoft.com/office/drawing/2014/main" id="{7B9C12BC-0CAE-39FE-9CEB-E157178DB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24" y="3954929"/>
            <a:ext cx="3141009" cy="209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3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6B2A6-8EFD-29DD-E32C-444E0E17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28" y="2539522"/>
            <a:ext cx="9720072" cy="1499616"/>
          </a:xfrm>
        </p:spPr>
        <p:txBody>
          <a:bodyPr/>
          <a:lstStyle/>
          <a:p>
            <a:r>
              <a:rPr lang="pt-PT" dirty="0"/>
              <a:t>Obrigado!!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CB1409-9A58-9665-1656-275B7555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9646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6970</TotalTime>
  <Words>246</Words>
  <Application>Microsoft Office PowerPoint</Application>
  <PresentationFormat>Ecrã Panorâmico</PresentationFormat>
  <Paragraphs>16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Tw Cen MT</vt:lpstr>
      <vt:lpstr>Tw Cen MT Condensed</vt:lpstr>
      <vt:lpstr>Wingdings 3</vt:lpstr>
      <vt:lpstr>Integral</vt:lpstr>
      <vt:lpstr>Bridge - Padrão de Projeto Estrutural</vt:lpstr>
      <vt:lpstr>Introdução </vt:lpstr>
      <vt:lpstr>Problema</vt:lpstr>
      <vt:lpstr>Problema</vt:lpstr>
      <vt:lpstr> Solução</vt:lpstr>
      <vt:lpstr>Código </vt:lpstr>
      <vt:lpstr>Conclusão</vt:lpstr>
      <vt:lpstr>Obrigado!!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de projeto: Bridge</dc:title>
  <dc:creator>Gonçalo Garrido</dc:creator>
  <cp:lastModifiedBy>Gonçalo Garrido</cp:lastModifiedBy>
  <cp:revision>3</cp:revision>
  <dcterms:created xsi:type="dcterms:W3CDTF">2023-09-27T18:46:21Z</dcterms:created>
  <dcterms:modified xsi:type="dcterms:W3CDTF">2023-10-02T14:59:07Z</dcterms:modified>
</cp:coreProperties>
</file>