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80" r:id="rId6"/>
    <p:sldId id="271" r:id="rId7"/>
    <p:sldId id="275" r:id="rId8"/>
    <p:sldId id="276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51475-EAAE-0C52-C24D-FE415C50D2AA}" v="250" dt="2023-09-28T17:26:40.609"/>
    <p1510:client id="{9CD12505-2D4C-A3A3-EB25-5117DB6751FC}" v="454" dt="2023-09-28T19:15:54.693"/>
    <p1510:client id="{F6561DDE-8D6B-20B5-7923-D38E3C794448}" v="1" dt="2023-09-28T17:30:1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8T19:16:57.2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9133 4376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85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sianfilmfestivals.com/2019/05/23/istorya-ng-pag-asa-film-festival-finalists-201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estroenredado.blogspot.com/2017/11/diario-de-un-proyecto-de-aprendizaje_10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ivian.ro/imdb-rating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nutheadphones.com/the-highest-roi-one-line-seo-change-you-will-ever-mak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olution-p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gywiki.org/wiki/The_Movie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www.1000tipsit.com/app-free-of-the-day-24-1-20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posters&#10;&#10;Description automatically generated">
            <a:extLst>
              <a:ext uri="{FF2B5EF4-FFF2-40B4-BE49-F238E27FC236}">
                <a16:creationId xmlns:a16="http://schemas.microsoft.com/office/drawing/2014/main" id="{52486212-E2B2-1284-0B62-DA3E3943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782"/>
          <a:stretch/>
        </p:blipFill>
        <p:spPr>
          <a:xfrm>
            <a:off x="565" y="11"/>
            <a:ext cx="12191435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1753" y="1146067"/>
            <a:ext cx="5881352" cy="311645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Films Recommendation Expert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A72A2-84FA-22E5-28DE-C7A7A6751D40}"/>
              </a:ext>
            </a:extLst>
          </p:cNvPr>
          <p:cNvSpPr txBox="1"/>
          <p:nvPr/>
        </p:nvSpPr>
        <p:spPr>
          <a:xfrm>
            <a:off x="651753" y="5408578"/>
            <a:ext cx="556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S.M.U.H Senanayake</a:t>
            </a:r>
          </a:p>
        </p:txBody>
      </p:sp>
    </p:spTree>
    <p:extLst>
      <p:ext uri="{BB962C8B-B14F-4D97-AF65-F5344CB8AC3E}">
        <p14:creationId xmlns:p14="http://schemas.microsoft.com/office/powerpoint/2010/main" val="4365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B733B8C-748C-D27D-92DB-1112BF45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22" r="8359" b="-1"/>
          <a:stretch/>
        </p:blipFill>
        <p:spPr>
          <a:xfrm>
            <a:off x="-493670" y="10"/>
            <a:ext cx="12191435" cy="685798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78B0D-9CF8-90FB-378B-6139DC35931F}"/>
              </a:ext>
            </a:extLst>
          </p:cNvPr>
          <p:cNvSpPr txBox="1"/>
          <p:nvPr/>
        </p:nvSpPr>
        <p:spPr>
          <a:xfrm>
            <a:off x="12006725" y="6657944"/>
            <a:ext cx="18473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7352" y="483762"/>
            <a:ext cx="6106999" cy="816333"/>
          </a:xfrm>
        </p:spPr>
        <p:txBody>
          <a:bodyPr anchor="b">
            <a:noAutofit/>
          </a:bodyPr>
          <a:lstStyle/>
          <a:p>
            <a:r>
              <a:rPr lang="en-US" sz="5400" dirty="0"/>
              <a:t>Table of Contents</a:t>
            </a:r>
          </a:p>
        </p:txBody>
      </p:sp>
      <p:pic>
        <p:nvPicPr>
          <p:cNvPr id="5" name="Picture 4" descr="Film Movie Cinema · Free photo on Pixabay">
            <a:extLst>
              <a:ext uri="{FF2B5EF4-FFF2-40B4-BE49-F238E27FC236}">
                <a16:creationId xmlns:a16="http://schemas.microsoft.com/office/drawing/2014/main" id="{76F4E76A-5C4C-B6C8-5192-3F3DE15D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7" r="1" b="1"/>
          <a:stretch/>
        </p:blipFill>
        <p:spPr>
          <a:xfrm>
            <a:off x="7357347" y="-544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FC8E10-A01A-44C0-92B4-4837ED6C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229381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26901" y="1789872"/>
            <a:ext cx="4400549" cy="442270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3200" dirty="0"/>
              <a:t>Introduction</a:t>
            </a:r>
          </a:p>
          <a:p>
            <a:r>
              <a:rPr lang="en-US" sz="3200" dirty="0"/>
              <a:t>Problem </a:t>
            </a:r>
          </a:p>
          <a:p>
            <a:pPr lvl="0"/>
            <a:r>
              <a:rPr lang="en-US" sz="3200" dirty="0"/>
              <a:t>Solution and Why</a:t>
            </a:r>
          </a:p>
          <a:p>
            <a:pPr lvl="0"/>
            <a:r>
              <a:rPr lang="en-US" sz="3200" dirty="0"/>
              <a:t>Demonstration</a:t>
            </a:r>
          </a:p>
          <a:p>
            <a:pPr lvl="0"/>
            <a:r>
              <a:rPr lang="en-US" sz="3200" dirty="0"/>
              <a:t>Conclusion</a:t>
            </a:r>
          </a:p>
          <a:p>
            <a:pPr lvl="0"/>
            <a:r>
              <a:rPr lang="en-US" sz="3200" dirty="0"/>
              <a:t>Limitations</a:t>
            </a:r>
          </a:p>
          <a:p>
            <a:pPr lvl="0"/>
            <a:r>
              <a:rPr lang="en-US" sz="3200" dirty="0"/>
              <a:t>Future Enhancements</a:t>
            </a:r>
          </a:p>
          <a:p>
            <a:r>
              <a:rPr lang="en-US" sz="3200" dirty="0"/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B6D660-4FDF-5A3D-9902-93C220385554}"/>
                  </a:ext>
                </a:extLst>
              </p14:cNvPr>
              <p14:cNvContentPartPr/>
              <p14:nvPr/>
            </p14:nvContentPartPr>
            <p14:xfrm>
              <a:off x="3596821" y="2170339"/>
              <a:ext cx="11339" cy="1133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B6D660-4FDF-5A3D-9902-93C220385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496" y="186014"/>
                <a:ext cx="3968650" cy="3968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3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66299" y="-3"/>
            <a:ext cx="6095999" cy="1133947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7" descr="A stack of dvd cases&#10;&#10;Description automatically generated">
            <a:extLst>
              <a:ext uri="{FF2B5EF4-FFF2-40B4-BE49-F238E27FC236}">
                <a16:creationId xmlns:a16="http://schemas.microsoft.com/office/drawing/2014/main" id="{E2AF7032-95C1-313D-B850-7B70AE05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563" r="19772" b="2"/>
          <a:stretch/>
        </p:blipFill>
        <p:spPr>
          <a:xfrm>
            <a:off x="20" y="10"/>
            <a:ext cx="4289878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34647" y="1332689"/>
            <a:ext cx="713037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 dirty="0"/>
              <a:t>Welcome to the future of movie recommendations!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we find a powerful solution that will revamp your video shop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A movie recommendation expert system is a computer program that can recommend movies to users based on their preferences. 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Use to knowledge base of movies and user preferences to make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3272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13303" y="168816"/>
            <a:ext cx="4400549" cy="827066"/>
          </a:xfrm>
        </p:spPr>
        <p:txBody>
          <a:bodyPr anchor="b">
            <a:normAutofit/>
          </a:bodyPr>
          <a:lstStyle/>
          <a:p>
            <a:r>
              <a:rPr lang="en-US" dirty="0"/>
              <a:t>Problem </a:t>
            </a:r>
          </a:p>
        </p:txBody>
      </p:sp>
      <p:pic>
        <p:nvPicPr>
          <p:cNvPr id="5" name="Picture 4" descr="A group of men in a control room&#10;&#10;Description automatically generated">
            <a:extLst>
              <a:ext uri="{FF2B5EF4-FFF2-40B4-BE49-F238E27FC236}">
                <a16:creationId xmlns:a16="http://schemas.microsoft.com/office/drawing/2014/main" id="{AB69EC75-88A6-15C3-C7C4-E4B84320D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353" t="-1" r="23701" b="-1"/>
          <a:stretch/>
        </p:blipFill>
        <p:spPr>
          <a:xfrm>
            <a:off x="8064230" y="11"/>
            <a:ext cx="4185683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EFC8E10-A01A-44C0-92B4-4837ED6C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44535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72372" y="1401546"/>
            <a:ext cx="7405619" cy="5356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customers often struggle to find films that truly resonate with their tastes 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Video shops have a large inventory of movies, and it can be difficult for customers to find the movies that they want to watch.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Taking a long time to choose a film when the customer comes to the store. 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How can we elevate the customer experience and boost revenue?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10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DE8D-1FAE-BFB2-93BB-570D819B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9" y="15072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sz="4000" dirty="0"/>
              <a:t>Solution and Why</a:t>
            </a:r>
          </a:p>
          <a:p>
            <a:endParaRPr lang="en-US" dirty="0"/>
          </a:p>
        </p:txBody>
      </p:sp>
      <p:pic>
        <p:nvPicPr>
          <p:cNvPr id="10" name="Picture 9" descr="A hand drawing a light bulb&#10;&#10;Description automatically generated">
            <a:extLst>
              <a:ext uri="{FF2B5EF4-FFF2-40B4-BE49-F238E27FC236}">
                <a16:creationId xmlns:a16="http://schemas.microsoft.com/office/drawing/2014/main" id="{65152F9B-ADE3-62ED-19C5-71832863C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883" r="7950" b="-1"/>
          <a:stretch/>
        </p:blipFill>
        <p:spPr>
          <a:xfrm>
            <a:off x="27231" y="-1425"/>
            <a:ext cx="4295915" cy="6846949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DF61-C0A1-EB12-2118-BC8CE94E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5" y="1225825"/>
            <a:ext cx="7244520" cy="63610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Introducing the Movie Recommendation Expert System! 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A movie recommendation expert system can help video shops improve their customer satisfaction and increase their sales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It can also help to reduce the amount of time that customers spend browsing the aisles of the video shop, looking for movies to watch.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Why it matters? 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Enhanced Customer Experience  - Customers discover movies perfectly suited to their preferences 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Revenue Boost - Satisfied customers buy more, become loyal patrons, and drive revenue growth</a:t>
            </a: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E1133-4CAC-471C-F130-BF145FCD93AD}"/>
              </a:ext>
            </a:extLst>
          </p:cNvPr>
          <p:cNvSpPr txBox="1"/>
          <p:nvPr/>
        </p:nvSpPr>
        <p:spPr>
          <a:xfrm>
            <a:off x="12007270" y="6657945"/>
            <a:ext cx="18473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3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9396" y="373241"/>
            <a:ext cx="3810001" cy="6343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7E13B1-4051-1979-33CC-474EF3A7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26" y="1007625"/>
            <a:ext cx="7932107" cy="56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06574" y="298175"/>
            <a:ext cx="3296418" cy="74406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60525041-47B0-A715-5A93-333C3E37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9" r="40306" b="-3"/>
          <a:stretch/>
        </p:blipFill>
        <p:spPr>
          <a:xfrm>
            <a:off x="7728257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238" y="1315146"/>
            <a:ext cx="6804957" cy="52446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Our Movie Recommendation Expert System is poised to revolutionize your video shop experience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We've conquered the challenge of personalized movie selection </a:t>
            </a:r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movie recommendation expert system can be a valuable tool for video shops.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can help customers to find movies that they are likely to enjoy, </a:t>
            </a:r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can help video shops improve their customer satisfaction and increase their sales.</a:t>
            </a:r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6767" y="0"/>
            <a:ext cx="6095999" cy="1124219"/>
          </a:xfrm>
        </p:spPr>
        <p:txBody>
          <a:bodyPr anchor="b"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5" name="Picture 4" descr="A video game cover with a red star&#10;&#10;Description automatically generated">
            <a:extLst>
              <a:ext uri="{FF2B5EF4-FFF2-40B4-BE49-F238E27FC236}">
                <a16:creationId xmlns:a16="http://schemas.microsoft.com/office/drawing/2014/main" id="{5CE519FF-82A4-13A5-37D6-6BA1AB88B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37" r="1764" b="1"/>
          <a:stretch/>
        </p:blipFill>
        <p:spPr>
          <a:xfrm>
            <a:off x="20" y="8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44885" y="1326203"/>
            <a:ext cx="7156324" cy="5405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 Dependency- Initial recommendations depend on user data; new users may not receive accurate suggestions 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Content Availability- Recommendations are constrained by the movies available in your inventory 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If the data is incomplete or inaccurate, then the recommendations will also be incomplete or inaccurate.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7D638-B8A2-BD7B-8B6E-0F413800327A}"/>
              </a:ext>
            </a:extLst>
          </p:cNvPr>
          <p:cNvSpPr txBox="1"/>
          <p:nvPr/>
        </p:nvSpPr>
        <p:spPr>
          <a:xfrm>
            <a:off x="12007270" y="6657945"/>
            <a:ext cx="1847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4058" y="-860323"/>
            <a:ext cx="5707626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99652" y="1904998"/>
            <a:ext cx="6946490" cy="3048001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Integration with Streaming Services: Expand the system to include streaming platforms, broadening the range of recommendations</a:t>
            </a:r>
          </a:p>
          <a:p>
            <a:endParaRPr lang="en-US" sz="2400" dirty="0"/>
          </a:p>
          <a:p>
            <a:pPr lvl="0"/>
            <a:r>
              <a:rPr lang="en-US" sz="2400" dirty="0"/>
              <a:t>Advanced User Profiles: Incorporate more diverse user data sources for even more precise suggestions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Mobile App Development: Create a mobile app for on-the-go movie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03B-917C-70A1-4E00-3AF5F66A1368}"/>
              </a:ext>
            </a:extLst>
          </p:cNvPr>
          <p:cNvSpPr txBox="1"/>
          <p:nvPr/>
        </p:nvSpPr>
        <p:spPr>
          <a:xfrm>
            <a:off x="8579342" y="58959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www.1000tipsit.com/app-free-of-the-day-24-1-201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video chat&#10;&#10;Description automatically generated">
            <a:extLst>
              <a:ext uri="{FF2B5EF4-FFF2-40B4-BE49-F238E27FC236}">
                <a16:creationId xmlns:a16="http://schemas.microsoft.com/office/drawing/2014/main" id="{9A8B93BF-D35A-FE8A-FCED-183922917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8131279" y="269234"/>
            <a:ext cx="3559276" cy="6319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2F6DA-C669-389B-1592-DBEE9C0B62A9}"/>
              </a:ext>
            </a:extLst>
          </p:cNvPr>
          <p:cNvSpPr txBox="1"/>
          <p:nvPr/>
        </p:nvSpPr>
        <p:spPr>
          <a:xfrm>
            <a:off x="3886201" y="6858000"/>
            <a:ext cx="3733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1000tipsit.com/app-free-of-the-day-24-1-2015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4464494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9"/>
      </a:accent6>
      <a:hlink>
        <a:srgbClr val="AD746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411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Cond</vt:lpstr>
      <vt:lpstr>Impact</vt:lpstr>
      <vt:lpstr>TornVTI</vt:lpstr>
      <vt:lpstr>Films Recommendation Expert System</vt:lpstr>
      <vt:lpstr>Table of Contents</vt:lpstr>
      <vt:lpstr>Introduction</vt:lpstr>
      <vt:lpstr>Problem </vt:lpstr>
      <vt:lpstr>Solution and Why </vt:lpstr>
      <vt:lpstr>Demonstration</vt:lpstr>
      <vt:lpstr>Conclusion</vt:lpstr>
      <vt:lpstr>Limitations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Udesh Hashara</cp:lastModifiedBy>
  <cp:revision>406</cp:revision>
  <dcterms:created xsi:type="dcterms:W3CDTF">2023-09-28T16:12:13Z</dcterms:created>
  <dcterms:modified xsi:type="dcterms:W3CDTF">2023-09-30T16:59:32Z</dcterms:modified>
</cp:coreProperties>
</file>