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7"/>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289984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8"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50"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9"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0"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56"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lstStyle/>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62"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lstStyle/>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70"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lstStyle/>
          <a:p>
            <a:r>
              <a:rPr lang="en-US"/>
              <a:t>Click to edit Master title style</a:t>
            </a:r>
          </a:p>
        </p:txBody>
      </p:sp>
      <p:sp>
        <p:nvSpPr>
          <p:cNvPr id="1048628"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9"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0"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7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8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8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2"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45"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Vasanthapandiyan R</a:t>
            </a:r>
            <a:endParaRPr lang="zh-CN" altLang="en-US" dirty="0"/>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Latha Mathavan  Engineering  college , 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III rd</a:t>
            </a:r>
            <a:r>
              <a:rPr lang="en-US" sz="2000" b="1" dirty="0" smtClean="0">
                <a:solidFill>
                  <a:schemeClr val="accent1">
                    <a:lumMod val="75000"/>
                  </a:schemeClr>
                </a:solidFill>
                <a:latin typeface="Arial"/>
                <a:cs typeface="Arial"/>
              </a:rPr>
              <a:t>  year</a:t>
            </a:r>
            <a:r>
              <a:rPr lang="en-US" sz="2000" b="1" dirty="0">
                <a:solidFill>
                  <a:schemeClr val="accent1">
                    <a:lumMod val="75000"/>
                  </a:schemeClr>
                </a:solidFill>
                <a:latin typeface="Arial"/>
                <a:cs typeface="Arial"/>
              </a:rPr>
              <a:t>,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r>
              <a:rPr lang="en-GB" dirty="0"/>
              <a:t>Output files</a:t>
            </a:r>
            <a:endParaRPr lang="en-IN" dirty="0"/>
          </a:p>
        </p:txBody>
      </p:sp>
      <p:pic>
        <p:nvPicPr>
          <p:cNvPr id="2097157" name="Content Placeholder 4"/>
          <p:cNvPicPr>
            <a:picLocks noGrp="1" noChangeAspect="1"/>
          </p:cNvPicPr>
          <p:nvPr>
            <p:ph idx="1"/>
          </p:nvPr>
        </p:nvPicPr>
        <p:blipFill>
          <a:blip r:embed="rId2"/>
          <a:stretch>
            <a:fillRect/>
          </a:stretch>
        </p:blipFill>
        <p:spPr>
          <a:xfrm>
            <a:off x="2401824" y="1946913"/>
            <a:ext cx="6948307" cy="3906516"/>
          </a:xfrm>
        </p:spPr>
      </p:pic>
      <p:sp>
        <p:nvSpPr>
          <p:cNvPr id="1048620" name="TextBox 5"/>
          <p:cNvSpPr txBox="1"/>
          <p:nvPr/>
        </p:nvSpPr>
        <p:spPr>
          <a:xfrm>
            <a:off x="3877056" y="1377696"/>
            <a:ext cx="3889248" cy="396240"/>
          </a:xfrm>
          <a:prstGeom prst="rect">
            <a:avLst/>
          </a:prstGeom>
          <a:noFill/>
        </p:spPr>
        <p:txBody>
          <a:bodyPr wrap="square" rtlCol="0">
            <a:spAutoFit/>
          </a:bodyPr>
          <a:lstStyle/>
          <a:p>
            <a:r>
              <a:rPr lang="en-GB" dirty="0"/>
              <a:t>json file showing user’s keystroke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1048624" name="Title 4"/>
          <p:cNvSpPr txBox="1"/>
          <p:nvPr/>
        </p:nvSpPr>
        <p:spPr>
          <a:xfrm>
            <a:off x="535670" y="844659"/>
            <a:ext cx="11029616"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8" name="Content Placeholder 1"/>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048599" name="TextBox 5"/>
          <p:cNvSpPr txBox="1"/>
          <p:nvPr/>
        </p:nvSpPr>
        <p:spPr>
          <a:xfrm>
            <a:off x="1572768" y="2097024"/>
            <a:ext cx="9290304" cy="1958340"/>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1048600" name="Arrow: Right 8"/>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048603" name="TextBox 2"/>
          <p:cNvSpPr txBox="1"/>
          <p:nvPr/>
        </p:nvSpPr>
        <p:spPr>
          <a:xfrm>
            <a:off x="1060704" y="1670304"/>
            <a:ext cx="9851136" cy="3952240"/>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5" name="TextBox 6"/>
          <p:cNvSpPr txBox="1"/>
          <p:nvPr/>
        </p:nvSpPr>
        <p:spPr>
          <a:xfrm>
            <a:off x="1414272" y="1597152"/>
            <a:ext cx="9302496" cy="252984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1048606" name="Flowchart: Connector 7"/>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7" name="Flowchart: Connector 9"/>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558540"/>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GB" dirty="0"/>
              <a:t>Algorithm</a:t>
            </a:r>
            <a:endParaRPr lang="en-IN" dirty="0"/>
          </a:p>
        </p:txBody>
      </p:sp>
      <p:sp>
        <p:nvSpPr>
          <p:cNvPr id="1048611" name="Content Placeholder 2"/>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048612" name="TextBox 3"/>
          <p:cNvSpPr txBox="1"/>
          <p:nvPr/>
        </p:nvSpPr>
        <p:spPr>
          <a:xfrm>
            <a:off x="1074907" y="1491539"/>
            <a:ext cx="9851136" cy="4053840"/>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IN" dirty="0"/>
          </a:p>
        </p:txBody>
      </p:sp>
      <p:pic>
        <p:nvPicPr>
          <p:cNvPr id="2097153" name="Content Placeholder 4"/>
          <p:cNvPicPr>
            <a:picLocks noGrp="1" noChangeAspect="1"/>
          </p:cNvPicPr>
          <p:nvPr>
            <p:ph idx="1"/>
          </p:nvPr>
        </p:nvPicPr>
        <p:blipFill>
          <a:blip r:embed="rId2"/>
          <a:stretch>
            <a:fillRect/>
          </a:stretch>
        </p:blipFill>
        <p:spPr>
          <a:xfrm>
            <a:off x="7063193" y="2631719"/>
            <a:ext cx="4547615" cy="3277057"/>
          </a:xfrm>
        </p:spPr>
      </p:pic>
      <p:pic>
        <p:nvPicPr>
          <p:cNvPr id="2097154" name="Picture 6"/>
          <p:cNvPicPr>
            <a:picLocks noChangeAspect="1"/>
          </p:cNvPicPr>
          <p:nvPr/>
        </p:nvPicPr>
        <p:blipFill>
          <a:blip r:embed="rId3"/>
          <a:stretch>
            <a:fillRect/>
          </a:stretch>
        </p:blipFill>
        <p:spPr>
          <a:xfrm>
            <a:off x="904150" y="2631719"/>
            <a:ext cx="5191850" cy="3277057"/>
          </a:xfrm>
          <a:prstGeom prst="rect">
            <a:avLst/>
          </a:prstGeom>
        </p:spPr>
      </p:pic>
      <p:sp>
        <p:nvSpPr>
          <p:cNvPr id="1048614" name="TextBox 7"/>
          <p:cNvSpPr txBox="1"/>
          <p:nvPr/>
        </p:nvSpPr>
        <p:spPr>
          <a:xfrm>
            <a:off x="1182624" y="1853184"/>
            <a:ext cx="3364992" cy="396239"/>
          </a:xfrm>
          <a:prstGeom prst="rect">
            <a:avLst/>
          </a:prstGeom>
          <a:noFill/>
        </p:spPr>
        <p:txBody>
          <a:bodyPr wrap="square" rtlCol="0">
            <a:spAutoFit/>
          </a:bodyPr>
          <a:lstStyle/>
          <a:p>
            <a:r>
              <a:rPr lang="en-GB" dirty="0"/>
              <a:t>After starting the keylogger</a:t>
            </a:r>
            <a:endParaRPr lang="en-IN" dirty="0"/>
          </a:p>
        </p:txBody>
      </p:sp>
      <p:sp>
        <p:nvSpPr>
          <p:cNvPr id="1048615" name="TextBox 14"/>
          <p:cNvSpPr txBox="1"/>
          <p:nvPr/>
        </p:nvSpPr>
        <p:spPr>
          <a:xfrm>
            <a:off x="7205472" y="1853184"/>
            <a:ext cx="4206240" cy="396239"/>
          </a:xfrm>
          <a:prstGeom prst="rect">
            <a:avLst/>
          </a:prstGeom>
          <a:noFill/>
        </p:spPr>
        <p:txBody>
          <a:bodyPr wrap="square" rtlCol="0">
            <a:spAutoFit/>
          </a:bodyPr>
          <a:lstStyle/>
          <a:p>
            <a:r>
              <a:rPr lang="en-GB" dirty="0"/>
              <a:t>After clicking stop button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normAutofit/>
          </a:bodyPr>
          <a:lstStyle/>
          <a:p>
            <a:r>
              <a:rPr lang="en-GB" dirty="0"/>
              <a:t>Output files</a:t>
            </a:r>
            <a:endParaRPr lang="en-IN" dirty="0"/>
          </a:p>
        </p:txBody>
      </p:sp>
      <p:pic>
        <p:nvPicPr>
          <p:cNvPr id="2097155" name="Content Placeholder 8"/>
          <p:cNvPicPr>
            <a:picLocks noGrp="1" noChangeAspect="1"/>
          </p:cNvPicPr>
          <p:nvPr>
            <p:ph idx="1"/>
          </p:nvPr>
        </p:nvPicPr>
        <p:blipFill>
          <a:blip r:embed="rId2"/>
          <a:stretch>
            <a:fillRect/>
          </a:stretch>
        </p:blipFill>
        <p:spPr>
          <a:xfrm>
            <a:off x="731520" y="2473840"/>
            <a:ext cx="5014936" cy="3682004"/>
          </a:xfrm>
        </p:spPr>
      </p:pic>
      <p:sp>
        <p:nvSpPr>
          <p:cNvPr id="1048617" name="TextBox 10"/>
          <p:cNvSpPr txBox="1"/>
          <p:nvPr/>
        </p:nvSpPr>
        <p:spPr>
          <a:xfrm>
            <a:off x="841248" y="1668480"/>
            <a:ext cx="3499104" cy="701039"/>
          </a:xfrm>
          <a:prstGeom prst="rect">
            <a:avLst/>
          </a:prstGeom>
          <a:noFill/>
        </p:spPr>
        <p:txBody>
          <a:bodyPr wrap="square" rtlCol="0">
            <a:spAutoFit/>
          </a:bodyPr>
          <a:lstStyle/>
          <a:p>
            <a:r>
              <a:rPr lang="en-GB" dirty="0"/>
              <a:t>As you can see there are two files </a:t>
            </a:r>
            <a:endParaRPr lang="en-IN" dirty="0"/>
          </a:p>
        </p:txBody>
      </p:sp>
      <p:pic>
        <p:nvPicPr>
          <p:cNvPr id="2097156" name="Picture 12"/>
          <p:cNvPicPr>
            <a:picLocks noChangeAspect="1"/>
          </p:cNvPicPr>
          <p:nvPr/>
        </p:nvPicPr>
        <p:blipFill>
          <a:blip r:embed="rId3"/>
          <a:stretch>
            <a:fillRect/>
          </a:stretch>
        </p:blipFill>
        <p:spPr>
          <a:xfrm>
            <a:off x="5854943" y="2473840"/>
            <a:ext cx="5251969" cy="3682003"/>
          </a:xfrm>
          <a:prstGeom prst="rect">
            <a:avLst/>
          </a:prstGeom>
        </p:spPr>
      </p:pic>
      <p:sp>
        <p:nvSpPr>
          <p:cNvPr id="1048618" name="TextBox 13"/>
          <p:cNvSpPr txBox="1"/>
          <p:nvPr/>
        </p:nvSpPr>
        <p:spPr>
          <a:xfrm>
            <a:off x="6181344" y="1780032"/>
            <a:ext cx="3742944" cy="701040"/>
          </a:xfrm>
          <a:prstGeom prst="rect">
            <a:avLst/>
          </a:prstGeom>
          <a:noFill/>
        </p:spPr>
        <p:txBody>
          <a:bodyPr wrap="square" rtlCol="0">
            <a:spAutoFit/>
          </a:bodyPr>
          <a:lstStyle/>
          <a:p>
            <a:r>
              <a:rPr lang="en-GB" dirty="0"/>
              <a:t>Text file showing user keystroke “hello”</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4946BC-23E7-49A9-8950-7EC986233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source-serif-pro</vt:lpstr>
      <vt:lpstr>华文中宋</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LMEC LANG LAB</cp:lastModifiedBy>
  <cp:revision>1</cp:revision>
  <dcterms:created xsi:type="dcterms:W3CDTF">2021-05-24T20:50:10Z</dcterms:created>
  <dcterms:modified xsi:type="dcterms:W3CDTF">2024-04-05T07:00:17Z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aaccdea06eb44d67bec533cfb9bfa89c</vt:lpwstr>
  </property>
</Properties>
</file>