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3d090b0c1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3d090b0c1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3d090b0c1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3d090b0c1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d090b0c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d090b0c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3d090b0c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3d090b0c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3d090b0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3d090b0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3d090b0c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3d090b0c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3d090b0c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3d090b0c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3d090b0c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3d090b0c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d090b0c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d090b0c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3d090b0c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3d090b0c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3d090b0c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3d090b0c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3d090b0c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3d090b0c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dc.gov/nchs/data_access/vitalstatsonline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268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Data RESULTS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 GENERATIONS :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520750" y="636200"/>
            <a:ext cx="7811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0</a:t>
            </a:r>
            <a:r>
              <a:rPr lang="en" sz="1800">
                <a:solidFill>
                  <a:schemeClr val="dk1"/>
                </a:solidFill>
              </a:rPr>
              <a:t> —&gt; 1 ( Abnormal -&gt; Normal ) CLASS CHANGE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20750" y="4120275"/>
            <a:ext cx="8304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Class changes : </a:t>
            </a:r>
            <a:r>
              <a:rPr lang="en" sz="1800">
                <a:solidFill>
                  <a:schemeClr val="dk1"/>
                </a:solidFill>
              </a:rPr>
              <a:t>Presently </a:t>
            </a:r>
            <a:r>
              <a:rPr lang="en" sz="1800">
                <a:solidFill>
                  <a:schemeClr val="dk1"/>
                </a:solidFill>
              </a:rPr>
              <a:t>Falling into Class “0” ( Abnormal Conditions ) ,But we want to predict “1” ( No Abnormal Conditions ) 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5" y="1178525"/>
            <a:ext cx="7875025" cy="29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64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CHANGE :   </a:t>
            </a:r>
            <a:r>
              <a:rPr lang="en" sz="2244"/>
              <a:t>0→1 ( Abnormal -&gt; Normal) 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749750" y="4019375"/>
            <a:ext cx="8851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Month Prenatal Care Began should be increased or upto 79.3.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Body Mass Index should be increased &gt; 26.69.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Infant Transferred_U = 1.0, should be done.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64100" y="3641700"/>
            <a:ext cx="8603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Conclusion: </a:t>
            </a:r>
            <a:r>
              <a:rPr lang="en" sz="1800">
                <a:solidFill>
                  <a:schemeClr val="dk1"/>
                </a:solidFill>
              </a:rPr>
              <a:t>Below </a:t>
            </a:r>
            <a:r>
              <a:rPr lang="en" sz="1800">
                <a:solidFill>
                  <a:schemeClr val="dk1"/>
                </a:solidFill>
              </a:rPr>
              <a:t>Features need to be consider to get “Normal conditions”. 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50" y="636725"/>
            <a:ext cx="7966500" cy="28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 GENERATIONS :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520750" y="636200"/>
            <a:ext cx="7966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CLASS CHANGE :  </a:t>
            </a:r>
            <a:r>
              <a:rPr lang="en" sz="1800">
                <a:solidFill>
                  <a:schemeClr val="dk1"/>
                </a:solidFill>
              </a:rPr>
              <a:t>1 ( Normal Cond. ) —&gt; 0 ( AbNormal Cond. 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25" y="1522775"/>
            <a:ext cx="7828299" cy="30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694325" y="4525375"/>
            <a:ext cx="7792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Class </a:t>
            </a:r>
            <a:r>
              <a:rPr lang="en" sz="1800">
                <a:solidFill>
                  <a:schemeClr val="dk1"/>
                </a:solidFill>
              </a:rPr>
              <a:t>changes : “1” : Normal Conditions , 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“0” : Ab Normal Conditions.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65925" y="1041500"/>
            <a:ext cx="852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Now you are falling into Normal cond. But there is </a:t>
            </a:r>
            <a:r>
              <a:rPr lang="en" sz="1800">
                <a:solidFill>
                  <a:schemeClr val="dk1"/>
                </a:solidFill>
              </a:rPr>
              <a:t>possibility</a:t>
            </a:r>
            <a:r>
              <a:rPr lang="en" sz="1800">
                <a:solidFill>
                  <a:schemeClr val="dk1"/>
                </a:solidFill>
              </a:rPr>
              <a:t> to get Abnormality.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64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CHANGE : </a:t>
            </a:r>
            <a:r>
              <a:rPr lang="en" sz="2022"/>
              <a:t>1 ( Normal Cond )→0 ( Ab Normal Cond ). </a:t>
            </a:r>
            <a:endParaRPr sz="2022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50" y="560525"/>
            <a:ext cx="7905274" cy="292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673550" y="3866975"/>
            <a:ext cx="8520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“NO. of Prenatal Visits Increased at least &lt; 71.3,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“Weight Gain” is to increased ( &lt; 27.3 ).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If there is No Assisted Ventilation (Immediately).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If there is No Admission to NICU.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612300" y="3461900"/>
            <a:ext cx="8706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Features Change you will fall into Abnormal Condition, if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92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AutoNum type="arabicParenR"/>
            </a:pPr>
            <a:r>
              <a:rPr lang="en">
                <a:solidFill>
                  <a:schemeClr val="dk1"/>
                </a:solidFill>
              </a:rPr>
              <a:t>We have 5.0 GB of Birth Data File taken form </a:t>
            </a:r>
            <a:r>
              <a:rPr lang="en">
                <a:solidFill>
                  <a:schemeClr val="dk1"/>
                </a:solidFill>
              </a:rPr>
              <a:t>“Centres for disease control and prevention (CDC)” datasets.</a:t>
            </a:r>
            <a:endParaRPr sz="28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https://www.cdc.gov/nchs/data_access/vitalstatsonline.htm</a:t>
            </a:r>
            <a:r>
              <a:rPr lang="en"/>
              <a:t> 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Divide into 15 subfiles contains strings of 330.1 MB.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Preprocess these 15 sub-files to .csv files.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Combined all these 15 files. Each of (38744×214).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Chosen the useful columns from from these 214 columns.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71 Inputs columns,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Found that 62 columns which are useful.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61 Input Columns, 1 Output column as “Conditions”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Condition= ”1” means “No Abnormal Conditions”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Condition= ”0” means “Abnormal Conditions”.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: 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7250"/>
            <a:ext cx="8632324" cy="42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Target ( Conditions )</a:t>
            </a:r>
            <a:r>
              <a:rPr lang="en"/>
              <a:t> :  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47350"/>
            <a:ext cx="8520601" cy="35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361100" y="4422750"/>
            <a:ext cx="4547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: No Abnormal Condition.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 : Abnormal Condition.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COLUMNS :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50" y="819125"/>
            <a:ext cx="8143750" cy="35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621250" y="4482400"/>
            <a:ext cx="8143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Categorical Columns are one-hot encoded for training.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COLUMNS :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0" y="875750"/>
            <a:ext cx="8730126" cy="33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858775" y="4476575"/>
            <a:ext cx="8085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Numeric Values Changes during the CounterFactual Generations which Flip the class.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</a:t>
            </a:r>
            <a:r>
              <a:rPr lang="en"/>
              <a:t>SHAP OUTPUT :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00" y="484325"/>
            <a:ext cx="7902526" cy="3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32763" y="3879850"/>
            <a:ext cx="79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Top 5 Important Features = ( “Admission to NICU_Y”, “Assisted Ventilation”, “Five Minute APGAR Score”,”Anti-Biotics for NewBorn ”, “Combined Gestations”.  )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Blue &amp; Red occupy half of the Horizontal means that each feature has an equal impact on the classification of both No Abnormal Cond (label=1) and Normal Cond. (label=0) cases.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Plot for </a:t>
            </a:r>
            <a:r>
              <a:rPr lang="en"/>
              <a:t>SHAP OUTPUT :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75" y="645125"/>
            <a:ext cx="7844800" cy="33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694250" y="4162650"/>
            <a:ext cx="79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Top 3 Important Features and their values of importance for that class.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“Admission to NICU_Y”, </a:t>
            </a:r>
            <a:r>
              <a:rPr lang="en" sz="1800">
                <a:solidFill>
                  <a:schemeClr val="dk1"/>
                </a:solidFill>
              </a:rPr>
              <a:t>Probability</a:t>
            </a:r>
            <a:r>
              <a:rPr lang="en" sz="1800">
                <a:solidFill>
                  <a:schemeClr val="dk1"/>
                </a:solidFill>
              </a:rPr>
              <a:t> : 0.9733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“Assisted Ventilation”,  </a:t>
            </a:r>
            <a:r>
              <a:rPr lang="en" sz="1800">
                <a:solidFill>
                  <a:schemeClr val="dk1"/>
                </a:solidFill>
              </a:rPr>
              <a:t>Probability : 0.9233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 OUTPUT :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50" y="676400"/>
            <a:ext cx="8012177" cy="3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575550" y="4168675"/>
            <a:ext cx="80580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“Admission to NICU_Y”, “Assisted Ventilation (immediately)”, Antibiotics for Newborn_Y are most contributing/important features as per “Local interpretation”. ( Every features contributing +ve values towards class 1 ).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