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5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  <dgm:t>
        <a:bodyPr/>
        <a:lstStyle/>
        <a:p>
          <a:endParaRPr lang="en-US"/>
        </a:p>
      </dgm:t>
    </dgm:pt>
    <dgm:pt modelId="{1987D25C-6EA6-43AF-BF7C-07181846381C}" type="pres">
      <dgm:prSet presAssocID="{A90B3B45-333D-4BB8-90AF-3157034879C2}" presName="textNode" presStyleLbl="bgShp" presStyleIdx="0" presStyleCnt="4"/>
      <dgm:spPr/>
      <dgm:t>
        <a:bodyPr/>
        <a:lstStyle/>
        <a:p>
          <a:endParaRPr lang="en-US"/>
        </a:p>
      </dgm:t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  <dgm:t>
        <a:bodyPr/>
        <a:lstStyle/>
        <a:p>
          <a:endParaRPr lang="en-US"/>
        </a:p>
      </dgm:t>
    </dgm:pt>
    <dgm:pt modelId="{8ABBD8A4-3E67-41BD-848D-0883A77FC6B5}" type="pres">
      <dgm:prSet presAssocID="{0CA45587-B766-4DA6-8C4A-AB1F5DEE60A8}" presName="textNode" presStyleLbl="bgShp" presStyleIdx="1" presStyleCnt="4"/>
      <dgm:spPr/>
      <dgm:t>
        <a:bodyPr/>
        <a:lstStyle/>
        <a:p>
          <a:endParaRPr lang="en-US"/>
        </a:p>
      </dgm:t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  <dgm:t>
        <a:bodyPr/>
        <a:lstStyle/>
        <a:p>
          <a:endParaRPr lang="en-US"/>
        </a:p>
      </dgm:t>
    </dgm:pt>
    <dgm:pt modelId="{7FD75F17-3565-47B5-BBD0-CCF1B7F2C8B1}" type="pres">
      <dgm:prSet presAssocID="{13F4D990-06C9-4487-88E2-58EE3014CD92}" presName="textNode" presStyleLbl="bgShp" presStyleIdx="2" presStyleCnt="4"/>
      <dgm:spPr/>
      <dgm:t>
        <a:bodyPr/>
        <a:lstStyle/>
        <a:p>
          <a:endParaRPr lang="en-US"/>
        </a:p>
      </dgm:t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  <dgm:t>
        <a:bodyPr/>
        <a:lstStyle/>
        <a:p>
          <a:endParaRPr lang="en-US"/>
        </a:p>
      </dgm:t>
    </dgm:pt>
    <dgm:pt modelId="{D15A44DC-1350-445C-B817-7F1042F7510A}" type="pres">
      <dgm:prSet presAssocID="{487D59DD-D13B-4E27-AFE6-39D2AE4F0FDA}" presName="textNode" presStyleLbl="bgShp" presStyleIdx="3" presStyleCnt="4"/>
      <dgm:spPr/>
      <dgm:t>
        <a:bodyPr/>
        <a:lstStyle/>
        <a:p>
          <a:endParaRPr lang="en-US"/>
        </a:p>
      </dgm:t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ED64C-DE30-4467-8579-E0FB89A3B1A4}" type="presOf" srcId="{BCEC4FE0-7305-40BF-9A9F-22B46A0FE7FE}" destId="{E23A3AF1-B198-463C-862B-0BD086E41190}" srcOrd="0" destOrd="0" presId="urn:microsoft.com/office/officeart/2005/8/layout/lProcess2"/>
    <dgm:cxn modelId="{7CDFEA58-3A4E-4835-BD4C-3DAA93AA1D40}" type="presOf" srcId="{487D59DD-D13B-4E27-AFE6-39D2AE4F0FDA}" destId="{80777B38-1508-4D2F-92B3-3F714E69EC4D}" srcOrd="0" destOrd="0" presId="urn:microsoft.com/office/officeart/2005/8/layout/lProcess2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F701DA2F-4532-4BA1-833E-EC6B940B87FC}" type="presOf" srcId="{76489005-6523-4349-BA32-1ED195321A4F}" destId="{4AADBA44-B121-4CF9-888A-B4A7BA2A5B4A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FA9AECC9-E0EE-4826-B234-261123051296}" type="presOf" srcId="{13F4D990-06C9-4487-88E2-58EE3014CD92}" destId="{93103F42-48DC-444F-9325-3059BDAC1747}" srcOrd="0" destOrd="0" presId="urn:microsoft.com/office/officeart/2005/8/layout/lProcess2"/>
    <dgm:cxn modelId="{CE97F77E-924E-4D1B-B606-DEBF704D59E5}" type="presOf" srcId="{0CA45587-B766-4DA6-8C4A-AB1F5DEE60A8}" destId="{577EF2EE-C7A7-4D63-A8AA-02F5F3A89650}" srcOrd="0" destOrd="0" presId="urn:microsoft.com/office/officeart/2005/8/layout/lProcess2"/>
    <dgm:cxn modelId="{A0530221-8EE2-412C-AFF9-21AF61666ECB}" type="presOf" srcId="{25929F7E-70D8-402A-8D41-7340F007EBE4}" destId="{82655354-1051-4447-97FF-8EF943052265}" srcOrd="0" destOrd="0" presId="urn:microsoft.com/office/officeart/2005/8/layout/lProcess2"/>
    <dgm:cxn modelId="{04A73CC8-E59A-4BBE-B8E2-6ABC3DA9718D}" type="presOf" srcId="{487D59DD-D13B-4E27-AFE6-39D2AE4F0FDA}" destId="{D15A44DC-1350-445C-B817-7F1042F7510A}" srcOrd="1" destOrd="0" presId="urn:microsoft.com/office/officeart/2005/8/layout/lProcess2"/>
    <dgm:cxn modelId="{F7C33861-1689-495F-A0CB-A7A5280B3062}" type="presOf" srcId="{A90B3B45-333D-4BB8-90AF-3157034879C2}" destId="{BC248DE9-DF42-4FDB-9CC4-068DA6C50575}" srcOrd="0" destOrd="0" presId="urn:microsoft.com/office/officeart/2005/8/layout/lProcess2"/>
    <dgm:cxn modelId="{2275DFC8-F3C0-4C71-B6BD-5BEDCD2885BE}" type="presOf" srcId="{CB5BCAD1-08AD-474C-8B43-D0EC65C1D945}" destId="{72276232-271D-424C-BA29-7FB0AF5B7434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E3B92891-82C6-46C2-895A-D13C930A89BC}" type="presOf" srcId="{C0154782-E1DE-4194-9ED9-EE805D2782D3}" destId="{8D1F4ED6-931E-4DBA-9FF5-8C2FCED0EA02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F6FCE845-AD24-4E3F-B915-10C168183AF2}" type="presOf" srcId="{2D245DAC-3662-4565-A39B-9C9FF6FEE526}" destId="{5209E075-7E78-49EF-AF1B-73814D0078C1}" srcOrd="0" destOrd="0" presId="urn:microsoft.com/office/officeart/2005/8/layout/lProcess2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B0294F7E-4D6D-46EA-878D-685B2A7E2C94}" type="presOf" srcId="{15D2766E-E076-4AFB-A3F3-9CB20F1C2458}" destId="{44B7F779-2801-4B09-8661-40AEF189F7D9}" srcOrd="0" destOrd="0" presId="urn:microsoft.com/office/officeart/2005/8/layout/lProcess2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55EFB090-F319-403E-A907-6B6601A5A7E6}" type="presOf" srcId="{A90B3B45-333D-4BB8-90AF-3157034879C2}" destId="{1987D25C-6EA6-43AF-BF7C-07181846381C}" srcOrd="1" destOrd="0" presId="urn:microsoft.com/office/officeart/2005/8/layout/lProcess2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655DE350-4E4C-4338-8779-2034AB90FB04}" type="presOf" srcId="{F6A3147A-DF96-447D-8FB0-CA57BEB88E6E}" destId="{771E6B33-366F-47FD-B48F-A3A27FBFC672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D75E17A3-83B6-4551-9530-AFDDD5F93616}" type="presOf" srcId="{4925D335-7AD8-401A-9F1B-FA65F53D476B}" destId="{334A5D42-C472-4873-BD2A-1BF3B68CBD34}" srcOrd="0" destOrd="0" presId="urn:microsoft.com/office/officeart/2005/8/layout/lProcess2"/>
    <dgm:cxn modelId="{61685775-EB8C-469B-8E56-C36FE2902545}" type="presOf" srcId="{0CA45587-B766-4DA6-8C4A-AB1F5DEE60A8}" destId="{8ABBD8A4-3E67-41BD-848D-0883A77FC6B5}" srcOrd="1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BF54C00A-0919-4819-A5E0-5F1AC87F279E}" type="presOf" srcId="{F7DB3FC5-353C-4505-A2D7-BC387749747E}" destId="{BCD6C905-6F57-4F49-9031-6E1424471A10}" srcOrd="0" destOrd="0" presId="urn:microsoft.com/office/officeart/2005/8/layout/lProcess2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1A649B54-EFDB-4A0D-9F76-59BFBFDB6B60}" type="presOf" srcId="{13F4D990-06C9-4487-88E2-58EE3014CD92}" destId="{7FD75F17-3565-47B5-BBD0-CCF1B7F2C8B1}" srcOrd="1" destOrd="0" presId="urn:microsoft.com/office/officeart/2005/8/layout/lProcess2"/>
    <dgm:cxn modelId="{6BE2203A-C400-4C39-9D92-65CB88ED2278}" type="presOf" srcId="{43784ADD-C1E3-4054-92F8-6FBFD5231E8B}" destId="{709D8ECF-61F0-4F5D-8292-FAF953C95340}" srcOrd="0" destOrd="0" presId="urn:microsoft.com/office/officeart/2005/8/layout/lProcess2"/>
    <dgm:cxn modelId="{8FD84432-B9E9-4AC5-82DE-864561430C66}" type="presOf" srcId="{7BB48899-36C3-48FE-9E54-C828906FE59B}" destId="{B0C64AA8-F3F6-4259-B668-52A84FC80C9C}" srcOrd="0" destOrd="0" presId="urn:microsoft.com/office/officeart/2005/8/layout/lProcess2"/>
    <dgm:cxn modelId="{7AA0561E-2192-4C92-B94B-B53F89623F15}" type="presOf" srcId="{F9498964-12BC-4AF5-A769-B04DBC9EB5A9}" destId="{01E66638-4F3B-42FB-84C5-69866BB7308C}" srcOrd="0" destOrd="0" presId="urn:microsoft.com/office/officeart/2005/8/layout/lProcess2"/>
    <dgm:cxn modelId="{72B4B897-69A9-4BBB-B24B-94829EBA3EC9}" type="presOf" srcId="{DA399935-7796-4292-AFCB-EC7B46B2EA2B}" destId="{287C50FF-0C68-4D41-9A4B-1675DD12D98C}" srcOrd="0" destOrd="0" presId="urn:microsoft.com/office/officeart/2005/8/layout/lProcess2"/>
    <dgm:cxn modelId="{21D093AF-C923-4272-B100-9789A851ACED}" type="presOf" srcId="{19001945-C89C-43EB-AC30-2EE4EF06C217}" destId="{6FCAD62B-0AB9-4584-AB95-9DAECA557025}" srcOrd="0" destOrd="0" presId="urn:microsoft.com/office/officeart/2005/8/layout/lProcess2"/>
    <dgm:cxn modelId="{C321438A-194D-47B5-86B5-B643C8CAEBD4}" type="presParOf" srcId="{287C50FF-0C68-4D41-9A4B-1675DD12D98C}" destId="{07FD6B4B-92D6-4CF7-BCA2-0BECDE064E77}" srcOrd="0" destOrd="0" presId="urn:microsoft.com/office/officeart/2005/8/layout/lProcess2"/>
    <dgm:cxn modelId="{EFFF06FF-D07D-4389-951A-C72BF3E5ECE9}" type="presParOf" srcId="{07FD6B4B-92D6-4CF7-BCA2-0BECDE064E77}" destId="{BC248DE9-DF42-4FDB-9CC4-068DA6C50575}" srcOrd="0" destOrd="0" presId="urn:microsoft.com/office/officeart/2005/8/layout/lProcess2"/>
    <dgm:cxn modelId="{F896A819-112D-4EB6-978A-157E348254A8}" type="presParOf" srcId="{07FD6B4B-92D6-4CF7-BCA2-0BECDE064E77}" destId="{1987D25C-6EA6-43AF-BF7C-07181846381C}" srcOrd="1" destOrd="0" presId="urn:microsoft.com/office/officeart/2005/8/layout/lProcess2"/>
    <dgm:cxn modelId="{56427796-EF61-453D-8E2C-321AA57BDAEB}" type="presParOf" srcId="{07FD6B4B-92D6-4CF7-BCA2-0BECDE064E77}" destId="{BC4276E3-40AE-4A3C-A1AC-75AC7F8F7429}" srcOrd="2" destOrd="0" presId="urn:microsoft.com/office/officeart/2005/8/layout/lProcess2"/>
    <dgm:cxn modelId="{9C786083-C329-4FC6-B782-44E613E27A6B}" type="presParOf" srcId="{BC4276E3-40AE-4A3C-A1AC-75AC7F8F7429}" destId="{5CA1AF29-2B0E-45B7-856B-C4C2F9134149}" srcOrd="0" destOrd="0" presId="urn:microsoft.com/office/officeart/2005/8/layout/lProcess2"/>
    <dgm:cxn modelId="{343237D0-8C2F-4660-97F2-E101C48D30BE}" type="presParOf" srcId="{5CA1AF29-2B0E-45B7-856B-C4C2F9134149}" destId="{44B7F779-2801-4B09-8661-40AEF189F7D9}" srcOrd="0" destOrd="0" presId="urn:microsoft.com/office/officeart/2005/8/layout/lProcess2"/>
    <dgm:cxn modelId="{E00DD226-692D-449E-8C80-00EA202415E6}" type="presParOf" srcId="{5CA1AF29-2B0E-45B7-856B-C4C2F9134149}" destId="{5E7FD7DD-9434-4FD9-B0FF-F0BE4FE8291F}" srcOrd="1" destOrd="0" presId="urn:microsoft.com/office/officeart/2005/8/layout/lProcess2"/>
    <dgm:cxn modelId="{12C883DC-4C59-46DA-A405-4D5FBA4D3E57}" type="presParOf" srcId="{5CA1AF29-2B0E-45B7-856B-C4C2F9134149}" destId="{709D8ECF-61F0-4F5D-8292-FAF953C95340}" srcOrd="2" destOrd="0" presId="urn:microsoft.com/office/officeart/2005/8/layout/lProcess2"/>
    <dgm:cxn modelId="{18E7A730-81A1-4AAA-8507-DCFE701BBDAA}" type="presParOf" srcId="{5CA1AF29-2B0E-45B7-856B-C4C2F9134149}" destId="{D995DADC-87C7-4176-A784-102A7D92A9A9}" srcOrd="3" destOrd="0" presId="urn:microsoft.com/office/officeart/2005/8/layout/lProcess2"/>
    <dgm:cxn modelId="{67478712-5A82-4472-8E27-4CA4FAE605FC}" type="presParOf" srcId="{5CA1AF29-2B0E-45B7-856B-C4C2F9134149}" destId="{771E6B33-366F-47FD-B48F-A3A27FBFC672}" srcOrd="4" destOrd="0" presId="urn:microsoft.com/office/officeart/2005/8/layout/lProcess2"/>
    <dgm:cxn modelId="{B2E5A76F-B919-47F2-93C8-6B57E8591B38}" type="presParOf" srcId="{287C50FF-0C68-4D41-9A4B-1675DD12D98C}" destId="{D0C6414F-116A-4E75-ABA5-2B495E96AEB0}" srcOrd="1" destOrd="0" presId="urn:microsoft.com/office/officeart/2005/8/layout/lProcess2"/>
    <dgm:cxn modelId="{939915B7-FD48-436D-B640-91595A526542}" type="presParOf" srcId="{287C50FF-0C68-4D41-9A4B-1675DD12D98C}" destId="{FCF75446-DC39-4FB0-8E2B-F1859B49FA8D}" srcOrd="2" destOrd="0" presId="urn:microsoft.com/office/officeart/2005/8/layout/lProcess2"/>
    <dgm:cxn modelId="{F9DC3BC1-D18E-4CE3-B64F-18B84A13CDAB}" type="presParOf" srcId="{FCF75446-DC39-4FB0-8E2B-F1859B49FA8D}" destId="{577EF2EE-C7A7-4D63-A8AA-02F5F3A89650}" srcOrd="0" destOrd="0" presId="urn:microsoft.com/office/officeart/2005/8/layout/lProcess2"/>
    <dgm:cxn modelId="{20A2CC46-63FF-4597-863C-621975FFB971}" type="presParOf" srcId="{FCF75446-DC39-4FB0-8E2B-F1859B49FA8D}" destId="{8ABBD8A4-3E67-41BD-848D-0883A77FC6B5}" srcOrd="1" destOrd="0" presId="urn:microsoft.com/office/officeart/2005/8/layout/lProcess2"/>
    <dgm:cxn modelId="{0DA3F4FF-C7EE-41F7-8054-A635366FEB50}" type="presParOf" srcId="{FCF75446-DC39-4FB0-8E2B-F1859B49FA8D}" destId="{FD44F0FF-07CF-4CAC-B302-A9485240525E}" srcOrd="2" destOrd="0" presId="urn:microsoft.com/office/officeart/2005/8/layout/lProcess2"/>
    <dgm:cxn modelId="{8BBB433E-72C2-4E72-B90A-EA8B7A7C9EBA}" type="presParOf" srcId="{FD44F0FF-07CF-4CAC-B302-A9485240525E}" destId="{C74B9A6B-34CC-4CDF-9871-0B7DAAD40F83}" srcOrd="0" destOrd="0" presId="urn:microsoft.com/office/officeart/2005/8/layout/lProcess2"/>
    <dgm:cxn modelId="{21906C66-2A4F-40B8-86BA-B520E8F404C3}" type="presParOf" srcId="{C74B9A6B-34CC-4CDF-9871-0B7DAAD40F83}" destId="{72276232-271D-424C-BA29-7FB0AF5B7434}" srcOrd="0" destOrd="0" presId="urn:microsoft.com/office/officeart/2005/8/layout/lProcess2"/>
    <dgm:cxn modelId="{67800DE9-1F87-41F2-8ADB-48814451D540}" type="presParOf" srcId="{C74B9A6B-34CC-4CDF-9871-0B7DAAD40F83}" destId="{73E0ABCF-8B18-479A-B968-3572E2D66FEC}" srcOrd="1" destOrd="0" presId="urn:microsoft.com/office/officeart/2005/8/layout/lProcess2"/>
    <dgm:cxn modelId="{3EF241FC-9E08-4227-BA38-3BB3802E6EBA}" type="presParOf" srcId="{C74B9A6B-34CC-4CDF-9871-0B7DAAD40F83}" destId="{4AADBA44-B121-4CF9-888A-B4A7BA2A5B4A}" srcOrd="2" destOrd="0" presId="urn:microsoft.com/office/officeart/2005/8/layout/lProcess2"/>
    <dgm:cxn modelId="{DE677952-2883-46CD-9629-1790C458C73E}" type="presParOf" srcId="{C74B9A6B-34CC-4CDF-9871-0B7DAAD40F83}" destId="{9CB7E436-C1AA-41A8-88E9-BC53D2E840B2}" srcOrd="3" destOrd="0" presId="urn:microsoft.com/office/officeart/2005/8/layout/lProcess2"/>
    <dgm:cxn modelId="{55A67DEE-AB36-43A3-8DB2-4FEDC4E57B0B}" type="presParOf" srcId="{C74B9A6B-34CC-4CDF-9871-0B7DAAD40F83}" destId="{BCD6C905-6F57-4F49-9031-6E1424471A10}" srcOrd="4" destOrd="0" presId="urn:microsoft.com/office/officeart/2005/8/layout/lProcess2"/>
    <dgm:cxn modelId="{9F3390DB-D0E8-45D9-AFBD-FF3EC3913D3E}" type="presParOf" srcId="{C74B9A6B-34CC-4CDF-9871-0B7DAAD40F83}" destId="{FD515FC0-4236-490C-BA3D-943524A16058}" srcOrd="5" destOrd="0" presId="urn:microsoft.com/office/officeart/2005/8/layout/lProcess2"/>
    <dgm:cxn modelId="{B69FA093-CD71-4604-B5B6-39C08E3EBFB7}" type="presParOf" srcId="{C74B9A6B-34CC-4CDF-9871-0B7DAAD40F83}" destId="{01E66638-4F3B-42FB-84C5-69866BB7308C}" srcOrd="6" destOrd="0" presId="urn:microsoft.com/office/officeart/2005/8/layout/lProcess2"/>
    <dgm:cxn modelId="{CCEB91FF-AFF4-4594-BFC5-55CEFF4675F5}" type="presParOf" srcId="{287C50FF-0C68-4D41-9A4B-1675DD12D98C}" destId="{72072A95-209B-49CC-90C0-CDEC9D9B4917}" srcOrd="3" destOrd="0" presId="urn:microsoft.com/office/officeart/2005/8/layout/lProcess2"/>
    <dgm:cxn modelId="{7332C47E-DF02-46B7-A806-A03F56A87298}" type="presParOf" srcId="{287C50FF-0C68-4D41-9A4B-1675DD12D98C}" destId="{FF3F7464-CCA4-4D3F-B9DD-1110E8947483}" srcOrd="4" destOrd="0" presId="urn:microsoft.com/office/officeart/2005/8/layout/lProcess2"/>
    <dgm:cxn modelId="{FDDEAF61-202A-48BA-B7BD-818648ABF992}" type="presParOf" srcId="{FF3F7464-CCA4-4D3F-B9DD-1110E8947483}" destId="{93103F42-48DC-444F-9325-3059BDAC1747}" srcOrd="0" destOrd="0" presId="urn:microsoft.com/office/officeart/2005/8/layout/lProcess2"/>
    <dgm:cxn modelId="{65263EB7-BEAD-4B16-B5E0-5861D55BBE4C}" type="presParOf" srcId="{FF3F7464-CCA4-4D3F-B9DD-1110E8947483}" destId="{7FD75F17-3565-47B5-BBD0-CCF1B7F2C8B1}" srcOrd="1" destOrd="0" presId="urn:microsoft.com/office/officeart/2005/8/layout/lProcess2"/>
    <dgm:cxn modelId="{9275D907-BCA1-453C-99E6-7FCA6766B3C7}" type="presParOf" srcId="{FF3F7464-CCA4-4D3F-B9DD-1110E8947483}" destId="{3CD086E7-A272-4384-BB10-B61053A575F5}" srcOrd="2" destOrd="0" presId="urn:microsoft.com/office/officeart/2005/8/layout/lProcess2"/>
    <dgm:cxn modelId="{3B73DA88-CB05-4FF8-ACB0-07AC47716F55}" type="presParOf" srcId="{3CD086E7-A272-4384-BB10-B61053A575F5}" destId="{C51F2F6D-6601-4354-83DA-47E1235D9ADD}" srcOrd="0" destOrd="0" presId="urn:microsoft.com/office/officeart/2005/8/layout/lProcess2"/>
    <dgm:cxn modelId="{C85A8B6F-72D4-4DD4-82D4-0A05F8C76200}" type="presParOf" srcId="{C51F2F6D-6601-4354-83DA-47E1235D9ADD}" destId="{6FCAD62B-0AB9-4584-AB95-9DAECA557025}" srcOrd="0" destOrd="0" presId="urn:microsoft.com/office/officeart/2005/8/layout/lProcess2"/>
    <dgm:cxn modelId="{59108457-8A70-408E-8E1D-E3C48D6AA83B}" type="presParOf" srcId="{C51F2F6D-6601-4354-83DA-47E1235D9ADD}" destId="{F15CE1B3-7CDA-4BCC-8E03-6A4729F2B244}" srcOrd="1" destOrd="0" presId="urn:microsoft.com/office/officeart/2005/8/layout/lProcess2"/>
    <dgm:cxn modelId="{DE26901D-16AA-401C-A8DE-B5BC71E3111B}" type="presParOf" srcId="{C51F2F6D-6601-4354-83DA-47E1235D9ADD}" destId="{5209E075-7E78-49EF-AF1B-73814D0078C1}" srcOrd="2" destOrd="0" presId="urn:microsoft.com/office/officeart/2005/8/layout/lProcess2"/>
    <dgm:cxn modelId="{79F8C977-9A39-487C-AF28-4AF17472FB1F}" type="presParOf" srcId="{C51F2F6D-6601-4354-83DA-47E1235D9ADD}" destId="{9C54B01B-7D3E-4D1A-97ED-F8B9A7A51BB8}" srcOrd="3" destOrd="0" presId="urn:microsoft.com/office/officeart/2005/8/layout/lProcess2"/>
    <dgm:cxn modelId="{B5B00664-CA58-40E2-95FC-7B041C09FD27}" type="presParOf" srcId="{C51F2F6D-6601-4354-83DA-47E1235D9ADD}" destId="{8D1F4ED6-931E-4DBA-9FF5-8C2FCED0EA02}" srcOrd="4" destOrd="0" presId="urn:microsoft.com/office/officeart/2005/8/layout/lProcess2"/>
    <dgm:cxn modelId="{CB1E30AF-7E34-41FC-AB92-ADAD9BA8F62E}" type="presParOf" srcId="{C51F2F6D-6601-4354-83DA-47E1235D9ADD}" destId="{053995DF-59F4-4540-9E06-37EF56A07EA0}" srcOrd="5" destOrd="0" presId="urn:microsoft.com/office/officeart/2005/8/layout/lProcess2"/>
    <dgm:cxn modelId="{EFA60118-843B-45C3-B7FA-2CD6FF094293}" type="presParOf" srcId="{C51F2F6D-6601-4354-83DA-47E1235D9ADD}" destId="{E23A3AF1-B198-463C-862B-0BD086E41190}" srcOrd="6" destOrd="0" presId="urn:microsoft.com/office/officeart/2005/8/layout/lProcess2"/>
    <dgm:cxn modelId="{341CD8D6-328C-4DAE-92E2-D6309CD86031}" type="presParOf" srcId="{287C50FF-0C68-4D41-9A4B-1675DD12D98C}" destId="{28EF4070-B860-45F7-A621-2735151B9F96}" srcOrd="5" destOrd="0" presId="urn:microsoft.com/office/officeart/2005/8/layout/lProcess2"/>
    <dgm:cxn modelId="{C5E04DBA-7F3B-425F-8229-11F4A39B6245}" type="presParOf" srcId="{287C50FF-0C68-4D41-9A4B-1675DD12D98C}" destId="{E210356A-7E9E-4FDD-9ED0-7BDF07C9CBC3}" srcOrd="6" destOrd="0" presId="urn:microsoft.com/office/officeart/2005/8/layout/lProcess2"/>
    <dgm:cxn modelId="{088974A0-87EB-4F6E-944B-8B9E48BA3D5C}" type="presParOf" srcId="{E210356A-7E9E-4FDD-9ED0-7BDF07C9CBC3}" destId="{80777B38-1508-4D2F-92B3-3F714E69EC4D}" srcOrd="0" destOrd="0" presId="urn:microsoft.com/office/officeart/2005/8/layout/lProcess2"/>
    <dgm:cxn modelId="{1C55590A-42C7-41A8-AB12-86B64B54850F}" type="presParOf" srcId="{E210356A-7E9E-4FDD-9ED0-7BDF07C9CBC3}" destId="{D15A44DC-1350-445C-B817-7F1042F7510A}" srcOrd="1" destOrd="0" presId="urn:microsoft.com/office/officeart/2005/8/layout/lProcess2"/>
    <dgm:cxn modelId="{1215A1F4-D785-4661-8466-4F3403999719}" type="presParOf" srcId="{E210356A-7E9E-4FDD-9ED0-7BDF07C9CBC3}" destId="{ACC0A587-EC1C-4ACF-AC52-2F7C302F7B09}" srcOrd="2" destOrd="0" presId="urn:microsoft.com/office/officeart/2005/8/layout/lProcess2"/>
    <dgm:cxn modelId="{E04E6830-57FD-4C1A-80A7-F81FEBE6D65B}" type="presParOf" srcId="{ACC0A587-EC1C-4ACF-AC52-2F7C302F7B09}" destId="{0B7F1860-8627-4808-9386-D9381F749937}" srcOrd="0" destOrd="0" presId="urn:microsoft.com/office/officeart/2005/8/layout/lProcess2"/>
    <dgm:cxn modelId="{B9EF895D-A0A9-4AC7-AB7E-9D4D23A11733}" type="presParOf" srcId="{0B7F1860-8627-4808-9386-D9381F749937}" destId="{82655354-1051-4447-97FF-8EF943052265}" srcOrd="0" destOrd="0" presId="urn:microsoft.com/office/officeart/2005/8/layout/lProcess2"/>
    <dgm:cxn modelId="{C616005C-71F7-4435-A55B-653BD134C9B4}" type="presParOf" srcId="{0B7F1860-8627-4808-9386-D9381F749937}" destId="{C3BC7E01-9DE8-41AA-B4AD-C965707E4BCF}" srcOrd="1" destOrd="0" presId="urn:microsoft.com/office/officeart/2005/8/layout/lProcess2"/>
    <dgm:cxn modelId="{946D8FD5-CECF-4A70-B155-53136583A2EE}" type="presParOf" srcId="{0B7F1860-8627-4808-9386-D9381F749937}" destId="{B0C64AA8-F3F6-4259-B668-52A84FC80C9C}" srcOrd="2" destOrd="0" presId="urn:microsoft.com/office/officeart/2005/8/layout/lProcess2"/>
    <dgm:cxn modelId="{7162DCE7-2962-4019-A939-DE36C826A400}" type="presParOf" srcId="{0B7F1860-8627-4808-9386-D9381F749937}" destId="{CBCD0F3B-3AD7-4790-9746-4DD54DB2AA75}" srcOrd="3" destOrd="0" presId="urn:microsoft.com/office/officeart/2005/8/layout/lProcess2"/>
    <dgm:cxn modelId="{31F0AAF6-0256-41D0-9D5B-E423559CF409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  <dgm:t>
        <a:bodyPr/>
        <a:lstStyle/>
        <a:p>
          <a:endParaRPr lang="en-US"/>
        </a:p>
      </dgm:t>
    </dgm:pt>
    <dgm:pt modelId="{1987D25C-6EA6-43AF-BF7C-07181846381C}" type="pres">
      <dgm:prSet presAssocID="{A90B3B45-333D-4BB8-90AF-3157034879C2}" presName="textNode" presStyleLbl="bgShp" presStyleIdx="0" presStyleCnt="4"/>
      <dgm:spPr/>
      <dgm:t>
        <a:bodyPr/>
        <a:lstStyle/>
        <a:p>
          <a:endParaRPr lang="en-US"/>
        </a:p>
      </dgm:t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  <dgm:t>
        <a:bodyPr/>
        <a:lstStyle/>
        <a:p>
          <a:endParaRPr lang="en-US"/>
        </a:p>
      </dgm:t>
    </dgm:pt>
    <dgm:pt modelId="{8ABBD8A4-3E67-41BD-848D-0883A77FC6B5}" type="pres">
      <dgm:prSet presAssocID="{0CA45587-B766-4DA6-8C4A-AB1F5DEE60A8}" presName="textNode" presStyleLbl="bgShp" presStyleIdx="1" presStyleCnt="4"/>
      <dgm:spPr/>
      <dgm:t>
        <a:bodyPr/>
        <a:lstStyle/>
        <a:p>
          <a:endParaRPr lang="en-US"/>
        </a:p>
      </dgm:t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  <dgm:t>
        <a:bodyPr/>
        <a:lstStyle/>
        <a:p>
          <a:endParaRPr lang="en-US"/>
        </a:p>
      </dgm:t>
    </dgm:pt>
    <dgm:pt modelId="{7FD75F17-3565-47B5-BBD0-CCF1B7F2C8B1}" type="pres">
      <dgm:prSet presAssocID="{13F4D990-06C9-4487-88E2-58EE3014CD92}" presName="textNode" presStyleLbl="bgShp" presStyleIdx="2" presStyleCnt="4"/>
      <dgm:spPr/>
      <dgm:t>
        <a:bodyPr/>
        <a:lstStyle/>
        <a:p>
          <a:endParaRPr lang="en-US"/>
        </a:p>
      </dgm:t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  <dgm:t>
        <a:bodyPr/>
        <a:lstStyle/>
        <a:p>
          <a:endParaRPr lang="en-US"/>
        </a:p>
      </dgm:t>
    </dgm:pt>
    <dgm:pt modelId="{D15A44DC-1350-445C-B817-7F1042F7510A}" type="pres">
      <dgm:prSet presAssocID="{487D59DD-D13B-4E27-AFE6-39D2AE4F0FDA}" presName="textNode" presStyleLbl="bgShp" presStyleIdx="3" presStyleCnt="4"/>
      <dgm:spPr/>
      <dgm:t>
        <a:bodyPr/>
        <a:lstStyle/>
        <a:p>
          <a:endParaRPr lang="en-US"/>
        </a:p>
      </dgm:t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DA0B028B-BC34-45B9-A629-D9A5CC9DB668}" type="presOf" srcId="{13F4D990-06C9-4487-88E2-58EE3014CD92}" destId="{7FD75F17-3565-47B5-BBD0-CCF1B7F2C8B1}" srcOrd="1" destOrd="0" presId="urn:microsoft.com/office/officeart/2005/8/layout/lProcess2"/>
    <dgm:cxn modelId="{32AEA798-CF93-4ABC-A6D4-64D3CA2EFB31}" type="presOf" srcId="{0CA45587-B766-4DA6-8C4A-AB1F5DEE60A8}" destId="{577EF2EE-C7A7-4D63-A8AA-02F5F3A89650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64D25E71-6F90-41FC-967F-AB0E2F553F19}" type="presOf" srcId="{7BB48899-36C3-48FE-9E54-C828906FE59B}" destId="{B0C64AA8-F3F6-4259-B668-52A84FC80C9C}" srcOrd="0" destOrd="0" presId="urn:microsoft.com/office/officeart/2005/8/layout/lProcess2"/>
    <dgm:cxn modelId="{39E9A338-FF58-4E62-8AB5-27ECAE9EC4E5}" type="presOf" srcId="{BCEC4FE0-7305-40BF-9A9F-22B46A0FE7FE}" destId="{E23A3AF1-B198-463C-862B-0BD086E41190}" srcOrd="0" destOrd="0" presId="urn:microsoft.com/office/officeart/2005/8/layout/lProcess2"/>
    <dgm:cxn modelId="{7168A093-3E84-4C83-B32C-50324CE9FA0C}" type="presOf" srcId="{487D59DD-D13B-4E27-AFE6-39D2AE4F0FDA}" destId="{D15A44DC-1350-445C-B817-7F1042F7510A}" srcOrd="1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F1DB99BA-D15C-44A9-9230-8833FFBCBDAE}" type="presOf" srcId="{2D245DAC-3662-4565-A39B-9C9FF6FEE526}" destId="{5209E075-7E78-49EF-AF1B-73814D0078C1}" srcOrd="0" destOrd="0" presId="urn:microsoft.com/office/officeart/2005/8/layout/lProcess2"/>
    <dgm:cxn modelId="{F1B4D43C-2338-496D-8D7B-56B177FD91D9}" type="presOf" srcId="{13F4D990-06C9-4487-88E2-58EE3014CD92}" destId="{93103F42-48DC-444F-9325-3059BDAC1747}" srcOrd="0" destOrd="0" presId="urn:microsoft.com/office/officeart/2005/8/layout/lProcess2"/>
    <dgm:cxn modelId="{058E49B5-2904-4D11-9E46-6A01DD205845}" type="presOf" srcId="{76489005-6523-4349-BA32-1ED195321A4F}" destId="{4AADBA44-B121-4CF9-888A-B4A7BA2A5B4A}" srcOrd="0" destOrd="0" presId="urn:microsoft.com/office/officeart/2005/8/layout/lProcess2"/>
    <dgm:cxn modelId="{5B4F61A9-8AAF-45CC-98F5-A76098202884}" type="presOf" srcId="{43784ADD-C1E3-4054-92F8-6FBFD5231E8B}" destId="{709D8ECF-61F0-4F5D-8292-FAF953C95340}" srcOrd="0" destOrd="0" presId="urn:microsoft.com/office/officeart/2005/8/layout/lProcess2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8D2CA167-1570-4244-AFEF-751B88FC833B}" type="presOf" srcId="{F6A3147A-DF96-447D-8FB0-CA57BEB88E6E}" destId="{771E6B33-366F-47FD-B48F-A3A27FBFC672}" srcOrd="0" destOrd="0" presId="urn:microsoft.com/office/officeart/2005/8/layout/lProcess2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E1F4A979-3B84-4899-93A9-54F2A96513C6}" type="presOf" srcId="{25929F7E-70D8-402A-8D41-7340F007EBE4}" destId="{82655354-1051-4447-97FF-8EF943052265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6EE5A44E-0248-485A-A5D9-F8D69885BEED}" type="presOf" srcId="{F7DB3FC5-353C-4505-A2D7-BC387749747E}" destId="{BCD6C905-6F57-4F49-9031-6E1424471A10}" srcOrd="0" destOrd="0" presId="urn:microsoft.com/office/officeart/2005/8/layout/lProcess2"/>
    <dgm:cxn modelId="{0C67EAC3-4AEA-43D7-AEDB-7BD9B8B97221}" type="presOf" srcId="{487D59DD-D13B-4E27-AFE6-39D2AE4F0FDA}" destId="{80777B38-1508-4D2F-92B3-3F714E69EC4D}" srcOrd="0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AF350860-8388-4CD0-A33A-6DC71A481888}" type="presOf" srcId="{0CA45587-B766-4DA6-8C4A-AB1F5DEE60A8}" destId="{8ABBD8A4-3E67-41BD-848D-0883A77FC6B5}" srcOrd="1" destOrd="0" presId="urn:microsoft.com/office/officeart/2005/8/layout/lProcess2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149DD7C7-9736-4046-BBF5-BBF3BDDB97F6}" type="presOf" srcId="{4925D335-7AD8-401A-9F1B-FA65F53D476B}" destId="{334A5D42-C472-4873-BD2A-1BF3B68CBD34}" srcOrd="0" destOrd="0" presId="urn:microsoft.com/office/officeart/2005/8/layout/lProcess2"/>
    <dgm:cxn modelId="{02107F8E-DDF2-4C45-9FEC-DE251D998B9C}" type="presOf" srcId="{DA399935-7796-4292-AFCB-EC7B46B2EA2B}" destId="{287C50FF-0C68-4D41-9A4B-1675DD12D98C}" srcOrd="0" destOrd="0" presId="urn:microsoft.com/office/officeart/2005/8/layout/lProcess2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74AD6CAE-7F9E-46B6-8CB3-2A6E71C4C668}" type="presOf" srcId="{19001945-C89C-43EB-AC30-2EE4EF06C217}" destId="{6FCAD62B-0AB9-4584-AB95-9DAECA557025}" srcOrd="0" destOrd="0" presId="urn:microsoft.com/office/officeart/2005/8/layout/lProcess2"/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8DDDCC28-BC5F-4BB5-9989-3F45B0DC9A36}" type="presOf" srcId="{A90B3B45-333D-4BB8-90AF-3157034879C2}" destId="{BC248DE9-DF42-4FDB-9CC4-068DA6C50575}" srcOrd="0" destOrd="0" presId="urn:microsoft.com/office/officeart/2005/8/layout/lProcess2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037B5B78-9131-48DA-8ADF-55346CDB6EC0}" type="presOf" srcId="{C0154782-E1DE-4194-9ED9-EE805D2782D3}" destId="{8D1F4ED6-931E-4DBA-9FF5-8C2FCED0EA02}" srcOrd="0" destOrd="0" presId="urn:microsoft.com/office/officeart/2005/8/layout/lProcess2"/>
    <dgm:cxn modelId="{ACD97B9B-2B2C-4CFD-8FA4-6972C5B4CCDE}" type="presOf" srcId="{CB5BCAD1-08AD-474C-8B43-D0EC65C1D945}" destId="{72276232-271D-424C-BA29-7FB0AF5B7434}" srcOrd="0" destOrd="0" presId="urn:microsoft.com/office/officeart/2005/8/layout/lProcess2"/>
    <dgm:cxn modelId="{6078DFAC-0381-4D7B-A176-B54D738B0A22}" type="presOf" srcId="{A90B3B45-333D-4BB8-90AF-3157034879C2}" destId="{1987D25C-6EA6-43AF-BF7C-07181846381C}" srcOrd="1" destOrd="0" presId="urn:microsoft.com/office/officeart/2005/8/layout/lProcess2"/>
    <dgm:cxn modelId="{4BC6D58B-AC59-4C77-BB5F-4303B7FE4F02}" type="presOf" srcId="{F9498964-12BC-4AF5-A769-B04DBC9EB5A9}" destId="{01E66638-4F3B-42FB-84C5-69866BB7308C}" srcOrd="0" destOrd="0" presId="urn:microsoft.com/office/officeart/2005/8/layout/lProcess2"/>
    <dgm:cxn modelId="{15E4D927-A249-4C1F-B645-972D9DE08BEB}" type="presOf" srcId="{15D2766E-E076-4AFB-A3F3-9CB20F1C2458}" destId="{44B7F779-2801-4B09-8661-40AEF189F7D9}" srcOrd="0" destOrd="0" presId="urn:microsoft.com/office/officeart/2005/8/layout/lProcess2"/>
    <dgm:cxn modelId="{70C81858-9963-491C-8DC9-A4AC54619742}" type="presParOf" srcId="{287C50FF-0C68-4D41-9A4B-1675DD12D98C}" destId="{07FD6B4B-92D6-4CF7-BCA2-0BECDE064E77}" srcOrd="0" destOrd="0" presId="urn:microsoft.com/office/officeart/2005/8/layout/lProcess2"/>
    <dgm:cxn modelId="{AD17FF0D-6276-4805-8AEA-C1A7A5506BC7}" type="presParOf" srcId="{07FD6B4B-92D6-4CF7-BCA2-0BECDE064E77}" destId="{BC248DE9-DF42-4FDB-9CC4-068DA6C50575}" srcOrd="0" destOrd="0" presId="urn:microsoft.com/office/officeart/2005/8/layout/lProcess2"/>
    <dgm:cxn modelId="{9B2EE3FA-6949-4135-A6F9-F3BFD969C74E}" type="presParOf" srcId="{07FD6B4B-92D6-4CF7-BCA2-0BECDE064E77}" destId="{1987D25C-6EA6-43AF-BF7C-07181846381C}" srcOrd="1" destOrd="0" presId="urn:microsoft.com/office/officeart/2005/8/layout/lProcess2"/>
    <dgm:cxn modelId="{3E5E14C5-630A-4E02-858D-C2B92079DE12}" type="presParOf" srcId="{07FD6B4B-92D6-4CF7-BCA2-0BECDE064E77}" destId="{BC4276E3-40AE-4A3C-A1AC-75AC7F8F7429}" srcOrd="2" destOrd="0" presId="urn:microsoft.com/office/officeart/2005/8/layout/lProcess2"/>
    <dgm:cxn modelId="{554C14F5-E97A-4CE1-BDCC-81598182BAE9}" type="presParOf" srcId="{BC4276E3-40AE-4A3C-A1AC-75AC7F8F7429}" destId="{5CA1AF29-2B0E-45B7-856B-C4C2F9134149}" srcOrd="0" destOrd="0" presId="urn:microsoft.com/office/officeart/2005/8/layout/lProcess2"/>
    <dgm:cxn modelId="{B572F17B-9E97-4FCD-8CD3-4DAC1402E5FC}" type="presParOf" srcId="{5CA1AF29-2B0E-45B7-856B-C4C2F9134149}" destId="{44B7F779-2801-4B09-8661-40AEF189F7D9}" srcOrd="0" destOrd="0" presId="urn:microsoft.com/office/officeart/2005/8/layout/lProcess2"/>
    <dgm:cxn modelId="{715CEC78-EDDE-4E66-A635-585964BC0F1B}" type="presParOf" srcId="{5CA1AF29-2B0E-45B7-856B-C4C2F9134149}" destId="{5E7FD7DD-9434-4FD9-B0FF-F0BE4FE8291F}" srcOrd="1" destOrd="0" presId="urn:microsoft.com/office/officeart/2005/8/layout/lProcess2"/>
    <dgm:cxn modelId="{ADE76D8B-6316-4108-873B-546736B2E3A4}" type="presParOf" srcId="{5CA1AF29-2B0E-45B7-856B-C4C2F9134149}" destId="{709D8ECF-61F0-4F5D-8292-FAF953C95340}" srcOrd="2" destOrd="0" presId="urn:microsoft.com/office/officeart/2005/8/layout/lProcess2"/>
    <dgm:cxn modelId="{81C183B4-E85E-48E2-934B-BE36ED7B0ACC}" type="presParOf" srcId="{5CA1AF29-2B0E-45B7-856B-C4C2F9134149}" destId="{D995DADC-87C7-4176-A784-102A7D92A9A9}" srcOrd="3" destOrd="0" presId="urn:microsoft.com/office/officeart/2005/8/layout/lProcess2"/>
    <dgm:cxn modelId="{2063FBDF-FD8E-4752-B5F4-F5673B7B9A60}" type="presParOf" srcId="{5CA1AF29-2B0E-45B7-856B-C4C2F9134149}" destId="{771E6B33-366F-47FD-B48F-A3A27FBFC672}" srcOrd="4" destOrd="0" presId="urn:microsoft.com/office/officeart/2005/8/layout/lProcess2"/>
    <dgm:cxn modelId="{4FAEC825-C637-44E1-AA81-1036D3B7993E}" type="presParOf" srcId="{287C50FF-0C68-4D41-9A4B-1675DD12D98C}" destId="{D0C6414F-116A-4E75-ABA5-2B495E96AEB0}" srcOrd="1" destOrd="0" presId="urn:microsoft.com/office/officeart/2005/8/layout/lProcess2"/>
    <dgm:cxn modelId="{91557440-F680-407F-BFE6-0CC22C65CD40}" type="presParOf" srcId="{287C50FF-0C68-4D41-9A4B-1675DD12D98C}" destId="{FCF75446-DC39-4FB0-8E2B-F1859B49FA8D}" srcOrd="2" destOrd="0" presId="urn:microsoft.com/office/officeart/2005/8/layout/lProcess2"/>
    <dgm:cxn modelId="{E142FFD0-A49B-41D8-ACA5-56C9F832ED2F}" type="presParOf" srcId="{FCF75446-DC39-4FB0-8E2B-F1859B49FA8D}" destId="{577EF2EE-C7A7-4D63-A8AA-02F5F3A89650}" srcOrd="0" destOrd="0" presId="urn:microsoft.com/office/officeart/2005/8/layout/lProcess2"/>
    <dgm:cxn modelId="{00D87831-CBCF-453C-B97F-146D7CF9C63B}" type="presParOf" srcId="{FCF75446-DC39-4FB0-8E2B-F1859B49FA8D}" destId="{8ABBD8A4-3E67-41BD-848D-0883A77FC6B5}" srcOrd="1" destOrd="0" presId="urn:microsoft.com/office/officeart/2005/8/layout/lProcess2"/>
    <dgm:cxn modelId="{C38566CA-2B94-408B-99CA-04EE8594DBAF}" type="presParOf" srcId="{FCF75446-DC39-4FB0-8E2B-F1859B49FA8D}" destId="{FD44F0FF-07CF-4CAC-B302-A9485240525E}" srcOrd="2" destOrd="0" presId="urn:microsoft.com/office/officeart/2005/8/layout/lProcess2"/>
    <dgm:cxn modelId="{E65EA906-7FC3-4542-B352-87611B2D8F7C}" type="presParOf" srcId="{FD44F0FF-07CF-4CAC-B302-A9485240525E}" destId="{C74B9A6B-34CC-4CDF-9871-0B7DAAD40F83}" srcOrd="0" destOrd="0" presId="urn:microsoft.com/office/officeart/2005/8/layout/lProcess2"/>
    <dgm:cxn modelId="{24605088-7BAF-474C-B44A-3390B00B4C1B}" type="presParOf" srcId="{C74B9A6B-34CC-4CDF-9871-0B7DAAD40F83}" destId="{72276232-271D-424C-BA29-7FB0AF5B7434}" srcOrd="0" destOrd="0" presId="urn:microsoft.com/office/officeart/2005/8/layout/lProcess2"/>
    <dgm:cxn modelId="{9B3FD5C6-328D-4B47-8680-F3278F2C49D5}" type="presParOf" srcId="{C74B9A6B-34CC-4CDF-9871-0B7DAAD40F83}" destId="{73E0ABCF-8B18-479A-B968-3572E2D66FEC}" srcOrd="1" destOrd="0" presId="urn:microsoft.com/office/officeart/2005/8/layout/lProcess2"/>
    <dgm:cxn modelId="{3868E6AA-AB99-4EAE-AEC2-8953725E1F40}" type="presParOf" srcId="{C74B9A6B-34CC-4CDF-9871-0B7DAAD40F83}" destId="{4AADBA44-B121-4CF9-888A-B4A7BA2A5B4A}" srcOrd="2" destOrd="0" presId="urn:microsoft.com/office/officeart/2005/8/layout/lProcess2"/>
    <dgm:cxn modelId="{565F3452-FE76-49E4-A000-D7EA312CADB4}" type="presParOf" srcId="{C74B9A6B-34CC-4CDF-9871-0B7DAAD40F83}" destId="{9CB7E436-C1AA-41A8-88E9-BC53D2E840B2}" srcOrd="3" destOrd="0" presId="urn:microsoft.com/office/officeart/2005/8/layout/lProcess2"/>
    <dgm:cxn modelId="{A3D12924-4D51-4D9D-8470-C80CA98DAC24}" type="presParOf" srcId="{C74B9A6B-34CC-4CDF-9871-0B7DAAD40F83}" destId="{BCD6C905-6F57-4F49-9031-6E1424471A10}" srcOrd="4" destOrd="0" presId="urn:microsoft.com/office/officeart/2005/8/layout/lProcess2"/>
    <dgm:cxn modelId="{8F76BB8A-C903-462F-98C6-7596AE22B79E}" type="presParOf" srcId="{C74B9A6B-34CC-4CDF-9871-0B7DAAD40F83}" destId="{FD515FC0-4236-490C-BA3D-943524A16058}" srcOrd="5" destOrd="0" presId="urn:microsoft.com/office/officeart/2005/8/layout/lProcess2"/>
    <dgm:cxn modelId="{AA95D99C-8257-4551-A86B-5CFCBA2B59C7}" type="presParOf" srcId="{C74B9A6B-34CC-4CDF-9871-0B7DAAD40F83}" destId="{01E66638-4F3B-42FB-84C5-69866BB7308C}" srcOrd="6" destOrd="0" presId="urn:microsoft.com/office/officeart/2005/8/layout/lProcess2"/>
    <dgm:cxn modelId="{9D6697DE-1DC3-40D3-946C-3EBFE48C6A2B}" type="presParOf" srcId="{287C50FF-0C68-4D41-9A4B-1675DD12D98C}" destId="{72072A95-209B-49CC-90C0-CDEC9D9B4917}" srcOrd="3" destOrd="0" presId="urn:microsoft.com/office/officeart/2005/8/layout/lProcess2"/>
    <dgm:cxn modelId="{D7AD19B1-02EB-4CD1-8580-23544C996B74}" type="presParOf" srcId="{287C50FF-0C68-4D41-9A4B-1675DD12D98C}" destId="{FF3F7464-CCA4-4D3F-B9DD-1110E8947483}" srcOrd="4" destOrd="0" presId="urn:microsoft.com/office/officeart/2005/8/layout/lProcess2"/>
    <dgm:cxn modelId="{C59128DC-73AF-4D76-B4A0-DC3D08EDCEA6}" type="presParOf" srcId="{FF3F7464-CCA4-4D3F-B9DD-1110E8947483}" destId="{93103F42-48DC-444F-9325-3059BDAC1747}" srcOrd="0" destOrd="0" presId="urn:microsoft.com/office/officeart/2005/8/layout/lProcess2"/>
    <dgm:cxn modelId="{3A299113-1069-458E-A04C-439979ABFE94}" type="presParOf" srcId="{FF3F7464-CCA4-4D3F-B9DD-1110E8947483}" destId="{7FD75F17-3565-47B5-BBD0-CCF1B7F2C8B1}" srcOrd="1" destOrd="0" presId="urn:microsoft.com/office/officeart/2005/8/layout/lProcess2"/>
    <dgm:cxn modelId="{6C8BCE11-BD21-4385-B03C-47F1D7B12D56}" type="presParOf" srcId="{FF3F7464-CCA4-4D3F-B9DD-1110E8947483}" destId="{3CD086E7-A272-4384-BB10-B61053A575F5}" srcOrd="2" destOrd="0" presId="urn:microsoft.com/office/officeart/2005/8/layout/lProcess2"/>
    <dgm:cxn modelId="{A0D7A3C3-A1DC-439C-AB0F-0DAE8C230555}" type="presParOf" srcId="{3CD086E7-A272-4384-BB10-B61053A575F5}" destId="{C51F2F6D-6601-4354-83DA-47E1235D9ADD}" srcOrd="0" destOrd="0" presId="urn:microsoft.com/office/officeart/2005/8/layout/lProcess2"/>
    <dgm:cxn modelId="{573991F5-52D5-4FEF-9DD6-0AFD4D3971D8}" type="presParOf" srcId="{C51F2F6D-6601-4354-83DA-47E1235D9ADD}" destId="{6FCAD62B-0AB9-4584-AB95-9DAECA557025}" srcOrd="0" destOrd="0" presId="urn:microsoft.com/office/officeart/2005/8/layout/lProcess2"/>
    <dgm:cxn modelId="{6FD869F4-2595-4301-9167-DC6FABBB18DD}" type="presParOf" srcId="{C51F2F6D-6601-4354-83DA-47E1235D9ADD}" destId="{F15CE1B3-7CDA-4BCC-8E03-6A4729F2B244}" srcOrd="1" destOrd="0" presId="urn:microsoft.com/office/officeart/2005/8/layout/lProcess2"/>
    <dgm:cxn modelId="{417342E4-9149-4845-B1E5-4D30EDB3BF8F}" type="presParOf" srcId="{C51F2F6D-6601-4354-83DA-47E1235D9ADD}" destId="{5209E075-7E78-49EF-AF1B-73814D0078C1}" srcOrd="2" destOrd="0" presId="urn:microsoft.com/office/officeart/2005/8/layout/lProcess2"/>
    <dgm:cxn modelId="{32DFEB7A-E3A4-4E16-9BE9-71D46F44811E}" type="presParOf" srcId="{C51F2F6D-6601-4354-83DA-47E1235D9ADD}" destId="{9C54B01B-7D3E-4D1A-97ED-F8B9A7A51BB8}" srcOrd="3" destOrd="0" presId="urn:microsoft.com/office/officeart/2005/8/layout/lProcess2"/>
    <dgm:cxn modelId="{28BA5DD6-4DD7-4B3A-8FE6-03C10EAB8956}" type="presParOf" srcId="{C51F2F6D-6601-4354-83DA-47E1235D9ADD}" destId="{8D1F4ED6-931E-4DBA-9FF5-8C2FCED0EA02}" srcOrd="4" destOrd="0" presId="urn:microsoft.com/office/officeart/2005/8/layout/lProcess2"/>
    <dgm:cxn modelId="{E2592AA8-E10D-495B-8948-0DC9D65A4B31}" type="presParOf" srcId="{C51F2F6D-6601-4354-83DA-47E1235D9ADD}" destId="{053995DF-59F4-4540-9E06-37EF56A07EA0}" srcOrd="5" destOrd="0" presId="urn:microsoft.com/office/officeart/2005/8/layout/lProcess2"/>
    <dgm:cxn modelId="{B2517B96-43BC-4ACB-8A12-23718EA49518}" type="presParOf" srcId="{C51F2F6D-6601-4354-83DA-47E1235D9ADD}" destId="{E23A3AF1-B198-463C-862B-0BD086E41190}" srcOrd="6" destOrd="0" presId="urn:microsoft.com/office/officeart/2005/8/layout/lProcess2"/>
    <dgm:cxn modelId="{58513C26-6EA7-4069-89F3-ABB7069141F4}" type="presParOf" srcId="{287C50FF-0C68-4D41-9A4B-1675DD12D98C}" destId="{28EF4070-B860-45F7-A621-2735151B9F96}" srcOrd="5" destOrd="0" presId="urn:microsoft.com/office/officeart/2005/8/layout/lProcess2"/>
    <dgm:cxn modelId="{A020F578-5E41-4296-863B-C00F3E0A5BB0}" type="presParOf" srcId="{287C50FF-0C68-4D41-9A4B-1675DD12D98C}" destId="{E210356A-7E9E-4FDD-9ED0-7BDF07C9CBC3}" srcOrd="6" destOrd="0" presId="urn:microsoft.com/office/officeart/2005/8/layout/lProcess2"/>
    <dgm:cxn modelId="{7AB90229-8B23-4F3D-B7B2-CF88485FF3B5}" type="presParOf" srcId="{E210356A-7E9E-4FDD-9ED0-7BDF07C9CBC3}" destId="{80777B38-1508-4D2F-92B3-3F714E69EC4D}" srcOrd="0" destOrd="0" presId="urn:microsoft.com/office/officeart/2005/8/layout/lProcess2"/>
    <dgm:cxn modelId="{87A81E26-39B3-485A-B333-281C4C79247C}" type="presParOf" srcId="{E210356A-7E9E-4FDD-9ED0-7BDF07C9CBC3}" destId="{D15A44DC-1350-445C-B817-7F1042F7510A}" srcOrd="1" destOrd="0" presId="urn:microsoft.com/office/officeart/2005/8/layout/lProcess2"/>
    <dgm:cxn modelId="{2C8671A2-1356-4953-8174-9C4BCE775DE3}" type="presParOf" srcId="{E210356A-7E9E-4FDD-9ED0-7BDF07C9CBC3}" destId="{ACC0A587-EC1C-4ACF-AC52-2F7C302F7B09}" srcOrd="2" destOrd="0" presId="urn:microsoft.com/office/officeart/2005/8/layout/lProcess2"/>
    <dgm:cxn modelId="{705935BD-9C3D-4FF3-A44D-9A2DCDE9301C}" type="presParOf" srcId="{ACC0A587-EC1C-4ACF-AC52-2F7C302F7B09}" destId="{0B7F1860-8627-4808-9386-D9381F749937}" srcOrd="0" destOrd="0" presId="urn:microsoft.com/office/officeart/2005/8/layout/lProcess2"/>
    <dgm:cxn modelId="{10B53DBA-6D76-4A10-8E4F-0A940AF0EE20}" type="presParOf" srcId="{0B7F1860-8627-4808-9386-D9381F749937}" destId="{82655354-1051-4447-97FF-8EF943052265}" srcOrd="0" destOrd="0" presId="urn:microsoft.com/office/officeart/2005/8/layout/lProcess2"/>
    <dgm:cxn modelId="{DCA0E651-8A92-4E8E-91BA-F4C1BB0B709F}" type="presParOf" srcId="{0B7F1860-8627-4808-9386-D9381F749937}" destId="{C3BC7E01-9DE8-41AA-B4AD-C965707E4BCF}" srcOrd="1" destOrd="0" presId="urn:microsoft.com/office/officeart/2005/8/layout/lProcess2"/>
    <dgm:cxn modelId="{3996BB16-3DC4-4791-96CC-FD2C2AB6E3A6}" type="presParOf" srcId="{0B7F1860-8627-4808-9386-D9381F749937}" destId="{B0C64AA8-F3F6-4259-B668-52A84FC80C9C}" srcOrd="2" destOrd="0" presId="urn:microsoft.com/office/officeart/2005/8/layout/lProcess2"/>
    <dgm:cxn modelId="{1987486B-FAB5-49D3-A080-C121E295784E}" type="presParOf" srcId="{0B7F1860-8627-4808-9386-D9381F749937}" destId="{CBCD0F3B-3AD7-4790-9746-4DD54DB2AA75}" srcOrd="3" destOrd="0" presId="urn:microsoft.com/office/officeart/2005/8/layout/lProcess2"/>
    <dgm:cxn modelId="{D83ADA95-2428-4D8C-BA64-625FE67C67BE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2185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85" y="0"/>
        <a:ext cx="2144321" cy="1759206"/>
      </dsp:txXfrm>
    </dsp:sp>
    <dsp:sp modelId="{44B7F779-2801-4B09-8661-40AEF189F7D9}">
      <dsp:nvSpPr>
        <dsp:cNvPr id="0" name=""/>
        <dsp:cNvSpPr/>
      </dsp:nvSpPr>
      <dsp:spPr>
        <a:xfrm>
          <a:off x="240410" y="1755081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74152" y="1788823"/>
        <a:ext cx="1647973" cy="1084561"/>
      </dsp:txXfrm>
    </dsp:sp>
    <dsp:sp modelId="{709D8ECF-61F0-4F5D-8292-FAF953C95340}">
      <dsp:nvSpPr>
        <dsp:cNvPr id="0" name=""/>
        <dsp:cNvSpPr/>
      </dsp:nvSpPr>
      <dsp:spPr>
        <a:xfrm>
          <a:off x="216617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3122731"/>
        <a:ext cx="1647973" cy="1084561"/>
      </dsp:txXfrm>
    </dsp:sp>
    <dsp:sp modelId="{771E6B33-366F-47FD-B48F-A3A27FBFC672}">
      <dsp:nvSpPr>
        <dsp:cNvPr id="0" name=""/>
        <dsp:cNvSpPr/>
      </dsp:nvSpPr>
      <dsp:spPr>
        <a:xfrm>
          <a:off x="216617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4452014"/>
        <a:ext cx="1647973" cy="1084561"/>
      </dsp:txXfrm>
    </dsp:sp>
    <dsp:sp modelId="{577EF2EE-C7A7-4D63-A8AA-02F5F3A89650}">
      <dsp:nvSpPr>
        <dsp:cNvPr id="0" name=""/>
        <dsp:cNvSpPr/>
      </dsp:nvSpPr>
      <dsp:spPr>
        <a:xfrm>
          <a:off x="2307331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07331" y="0"/>
        <a:ext cx="2144321" cy="1759206"/>
      </dsp:txXfrm>
    </dsp:sp>
    <dsp:sp modelId="{72276232-271D-424C-BA29-7FB0AF5B7434}">
      <dsp:nvSpPr>
        <dsp:cNvPr id="0" name=""/>
        <dsp:cNvSpPr/>
      </dsp:nvSpPr>
      <dsp:spPr>
        <a:xfrm>
          <a:off x="2521763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1784369"/>
        <a:ext cx="1665417" cy="804222"/>
      </dsp:txXfrm>
    </dsp:sp>
    <dsp:sp modelId="{4AADBA44-B121-4CF9-888A-B4A7BA2A5B4A}">
      <dsp:nvSpPr>
        <dsp:cNvPr id="0" name=""/>
        <dsp:cNvSpPr/>
      </dsp:nvSpPr>
      <dsp:spPr>
        <a:xfrm>
          <a:off x="2521763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2770057"/>
        <a:ext cx="1665417" cy="804222"/>
      </dsp:txXfrm>
    </dsp:sp>
    <dsp:sp modelId="{BCD6C905-6F57-4F49-9031-6E1424471A10}">
      <dsp:nvSpPr>
        <dsp:cNvPr id="0" name=""/>
        <dsp:cNvSpPr/>
      </dsp:nvSpPr>
      <dsp:spPr>
        <a:xfrm>
          <a:off x="2521763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3755745"/>
        <a:ext cx="1665417" cy="804222"/>
      </dsp:txXfrm>
    </dsp:sp>
    <dsp:sp modelId="{01E66638-4F3B-42FB-84C5-69866BB7308C}">
      <dsp:nvSpPr>
        <dsp:cNvPr id="0" name=""/>
        <dsp:cNvSpPr/>
      </dsp:nvSpPr>
      <dsp:spPr>
        <a:xfrm>
          <a:off x="2521763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4741432"/>
        <a:ext cx="1665417" cy="804222"/>
      </dsp:txXfrm>
    </dsp:sp>
    <dsp:sp modelId="{93103F42-48DC-444F-9325-3059BDAC1747}">
      <dsp:nvSpPr>
        <dsp:cNvPr id="0" name=""/>
        <dsp:cNvSpPr/>
      </dsp:nvSpPr>
      <dsp:spPr>
        <a:xfrm>
          <a:off x="4612477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12477" y="0"/>
        <a:ext cx="2144321" cy="1759206"/>
      </dsp:txXfrm>
    </dsp:sp>
    <dsp:sp modelId="{6FCAD62B-0AB9-4584-AB95-9DAECA557025}">
      <dsp:nvSpPr>
        <dsp:cNvPr id="0" name=""/>
        <dsp:cNvSpPr/>
      </dsp:nvSpPr>
      <dsp:spPr>
        <a:xfrm>
          <a:off x="4826909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1784369"/>
        <a:ext cx="1665417" cy="804222"/>
      </dsp:txXfrm>
    </dsp:sp>
    <dsp:sp modelId="{5209E075-7E78-49EF-AF1B-73814D0078C1}">
      <dsp:nvSpPr>
        <dsp:cNvPr id="0" name=""/>
        <dsp:cNvSpPr/>
      </dsp:nvSpPr>
      <dsp:spPr>
        <a:xfrm>
          <a:off x="4826909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2770057"/>
        <a:ext cx="1665417" cy="804222"/>
      </dsp:txXfrm>
    </dsp:sp>
    <dsp:sp modelId="{8D1F4ED6-931E-4DBA-9FF5-8C2FCED0EA02}">
      <dsp:nvSpPr>
        <dsp:cNvPr id="0" name=""/>
        <dsp:cNvSpPr/>
      </dsp:nvSpPr>
      <dsp:spPr>
        <a:xfrm>
          <a:off x="4826909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3755745"/>
        <a:ext cx="1665417" cy="804222"/>
      </dsp:txXfrm>
    </dsp:sp>
    <dsp:sp modelId="{E23A3AF1-B198-463C-862B-0BD086E41190}">
      <dsp:nvSpPr>
        <dsp:cNvPr id="0" name=""/>
        <dsp:cNvSpPr/>
      </dsp:nvSpPr>
      <dsp:spPr>
        <a:xfrm>
          <a:off x="4826909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4741432"/>
        <a:ext cx="1665417" cy="804222"/>
      </dsp:txXfrm>
    </dsp:sp>
    <dsp:sp modelId="{80777B38-1508-4D2F-92B3-3F714E69EC4D}">
      <dsp:nvSpPr>
        <dsp:cNvPr id="0" name=""/>
        <dsp:cNvSpPr/>
      </dsp:nvSpPr>
      <dsp:spPr>
        <a:xfrm>
          <a:off x="6917622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917622" y="0"/>
        <a:ext cx="2144321" cy="1759206"/>
      </dsp:txXfrm>
    </dsp:sp>
    <dsp:sp modelId="{82655354-1051-4447-97FF-8EF943052265}">
      <dsp:nvSpPr>
        <dsp:cNvPr id="0" name=""/>
        <dsp:cNvSpPr/>
      </dsp:nvSpPr>
      <dsp:spPr>
        <a:xfrm>
          <a:off x="7132055" y="1759707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1793449"/>
        <a:ext cx="1647973" cy="1084561"/>
      </dsp:txXfrm>
    </dsp:sp>
    <dsp:sp modelId="{B0C64AA8-F3F6-4259-B668-52A84FC80C9C}">
      <dsp:nvSpPr>
        <dsp:cNvPr id="0" name=""/>
        <dsp:cNvSpPr/>
      </dsp:nvSpPr>
      <dsp:spPr>
        <a:xfrm>
          <a:off x="7132055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3122731"/>
        <a:ext cx="1647973" cy="1084561"/>
      </dsp:txXfrm>
    </dsp:sp>
    <dsp:sp modelId="{334A5D42-C472-4873-BD2A-1BF3B68CBD34}">
      <dsp:nvSpPr>
        <dsp:cNvPr id="0" name=""/>
        <dsp:cNvSpPr/>
      </dsp:nvSpPr>
      <dsp:spPr>
        <a:xfrm>
          <a:off x="7132055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4452014"/>
        <a:ext cx="1647973" cy="1084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2185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85" y="0"/>
        <a:ext cx="2144321" cy="1759206"/>
      </dsp:txXfrm>
    </dsp:sp>
    <dsp:sp modelId="{44B7F779-2801-4B09-8661-40AEF189F7D9}">
      <dsp:nvSpPr>
        <dsp:cNvPr id="0" name=""/>
        <dsp:cNvSpPr/>
      </dsp:nvSpPr>
      <dsp:spPr>
        <a:xfrm>
          <a:off x="240410" y="1755081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74152" y="1788823"/>
        <a:ext cx="1647973" cy="1084561"/>
      </dsp:txXfrm>
    </dsp:sp>
    <dsp:sp modelId="{709D8ECF-61F0-4F5D-8292-FAF953C95340}">
      <dsp:nvSpPr>
        <dsp:cNvPr id="0" name=""/>
        <dsp:cNvSpPr/>
      </dsp:nvSpPr>
      <dsp:spPr>
        <a:xfrm>
          <a:off x="216617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3122731"/>
        <a:ext cx="1647973" cy="1084561"/>
      </dsp:txXfrm>
    </dsp:sp>
    <dsp:sp modelId="{771E6B33-366F-47FD-B48F-A3A27FBFC672}">
      <dsp:nvSpPr>
        <dsp:cNvPr id="0" name=""/>
        <dsp:cNvSpPr/>
      </dsp:nvSpPr>
      <dsp:spPr>
        <a:xfrm>
          <a:off x="216617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4452014"/>
        <a:ext cx="1647973" cy="1084561"/>
      </dsp:txXfrm>
    </dsp:sp>
    <dsp:sp modelId="{577EF2EE-C7A7-4D63-A8AA-02F5F3A89650}">
      <dsp:nvSpPr>
        <dsp:cNvPr id="0" name=""/>
        <dsp:cNvSpPr/>
      </dsp:nvSpPr>
      <dsp:spPr>
        <a:xfrm>
          <a:off x="2307331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07331" y="0"/>
        <a:ext cx="2144321" cy="1759206"/>
      </dsp:txXfrm>
    </dsp:sp>
    <dsp:sp modelId="{72276232-271D-424C-BA29-7FB0AF5B7434}">
      <dsp:nvSpPr>
        <dsp:cNvPr id="0" name=""/>
        <dsp:cNvSpPr/>
      </dsp:nvSpPr>
      <dsp:spPr>
        <a:xfrm>
          <a:off x="2521763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1784369"/>
        <a:ext cx="1665417" cy="804222"/>
      </dsp:txXfrm>
    </dsp:sp>
    <dsp:sp modelId="{4AADBA44-B121-4CF9-888A-B4A7BA2A5B4A}">
      <dsp:nvSpPr>
        <dsp:cNvPr id="0" name=""/>
        <dsp:cNvSpPr/>
      </dsp:nvSpPr>
      <dsp:spPr>
        <a:xfrm>
          <a:off x="2521763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2770057"/>
        <a:ext cx="1665417" cy="804222"/>
      </dsp:txXfrm>
    </dsp:sp>
    <dsp:sp modelId="{BCD6C905-6F57-4F49-9031-6E1424471A10}">
      <dsp:nvSpPr>
        <dsp:cNvPr id="0" name=""/>
        <dsp:cNvSpPr/>
      </dsp:nvSpPr>
      <dsp:spPr>
        <a:xfrm>
          <a:off x="2521763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3755745"/>
        <a:ext cx="1665417" cy="804222"/>
      </dsp:txXfrm>
    </dsp:sp>
    <dsp:sp modelId="{01E66638-4F3B-42FB-84C5-69866BB7308C}">
      <dsp:nvSpPr>
        <dsp:cNvPr id="0" name=""/>
        <dsp:cNvSpPr/>
      </dsp:nvSpPr>
      <dsp:spPr>
        <a:xfrm>
          <a:off x="2521763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4741432"/>
        <a:ext cx="1665417" cy="804222"/>
      </dsp:txXfrm>
    </dsp:sp>
    <dsp:sp modelId="{93103F42-48DC-444F-9325-3059BDAC1747}">
      <dsp:nvSpPr>
        <dsp:cNvPr id="0" name=""/>
        <dsp:cNvSpPr/>
      </dsp:nvSpPr>
      <dsp:spPr>
        <a:xfrm>
          <a:off x="4612477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12477" y="0"/>
        <a:ext cx="2144321" cy="1759206"/>
      </dsp:txXfrm>
    </dsp:sp>
    <dsp:sp modelId="{6FCAD62B-0AB9-4584-AB95-9DAECA557025}">
      <dsp:nvSpPr>
        <dsp:cNvPr id="0" name=""/>
        <dsp:cNvSpPr/>
      </dsp:nvSpPr>
      <dsp:spPr>
        <a:xfrm>
          <a:off x="4826909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1784369"/>
        <a:ext cx="1665417" cy="804222"/>
      </dsp:txXfrm>
    </dsp:sp>
    <dsp:sp modelId="{5209E075-7E78-49EF-AF1B-73814D0078C1}">
      <dsp:nvSpPr>
        <dsp:cNvPr id="0" name=""/>
        <dsp:cNvSpPr/>
      </dsp:nvSpPr>
      <dsp:spPr>
        <a:xfrm>
          <a:off x="4826909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2770057"/>
        <a:ext cx="1665417" cy="804222"/>
      </dsp:txXfrm>
    </dsp:sp>
    <dsp:sp modelId="{8D1F4ED6-931E-4DBA-9FF5-8C2FCED0EA02}">
      <dsp:nvSpPr>
        <dsp:cNvPr id="0" name=""/>
        <dsp:cNvSpPr/>
      </dsp:nvSpPr>
      <dsp:spPr>
        <a:xfrm>
          <a:off x="4826909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3755745"/>
        <a:ext cx="1665417" cy="804222"/>
      </dsp:txXfrm>
    </dsp:sp>
    <dsp:sp modelId="{E23A3AF1-B198-463C-862B-0BD086E41190}">
      <dsp:nvSpPr>
        <dsp:cNvPr id="0" name=""/>
        <dsp:cNvSpPr/>
      </dsp:nvSpPr>
      <dsp:spPr>
        <a:xfrm>
          <a:off x="4826909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4741432"/>
        <a:ext cx="1665417" cy="804222"/>
      </dsp:txXfrm>
    </dsp:sp>
    <dsp:sp modelId="{80777B38-1508-4D2F-92B3-3F714E69EC4D}">
      <dsp:nvSpPr>
        <dsp:cNvPr id="0" name=""/>
        <dsp:cNvSpPr/>
      </dsp:nvSpPr>
      <dsp:spPr>
        <a:xfrm>
          <a:off x="6917622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917622" y="0"/>
        <a:ext cx="2144321" cy="1759206"/>
      </dsp:txXfrm>
    </dsp:sp>
    <dsp:sp modelId="{82655354-1051-4447-97FF-8EF943052265}">
      <dsp:nvSpPr>
        <dsp:cNvPr id="0" name=""/>
        <dsp:cNvSpPr/>
      </dsp:nvSpPr>
      <dsp:spPr>
        <a:xfrm>
          <a:off x="7132055" y="1759707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1793449"/>
        <a:ext cx="1647973" cy="1084561"/>
      </dsp:txXfrm>
    </dsp:sp>
    <dsp:sp modelId="{B0C64AA8-F3F6-4259-B668-52A84FC80C9C}">
      <dsp:nvSpPr>
        <dsp:cNvPr id="0" name=""/>
        <dsp:cNvSpPr/>
      </dsp:nvSpPr>
      <dsp:spPr>
        <a:xfrm>
          <a:off x="7132055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3122731"/>
        <a:ext cx="1647973" cy="1084561"/>
      </dsp:txXfrm>
    </dsp:sp>
    <dsp:sp modelId="{334A5D42-C472-4873-BD2A-1BF3B68CBD34}">
      <dsp:nvSpPr>
        <dsp:cNvPr id="0" name=""/>
        <dsp:cNvSpPr/>
      </dsp:nvSpPr>
      <dsp:spPr>
        <a:xfrm>
          <a:off x="7132055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4452014"/>
        <a:ext cx="1647973" cy="1084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637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320238"/>
        <a:ext cx="2092029" cy="1255217"/>
      </dsp:txXfrm>
    </dsp:sp>
    <dsp:sp modelId="{CEA544B6-23EB-4CFC-83E7-D9C15AA2AF43}">
      <dsp:nvSpPr>
        <dsp:cNvPr id="0" name=""/>
        <dsp:cNvSpPr/>
      </dsp:nvSpPr>
      <dsp:spPr>
        <a:xfrm>
          <a:off x="2303869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320238"/>
        <a:ext cx="2092029" cy="1255217"/>
      </dsp:txXfrm>
    </dsp:sp>
    <dsp:sp modelId="{58E9A38F-01FF-49AE-B9D4-D2473A81C2FB}">
      <dsp:nvSpPr>
        <dsp:cNvPr id="0" name=""/>
        <dsp:cNvSpPr/>
      </dsp:nvSpPr>
      <dsp:spPr>
        <a:xfrm>
          <a:off x="4605101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2300" kern="1200" dirty="0">
            <a:solidFill>
              <a:schemeClr val="accent6"/>
            </a:solidFill>
          </a:endParaRPr>
        </a:p>
      </dsp:txBody>
      <dsp:txXfrm>
        <a:off x="4605101" y="320238"/>
        <a:ext cx="2092029" cy="1255217"/>
      </dsp:txXfrm>
    </dsp:sp>
    <dsp:sp modelId="{5EE505AB-715C-4F0E-9BCB-F333D22A3F1E}">
      <dsp:nvSpPr>
        <dsp:cNvPr id="0" name=""/>
        <dsp:cNvSpPr/>
      </dsp:nvSpPr>
      <dsp:spPr>
        <a:xfrm>
          <a:off x="6906333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320238"/>
        <a:ext cx="2092029" cy="1255217"/>
      </dsp:txXfrm>
    </dsp:sp>
    <dsp:sp modelId="{9672A190-E211-4CFC-99C3-57BC9E8231EB}">
      <dsp:nvSpPr>
        <dsp:cNvPr id="0" name=""/>
        <dsp:cNvSpPr/>
      </dsp:nvSpPr>
      <dsp:spPr>
        <a:xfrm>
          <a:off x="2637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1784659"/>
        <a:ext cx="2092029" cy="1255217"/>
      </dsp:txXfrm>
    </dsp:sp>
    <dsp:sp modelId="{4CE6FBDF-0380-4720-99D5-BD7BE6151779}">
      <dsp:nvSpPr>
        <dsp:cNvPr id="0" name=""/>
        <dsp:cNvSpPr/>
      </dsp:nvSpPr>
      <dsp:spPr>
        <a:xfrm>
          <a:off x="2303869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1784659"/>
        <a:ext cx="2092029" cy="1255217"/>
      </dsp:txXfrm>
    </dsp:sp>
    <dsp:sp modelId="{9783FBEF-8ABA-4019-8CAE-8609C4382F18}">
      <dsp:nvSpPr>
        <dsp:cNvPr id="0" name=""/>
        <dsp:cNvSpPr/>
      </dsp:nvSpPr>
      <dsp:spPr>
        <a:xfrm>
          <a:off x="4605101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605101" y="1784659"/>
        <a:ext cx="2092029" cy="1255217"/>
      </dsp:txXfrm>
    </dsp:sp>
    <dsp:sp modelId="{4D3E0FE7-ECA1-4C6A-BA08-413A15E8157C}">
      <dsp:nvSpPr>
        <dsp:cNvPr id="0" name=""/>
        <dsp:cNvSpPr/>
      </dsp:nvSpPr>
      <dsp:spPr>
        <a:xfrm>
          <a:off x="6906333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1784659"/>
        <a:ext cx="2092029" cy="1255217"/>
      </dsp:txXfrm>
    </dsp:sp>
    <dsp:sp modelId="{34F4E923-28D0-44CD-945D-136F334D2559}">
      <dsp:nvSpPr>
        <dsp:cNvPr id="0" name=""/>
        <dsp:cNvSpPr/>
      </dsp:nvSpPr>
      <dsp:spPr>
        <a:xfrm>
          <a:off x="2637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3249079"/>
        <a:ext cx="2092029" cy="1255217"/>
      </dsp:txXfrm>
    </dsp:sp>
    <dsp:sp modelId="{0BEEE785-1D59-407F-9AEC-A00D2E572016}">
      <dsp:nvSpPr>
        <dsp:cNvPr id="0" name=""/>
        <dsp:cNvSpPr/>
      </dsp:nvSpPr>
      <dsp:spPr>
        <a:xfrm>
          <a:off x="2303869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3249079"/>
        <a:ext cx="2092029" cy="1255217"/>
      </dsp:txXfrm>
    </dsp:sp>
    <dsp:sp modelId="{C7E471C5-4266-451B-AA5D-A96F5978B5FC}">
      <dsp:nvSpPr>
        <dsp:cNvPr id="0" name=""/>
        <dsp:cNvSpPr/>
      </dsp:nvSpPr>
      <dsp:spPr>
        <a:xfrm>
          <a:off x="4605101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605101" y="3249079"/>
        <a:ext cx="2092029" cy="1255217"/>
      </dsp:txXfrm>
    </dsp:sp>
    <dsp:sp modelId="{930655B7-3216-428A-8934-14A015714EAD}">
      <dsp:nvSpPr>
        <dsp:cNvPr id="0" name=""/>
        <dsp:cNvSpPr/>
      </dsp:nvSpPr>
      <dsp:spPr>
        <a:xfrm>
          <a:off x="6906333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3249079"/>
        <a:ext cx="2092029" cy="125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6B7F-BBA1-4985-A59F-02D8EAD084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6FEF-32BB-438C-ADCA-2EBED929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3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16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1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5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51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201976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 smtClean="0">
                <a:solidFill>
                  <a:schemeClr val="tx2">
                    <a:lumMod val="75000"/>
                  </a:schemeClr>
                </a:solidFill>
              </a:rPr>
              <a:t>Інтелектуальна система управління кадровим складом учбового підрозділу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2836" y="3789040"/>
            <a:ext cx="545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200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4335487"/>
            <a:ext cx="1551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СКСм-17-2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1645" y="5373216"/>
            <a:ext cx="3971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Науковий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кер</a:t>
            </a:r>
            <a:r>
              <a:rPr lang="uk-UA" sz="2400" dirty="0" err="1" smtClean="0">
                <a:solidFill>
                  <a:schemeClr val="tx2">
                    <a:lumMod val="75000"/>
                  </a:schemeClr>
                </a:solidFill>
              </a:rPr>
              <a:t>івник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 роботи:</a:t>
            </a:r>
          </a:p>
          <a:p>
            <a:pPr algn="ctr"/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Шкіль Олександр Сергійович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404664"/>
            <a:ext cx="4573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u="sng" dirty="0" smtClean="0">
                <a:solidFill>
                  <a:schemeClr val="tx2">
                    <a:lumMod val="75000"/>
                  </a:schemeClr>
                </a:solidFill>
              </a:rPr>
              <a:t>Магістерська атестаційна робота</a:t>
            </a:r>
            <a:endParaRPr lang="en-US" sz="24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B754BF15-4072-4638-B583-F42D8ABB2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88599"/>
              </p:ext>
            </p:extLst>
          </p:nvPr>
        </p:nvGraphicFramePr>
        <p:xfrm>
          <a:off x="44374" y="836712"/>
          <a:ext cx="9064130" cy="586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B754BF15-4072-4638-B583-F42D8ABB2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88599"/>
              </p:ext>
            </p:extLst>
          </p:nvPr>
        </p:nvGraphicFramePr>
        <p:xfrm>
          <a:off x="44374" y="836712"/>
          <a:ext cx="9064130" cy="586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0E19E-FF7B-45B7-A6FA-06D64D97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Сервіси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CyUni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249039BB-ED6E-4151-B981-D77B7BD2D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279866"/>
              </p:ext>
            </p:extLst>
          </p:nvPr>
        </p:nvGraphicFramePr>
        <p:xfrm>
          <a:off x="35496" y="908720"/>
          <a:ext cx="90010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9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270</Words>
  <Application>Microsoft Office PowerPoint</Application>
  <PresentationFormat>Экран (4:3)</PresentationFormat>
  <Paragraphs>94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Сервіси CyUni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udgine</dc:creator>
  <cp:lastModifiedBy>udgine</cp:lastModifiedBy>
  <cp:revision>13</cp:revision>
  <dcterms:created xsi:type="dcterms:W3CDTF">2018-12-05T21:57:15Z</dcterms:created>
  <dcterms:modified xsi:type="dcterms:W3CDTF">2019-01-02T06:51:43Z</dcterms:modified>
</cp:coreProperties>
</file>