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ru-UA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</dgm:pt>
    <dgm:pt modelId="{1987D25C-6EA6-43AF-BF7C-07181846381C}" type="pres">
      <dgm:prSet presAssocID="{A90B3B45-333D-4BB8-90AF-3157034879C2}" presName="textNode" presStyleLbl="bgShp" presStyleIdx="0" presStyleCnt="4"/>
      <dgm:spPr/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</dgm:pt>
    <dgm:pt modelId="{8ABBD8A4-3E67-41BD-848D-0883A77FC6B5}" type="pres">
      <dgm:prSet presAssocID="{0CA45587-B766-4DA6-8C4A-AB1F5DEE60A8}" presName="textNode" presStyleLbl="bgShp" presStyleIdx="1" presStyleCnt="4"/>
      <dgm:spPr/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</dgm:pt>
    <dgm:pt modelId="{7FD75F17-3565-47B5-BBD0-CCF1B7F2C8B1}" type="pres">
      <dgm:prSet presAssocID="{13F4D990-06C9-4487-88E2-58EE3014CD92}" presName="textNode" presStyleLbl="bgShp" presStyleIdx="2" presStyleCnt="4"/>
      <dgm:spPr/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</dgm:pt>
    <dgm:pt modelId="{D15A44DC-1350-445C-B817-7F1042F7510A}" type="pres">
      <dgm:prSet presAssocID="{487D59DD-D13B-4E27-AFE6-39D2AE4F0FDA}" presName="textNode" presStyleLbl="bgShp" presStyleIdx="3" presStyleCnt="4"/>
      <dgm:spPr/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A0BC4501-4FD0-4A13-A236-1FFAD3EB555A}" type="presOf" srcId="{13F4D990-06C9-4487-88E2-58EE3014CD92}" destId="{7FD75F17-3565-47B5-BBD0-CCF1B7F2C8B1}" srcOrd="1" destOrd="0" presId="urn:microsoft.com/office/officeart/2005/8/layout/lProcess2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0749F407-6603-4751-B3E7-CDD10DEAAD73}" type="presOf" srcId="{0CA45587-B766-4DA6-8C4A-AB1F5DEE60A8}" destId="{577EF2EE-C7A7-4D63-A8AA-02F5F3A89650}" srcOrd="0" destOrd="0" presId="urn:microsoft.com/office/officeart/2005/8/layout/lProcess2"/>
    <dgm:cxn modelId="{D5DC7009-61CA-4074-A4CE-6E5AACF5E0C7}" type="presOf" srcId="{CB5BCAD1-08AD-474C-8B43-D0EC65C1D945}" destId="{72276232-271D-424C-BA29-7FB0AF5B7434}" srcOrd="0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980A1C10-E636-4C36-B840-D7FEE3148327}" type="presOf" srcId="{F9498964-12BC-4AF5-A769-B04DBC9EB5A9}" destId="{01E66638-4F3B-42FB-84C5-69866BB7308C}" srcOrd="0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39BDC318-2CCB-4135-8F57-5B6EB4D556A8}" type="presOf" srcId="{BCEC4FE0-7305-40BF-9A9F-22B46A0FE7FE}" destId="{E23A3AF1-B198-463C-862B-0BD086E41190}" srcOrd="0" destOrd="0" presId="urn:microsoft.com/office/officeart/2005/8/layout/lProcess2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D036C31D-1F29-4D36-AFF6-9FB53C99D518}" type="presOf" srcId="{487D59DD-D13B-4E27-AFE6-39D2AE4F0FDA}" destId="{D15A44DC-1350-445C-B817-7F1042F7510A}" srcOrd="1" destOrd="0" presId="urn:microsoft.com/office/officeart/2005/8/layout/lProcess2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37D6F226-4E69-4F2D-8229-8D840AF8A242}" type="presOf" srcId="{F7DB3FC5-353C-4505-A2D7-BC387749747E}" destId="{BCD6C905-6F57-4F49-9031-6E1424471A10}" srcOrd="0" destOrd="0" presId="urn:microsoft.com/office/officeart/2005/8/layout/lProcess2"/>
    <dgm:cxn modelId="{26478A27-E5AA-4BE8-AC82-458A1A3262C0}" type="presOf" srcId="{4925D335-7AD8-401A-9F1B-FA65F53D476B}" destId="{334A5D42-C472-4873-BD2A-1BF3B68CBD34}" srcOrd="0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E6558B6B-1631-4E11-859E-1576A86F539D}" type="presOf" srcId="{15D2766E-E076-4AFB-A3F3-9CB20F1C2458}" destId="{44B7F779-2801-4B09-8661-40AEF189F7D9}" srcOrd="0" destOrd="0" presId="urn:microsoft.com/office/officeart/2005/8/layout/lProcess2"/>
    <dgm:cxn modelId="{9E506D6E-8450-43C6-A1BB-5D31D8366155}" type="presOf" srcId="{A90B3B45-333D-4BB8-90AF-3157034879C2}" destId="{BC248DE9-DF42-4FDB-9CC4-068DA6C50575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DA34D250-12B9-4343-9992-FAE1200733B3}" type="presOf" srcId="{43784ADD-C1E3-4054-92F8-6FBFD5231E8B}" destId="{709D8ECF-61F0-4F5D-8292-FAF953C95340}" srcOrd="0" destOrd="0" presId="urn:microsoft.com/office/officeart/2005/8/layout/lProcess2"/>
    <dgm:cxn modelId="{A1694652-CF3F-4398-9A31-D74C5F2E5749}" type="presOf" srcId="{DA399935-7796-4292-AFCB-EC7B46B2EA2B}" destId="{287C50FF-0C68-4D41-9A4B-1675DD12D98C}" srcOrd="0" destOrd="0" presId="urn:microsoft.com/office/officeart/2005/8/layout/lProcess2"/>
    <dgm:cxn modelId="{A2456F53-00A7-46E1-A5B8-65C0335A3581}" type="presOf" srcId="{25929F7E-70D8-402A-8D41-7340F007EBE4}" destId="{82655354-1051-4447-97FF-8EF943052265}" srcOrd="0" destOrd="0" presId="urn:microsoft.com/office/officeart/2005/8/layout/lProcess2"/>
    <dgm:cxn modelId="{29AFBB55-33AA-4DDE-A568-0DAFF68ACCE7}" type="presOf" srcId="{487D59DD-D13B-4E27-AFE6-39D2AE4F0FDA}" destId="{80777B38-1508-4D2F-92B3-3F714E69EC4D}" srcOrd="0" destOrd="0" presId="urn:microsoft.com/office/officeart/2005/8/layout/lProcess2"/>
    <dgm:cxn modelId="{0171225A-2A54-4C43-A318-4869586729E2}" type="presOf" srcId="{0CA45587-B766-4DA6-8C4A-AB1F5DEE60A8}" destId="{8ABBD8A4-3E67-41BD-848D-0883A77FC6B5}" srcOrd="1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0142937E-0F67-407C-B5A2-E24BC238B779}" type="presOf" srcId="{76489005-6523-4349-BA32-1ED195321A4F}" destId="{4AADBA44-B121-4CF9-888A-B4A7BA2A5B4A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8479F0A0-7F7C-4941-8233-200230E87F97}" type="presOf" srcId="{A90B3B45-333D-4BB8-90AF-3157034879C2}" destId="{1987D25C-6EA6-43AF-BF7C-07181846381C}" srcOrd="1" destOrd="0" presId="urn:microsoft.com/office/officeart/2005/8/layout/lProcess2"/>
    <dgm:cxn modelId="{756060B3-5F63-4EE8-B21A-19BF7B99E666}" type="presOf" srcId="{7BB48899-36C3-48FE-9E54-C828906FE59B}" destId="{B0C64AA8-F3F6-4259-B668-52A84FC80C9C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418466C5-DCE0-4501-B317-E108A0351741}" type="presOf" srcId="{C0154782-E1DE-4194-9ED9-EE805D2782D3}" destId="{8D1F4ED6-931E-4DBA-9FF5-8C2FCED0EA02}" srcOrd="0" destOrd="0" presId="urn:microsoft.com/office/officeart/2005/8/layout/lProcess2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B59780D5-7ADB-4D9A-83DA-46BFCB453BEF}" type="presOf" srcId="{13F4D990-06C9-4487-88E2-58EE3014CD92}" destId="{93103F42-48DC-444F-9325-3059BDAC1747}" srcOrd="0" destOrd="0" presId="urn:microsoft.com/office/officeart/2005/8/layout/lProcess2"/>
    <dgm:cxn modelId="{A14EEAD5-2F27-4EEE-9611-A79104B35F16}" type="presOf" srcId="{19001945-C89C-43EB-AC30-2EE4EF06C217}" destId="{6FCAD62B-0AB9-4584-AB95-9DAECA557025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33C196DB-9630-4100-A6A3-14E375FA14AD}" type="presOf" srcId="{F6A3147A-DF96-447D-8FB0-CA57BEB88E6E}" destId="{771E6B33-366F-47FD-B48F-A3A27FBFC672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170ED7E0-7837-433F-B86C-BD4DD0503562}" type="presOf" srcId="{2D245DAC-3662-4565-A39B-9C9FF6FEE526}" destId="{5209E075-7E78-49EF-AF1B-73814D0078C1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4AEF4D03-A740-4E64-9EAF-759A7F51DA39}" type="presParOf" srcId="{287C50FF-0C68-4D41-9A4B-1675DD12D98C}" destId="{07FD6B4B-92D6-4CF7-BCA2-0BECDE064E77}" srcOrd="0" destOrd="0" presId="urn:microsoft.com/office/officeart/2005/8/layout/lProcess2"/>
    <dgm:cxn modelId="{140E4C56-2DD3-4864-8386-3AB5B0E89018}" type="presParOf" srcId="{07FD6B4B-92D6-4CF7-BCA2-0BECDE064E77}" destId="{BC248DE9-DF42-4FDB-9CC4-068DA6C50575}" srcOrd="0" destOrd="0" presId="urn:microsoft.com/office/officeart/2005/8/layout/lProcess2"/>
    <dgm:cxn modelId="{1E8EF339-F45F-4E31-89B9-5DBAE57EF9D1}" type="presParOf" srcId="{07FD6B4B-92D6-4CF7-BCA2-0BECDE064E77}" destId="{1987D25C-6EA6-43AF-BF7C-07181846381C}" srcOrd="1" destOrd="0" presId="urn:microsoft.com/office/officeart/2005/8/layout/lProcess2"/>
    <dgm:cxn modelId="{54EA0F78-3A3E-4A8D-9AA9-051EA2545D2A}" type="presParOf" srcId="{07FD6B4B-92D6-4CF7-BCA2-0BECDE064E77}" destId="{BC4276E3-40AE-4A3C-A1AC-75AC7F8F7429}" srcOrd="2" destOrd="0" presId="urn:microsoft.com/office/officeart/2005/8/layout/lProcess2"/>
    <dgm:cxn modelId="{5079DA6F-07F3-48B7-B7B8-6BD3ECDC1E74}" type="presParOf" srcId="{BC4276E3-40AE-4A3C-A1AC-75AC7F8F7429}" destId="{5CA1AF29-2B0E-45B7-856B-C4C2F9134149}" srcOrd="0" destOrd="0" presId="urn:microsoft.com/office/officeart/2005/8/layout/lProcess2"/>
    <dgm:cxn modelId="{84BFCDCB-46BD-4530-A8BB-9171A3B40F1E}" type="presParOf" srcId="{5CA1AF29-2B0E-45B7-856B-C4C2F9134149}" destId="{44B7F779-2801-4B09-8661-40AEF189F7D9}" srcOrd="0" destOrd="0" presId="urn:microsoft.com/office/officeart/2005/8/layout/lProcess2"/>
    <dgm:cxn modelId="{F0BE6E83-BDE1-4CB2-BBA8-270F39868080}" type="presParOf" srcId="{5CA1AF29-2B0E-45B7-856B-C4C2F9134149}" destId="{5E7FD7DD-9434-4FD9-B0FF-F0BE4FE8291F}" srcOrd="1" destOrd="0" presId="urn:microsoft.com/office/officeart/2005/8/layout/lProcess2"/>
    <dgm:cxn modelId="{10AAF117-B7FB-4A0D-83BE-AFF3112FC37E}" type="presParOf" srcId="{5CA1AF29-2B0E-45B7-856B-C4C2F9134149}" destId="{709D8ECF-61F0-4F5D-8292-FAF953C95340}" srcOrd="2" destOrd="0" presId="urn:microsoft.com/office/officeart/2005/8/layout/lProcess2"/>
    <dgm:cxn modelId="{3AD5BB17-D3EA-43B9-BE07-CA5DD1841CF8}" type="presParOf" srcId="{5CA1AF29-2B0E-45B7-856B-C4C2F9134149}" destId="{D995DADC-87C7-4176-A784-102A7D92A9A9}" srcOrd="3" destOrd="0" presId="urn:microsoft.com/office/officeart/2005/8/layout/lProcess2"/>
    <dgm:cxn modelId="{3D23EB8A-812F-4B15-912F-653E23B96A3D}" type="presParOf" srcId="{5CA1AF29-2B0E-45B7-856B-C4C2F9134149}" destId="{771E6B33-366F-47FD-B48F-A3A27FBFC672}" srcOrd="4" destOrd="0" presId="urn:microsoft.com/office/officeart/2005/8/layout/lProcess2"/>
    <dgm:cxn modelId="{C048FE11-77CA-49FE-8018-91D01D68FEF8}" type="presParOf" srcId="{287C50FF-0C68-4D41-9A4B-1675DD12D98C}" destId="{D0C6414F-116A-4E75-ABA5-2B495E96AEB0}" srcOrd="1" destOrd="0" presId="urn:microsoft.com/office/officeart/2005/8/layout/lProcess2"/>
    <dgm:cxn modelId="{953F358C-F7C6-433C-B969-766C049CA8C5}" type="presParOf" srcId="{287C50FF-0C68-4D41-9A4B-1675DD12D98C}" destId="{FCF75446-DC39-4FB0-8E2B-F1859B49FA8D}" srcOrd="2" destOrd="0" presId="urn:microsoft.com/office/officeart/2005/8/layout/lProcess2"/>
    <dgm:cxn modelId="{81E3A411-82FD-4064-92BD-B245F12C99CB}" type="presParOf" srcId="{FCF75446-DC39-4FB0-8E2B-F1859B49FA8D}" destId="{577EF2EE-C7A7-4D63-A8AA-02F5F3A89650}" srcOrd="0" destOrd="0" presId="urn:microsoft.com/office/officeart/2005/8/layout/lProcess2"/>
    <dgm:cxn modelId="{D68AA300-9D83-4A18-B059-5871D461E8A5}" type="presParOf" srcId="{FCF75446-DC39-4FB0-8E2B-F1859B49FA8D}" destId="{8ABBD8A4-3E67-41BD-848D-0883A77FC6B5}" srcOrd="1" destOrd="0" presId="urn:microsoft.com/office/officeart/2005/8/layout/lProcess2"/>
    <dgm:cxn modelId="{A3E48B2A-F862-4E3F-BDBD-161BB83D2C10}" type="presParOf" srcId="{FCF75446-DC39-4FB0-8E2B-F1859B49FA8D}" destId="{FD44F0FF-07CF-4CAC-B302-A9485240525E}" srcOrd="2" destOrd="0" presId="urn:microsoft.com/office/officeart/2005/8/layout/lProcess2"/>
    <dgm:cxn modelId="{12A257DA-05D2-40D8-8C78-9CC9E9571386}" type="presParOf" srcId="{FD44F0FF-07CF-4CAC-B302-A9485240525E}" destId="{C74B9A6B-34CC-4CDF-9871-0B7DAAD40F83}" srcOrd="0" destOrd="0" presId="urn:microsoft.com/office/officeart/2005/8/layout/lProcess2"/>
    <dgm:cxn modelId="{71B2756B-CF8D-4783-A04C-85DF3EA32F21}" type="presParOf" srcId="{C74B9A6B-34CC-4CDF-9871-0B7DAAD40F83}" destId="{72276232-271D-424C-BA29-7FB0AF5B7434}" srcOrd="0" destOrd="0" presId="urn:microsoft.com/office/officeart/2005/8/layout/lProcess2"/>
    <dgm:cxn modelId="{9CC652B0-0C97-48B0-A9BE-68B94FF22D7B}" type="presParOf" srcId="{C74B9A6B-34CC-4CDF-9871-0B7DAAD40F83}" destId="{73E0ABCF-8B18-479A-B968-3572E2D66FEC}" srcOrd="1" destOrd="0" presId="urn:microsoft.com/office/officeart/2005/8/layout/lProcess2"/>
    <dgm:cxn modelId="{BD0A9651-4A60-4C18-B701-B267B7B4CCA9}" type="presParOf" srcId="{C74B9A6B-34CC-4CDF-9871-0B7DAAD40F83}" destId="{4AADBA44-B121-4CF9-888A-B4A7BA2A5B4A}" srcOrd="2" destOrd="0" presId="urn:microsoft.com/office/officeart/2005/8/layout/lProcess2"/>
    <dgm:cxn modelId="{08F87E9D-F949-4184-AD06-1B65D0D7F307}" type="presParOf" srcId="{C74B9A6B-34CC-4CDF-9871-0B7DAAD40F83}" destId="{9CB7E436-C1AA-41A8-88E9-BC53D2E840B2}" srcOrd="3" destOrd="0" presId="urn:microsoft.com/office/officeart/2005/8/layout/lProcess2"/>
    <dgm:cxn modelId="{E5EB6092-2058-4F39-946E-CE3F483F5134}" type="presParOf" srcId="{C74B9A6B-34CC-4CDF-9871-0B7DAAD40F83}" destId="{BCD6C905-6F57-4F49-9031-6E1424471A10}" srcOrd="4" destOrd="0" presId="urn:microsoft.com/office/officeart/2005/8/layout/lProcess2"/>
    <dgm:cxn modelId="{1A247093-B1BA-4A6C-84F3-B50F083A7BE3}" type="presParOf" srcId="{C74B9A6B-34CC-4CDF-9871-0B7DAAD40F83}" destId="{FD515FC0-4236-490C-BA3D-943524A16058}" srcOrd="5" destOrd="0" presId="urn:microsoft.com/office/officeart/2005/8/layout/lProcess2"/>
    <dgm:cxn modelId="{22842D59-9615-4C26-9A7D-555E36E8CB38}" type="presParOf" srcId="{C74B9A6B-34CC-4CDF-9871-0B7DAAD40F83}" destId="{01E66638-4F3B-42FB-84C5-69866BB7308C}" srcOrd="6" destOrd="0" presId="urn:microsoft.com/office/officeart/2005/8/layout/lProcess2"/>
    <dgm:cxn modelId="{BECA1F1B-5C2B-4EBA-A0FF-3296BAD9D2D2}" type="presParOf" srcId="{287C50FF-0C68-4D41-9A4B-1675DD12D98C}" destId="{72072A95-209B-49CC-90C0-CDEC9D9B4917}" srcOrd="3" destOrd="0" presId="urn:microsoft.com/office/officeart/2005/8/layout/lProcess2"/>
    <dgm:cxn modelId="{F2CBC03F-D2F5-400E-9B56-7824CAD86F6D}" type="presParOf" srcId="{287C50FF-0C68-4D41-9A4B-1675DD12D98C}" destId="{FF3F7464-CCA4-4D3F-B9DD-1110E8947483}" srcOrd="4" destOrd="0" presId="urn:microsoft.com/office/officeart/2005/8/layout/lProcess2"/>
    <dgm:cxn modelId="{AC1677FF-0E43-4E99-8F98-BA32F0F9A2AC}" type="presParOf" srcId="{FF3F7464-CCA4-4D3F-B9DD-1110E8947483}" destId="{93103F42-48DC-444F-9325-3059BDAC1747}" srcOrd="0" destOrd="0" presId="urn:microsoft.com/office/officeart/2005/8/layout/lProcess2"/>
    <dgm:cxn modelId="{B31325C8-0BFC-4C4D-A249-DA6C166B4B5B}" type="presParOf" srcId="{FF3F7464-CCA4-4D3F-B9DD-1110E8947483}" destId="{7FD75F17-3565-47B5-BBD0-CCF1B7F2C8B1}" srcOrd="1" destOrd="0" presId="urn:microsoft.com/office/officeart/2005/8/layout/lProcess2"/>
    <dgm:cxn modelId="{4064D771-7F4C-49A7-9A2D-1CBE9C214E68}" type="presParOf" srcId="{FF3F7464-CCA4-4D3F-B9DD-1110E8947483}" destId="{3CD086E7-A272-4384-BB10-B61053A575F5}" srcOrd="2" destOrd="0" presId="urn:microsoft.com/office/officeart/2005/8/layout/lProcess2"/>
    <dgm:cxn modelId="{15E46BDC-1AE8-4ADB-86DA-8AAA65AD0093}" type="presParOf" srcId="{3CD086E7-A272-4384-BB10-B61053A575F5}" destId="{C51F2F6D-6601-4354-83DA-47E1235D9ADD}" srcOrd="0" destOrd="0" presId="urn:microsoft.com/office/officeart/2005/8/layout/lProcess2"/>
    <dgm:cxn modelId="{F9A3BB61-792C-4836-9F8F-C37DFDFCF0F1}" type="presParOf" srcId="{C51F2F6D-6601-4354-83DA-47E1235D9ADD}" destId="{6FCAD62B-0AB9-4584-AB95-9DAECA557025}" srcOrd="0" destOrd="0" presId="urn:microsoft.com/office/officeart/2005/8/layout/lProcess2"/>
    <dgm:cxn modelId="{4D974B35-1B63-44F5-B7F5-1BF891F0D009}" type="presParOf" srcId="{C51F2F6D-6601-4354-83DA-47E1235D9ADD}" destId="{F15CE1B3-7CDA-4BCC-8E03-6A4729F2B244}" srcOrd="1" destOrd="0" presId="urn:microsoft.com/office/officeart/2005/8/layout/lProcess2"/>
    <dgm:cxn modelId="{64285295-330A-492C-8889-794246948B7D}" type="presParOf" srcId="{C51F2F6D-6601-4354-83DA-47E1235D9ADD}" destId="{5209E075-7E78-49EF-AF1B-73814D0078C1}" srcOrd="2" destOrd="0" presId="urn:microsoft.com/office/officeart/2005/8/layout/lProcess2"/>
    <dgm:cxn modelId="{EFC9EE25-EF0B-4230-801A-86CA27A1ADDA}" type="presParOf" srcId="{C51F2F6D-6601-4354-83DA-47E1235D9ADD}" destId="{9C54B01B-7D3E-4D1A-97ED-F8B9A7A51BB8}" srcOrd="3" destOrd="0" presId="urn:microsoft.com/office/officeart/2005/8/layout/lProcess2"/>
    <dgm:cxn modelId="{2D6CC551-8FFC-4EC8-8260-5F9ED8BDFD88}" type="presParOf" srcId="{C51F2F6D-6601-4354-83DA-47E1235D9ADD}" destId="{8D1F4ED6-931E-4DBA-9FF5-8C2FCED0EA02}" srcOrd="4" destOrd="0" presId="urn:microsoft.com/office/officeart/2005/8/layout/lProcess2"/>
    <dgm:cxn modelId="{4E9026E0-CEBA-45CD-8DE5-BCB5DC1C8CD2}" type="presParOf" srcId="{C51F2F6D-6601-4354-83DA-47E1235D9ADD}" destId="{053995DF-59F4-4540-9E06-37EF56A07EA0}" srcOrd="5" destOrd="0" presId="urn:microsoft.com/office/officeart/2005/8/layout/lProcess2"/>
    <dgm:cxn modelId="{91689A64-7F02-483A-9325-6FA7BD916DD6}" type="presParOf" srcId="{C51F2F6D-6601-4354-83DA-47E1235D9ADD}" destId="{E23A3AF1-B198-463C-862B-0BD086E41190}" srcOrd="6" destOrd="0" presId="urn:microsoft.com/office/officeart/2005/8/layout/lProcess2"/>
    <dgm:cxn modelId="{45D4BF23-9C4C-4AE7-91B2-6FCA057EC078}" type="presParOf" srcId="{287C50FF-0C68-4D41-9A4B-1675DD12D98C}" destId="{28EF4070-B860-45F7-A621-2735151B9F96}" srcOrd="5" destOrd="0" presId="urn:microsoft.com/office/officeart/2005/8/layout/lProcess2"/>
    <dgm:cxn modelId="{4F3CC39B-C55E-4AEE-B7E2-42ABF89B7A37}" type="presParOf" srcId="{287C50FF-0C68-4D41-9A4B-1675DD12D98C}" destId="{E210356A-7E9E-4FDD-9ED0-7BDF07C9CBC3}" srcOrd="6" destOrd="0" presId="urn:microsoft.com/office/officeart/2005/8/layout/lProcess2"/>
    <dgm:cxn modelId="{1EC088C6-C1BE-4522-8B1E-EC218AD9B5EB}" type="presParOf" srcId="{E210356A-7E9E-4FDD-9ED0-7BDF07C9CBC3}" destId="{80777B38-1508-4D2F-92B3-3F714E69EC4D}" srcOrd="0" destOrd="0" presId="urn:microsoft.com/office/officeart/2005/8/layout/lProcess2"/>
    <dgm:cxn modelId="{92C85F9A-5353-4DE9-B5B3-666BEDE7D8EF}" type="presParOf" srcId="{E210356A-7E9E-4FDD-9ED0-7BDF07C9CBC3}" destId="{D15A44DC-1350-445C-B817-7F1042F7510A}" srcOrd="1" destOrd="0" presId="urn:microsoft.com/office/officeart/2005/8/layout/lProcess2"/>
    <dgm:cxn modelId="{032895EC-A681-4F8F-A967-9BEA2380644C}" type="presParOf" srcId="{E210356A-7E9E-4FDD-9ED0-7BDF07C9CBC3}" destId="{ACC0A587-EC1C-4ACF-AC52-2F7C302F7B09}" srcOrd="2" destOrd="0" presId="urn:microsoft.com/office/officeart/2005/8/layout/lProcess2"/>
    <dgm:cxn modelId="{62C75977-41DE-499C-B615-C06EC8A201A4}" type="presParOf" srcId="{ACC0A587-EC1C-4ACF-AC52-2F7C302F7B09}" destId="{0B7F1860-8627-4808-9386-D9381F749937}" srcOrd="0" destOrd="0" presId="urn:microsoft.com/office/officeart/2005/8/layout/lProcess2"/>
    <dgm:cxn modelId="{8D4A3881-CC8A-4FE0-B179-1E2EC9D89E81}" type="presParOf" srcId="{0B7F1860-8627-4808-9386-D9381F749937}" destId="{82655354-1051-4447-97FF-8EF943052265}" srcOrd="0" destOrd="0" presId="urn:microsoft.com/office/officeart/2005/8/layout/lProcess2"/>
    <dgm:cxn modelId="{196913C9-5397-49B5-8E3B-D6852D289BFE}" type="presParOf" srcId="{0B7F1860-8627-4808-9386-D9381F749937}" destId="{C3BC7E01-9DE8-41AA-B4AD-C965707E4BCF}" srcOrd="1" destOrd="0" presId="urn:microsoft.com/office/officeart/2005/8/layout/lProcess2"/>
    <dgm:cxn modelId="{48533FF3-81F0-4D5D-9DD9-AAD88972797E}" type="presParOf" srcId="{0B7F1860-8627-4808-9386-D9381F749937}" destId="{B0C64AA8-F3F6-4259-B668-52A84FC80C9C}" srcOrd="2" destOrd="0" presId="urn:microsoft.com/office/officeart/2005/8/layout/lProcess2"/>
    <dgm:cxn modelId="{FB7823EF-CB7A-4DE9-ABBA-9D200B356C68}" type="presParOf" srcId="{0B7F1860-8627-4808-9386-D9381F749937}" destId="{CBCD0F3B-3AD7-4790-9746-4DD54DB2AA75}" srcOrd="3" destOrd="0" presId="urn:microsoft.com/office/officeart/2005/8/layout/lProcess2"/>
    <dgm:cxn modelId="{B1A9CCA9-8222-481E-8644-C519BF7DE3AD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ru-UA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ru-UA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ru-UA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185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85" y="0"/>
        <a:ext cx="2144321" cy="1759206"/>
      </dsp:txXfrm>
    </dsp:sp>
    <dsp:sp modelId="{44B7F779-2801-4B09-8661-40AEF189F7D9}">
      <dsp:nvSpPr>
        <dsp:cNvPr id="0" name=""/>
        <dsp:cNvSpPr/>
      </dsp:nvSpPr>
      <dsp:spPr>
        <a:xfrm>
          <a:off x="240410" y="1755081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152" y="1788823"/>
        <a:ext cx="1647973" cy="1084561"/>
      </dsp:txXfrm>
    </dsp:sp>
    <dsp:sp modelId="{709D8ECF-61F0-4F5D-8292-FAF953C95340}">
      <dsp:nvSpPr>
        <dsp:cNvPr id="0" name=""/>
        <dsp:cNvSpPr/>
      </dsp:nvSpPr>
      <dsp:spPr>
        <a:xfrm>
          <a:off x="216617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3122731"/>
        <a:ext cx="1647973" cy="1084561"/>
      </dsp:txXfrm>
    </dsp:sp>
    <dsp:sp modelId="{771E6B33-366F-47FD-B48F-A3A27FBFC672}">
      <dsp:nvSpPr>
        <dsp:cNvPr id="0" name=""/>
        <dsp:cNvSpPr/>
      </dsp:nvSpPr>
      <dsp:spPr>
        <a:xfrm>
          <a:off x="216617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0359" y="4452014"/>
        <a:ext cx="1647973" cy="1084561"/>
      </dsp:txXfrm>
    </dsp:sp>
    <dsp:sp modelId="{577EF2EE-C7A7-4D63-A8AA-02F5F3A89650}">
      <dsp:nvSpPr>
        <dsp:cNvPr id="0" name=""/>
        <dsp:cNvSpPr/>
      </dsp:nvSpPr>
      <dsp:spPr>
        <a:xfrm>
          <a:off x="2307331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07331" y="0"/>
        <a:ext cx="2144321" cy="1759206"/>
      </dsp:txXfrm>
    </dsp:sp>
    <dsp:sp modelId="{72276232-271D-424C-BA29-7FB0AF5B7434}">
      <dsp:nvSpPr>
        <dsp:cNvPr id="0" name=""/>
        <dsp:cNvSpPr/>
      </dsp:nvSpPr>
      <dsp:spPr>
        <a:xfrm>
          <a:off x="2521763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1784369"/>
        <a:ext cx="1665417" cy="804222"/>
      </dsp:txXfrm>
    </dsp:sp>
    <dsp:sp modelId="{4AADBA44-B121-4CF9-888A-B4A7BA2A5B4A}">
      <dsp:nvSpPr>
        <dsp:cNvPr id="0" name=""/>
        <dsp:cNvSpPr/>
      </dsp:nvSpPr>
      <dsp:spPr>
        <a:xfrm>
          <a:off x="2521763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2770057"/>
        <a:ext cx="1665417" cy="804222"/>
      </dsp:txXfrm>
    </dsp:sp>
    <dsp:sp modelId="{BCD6C905-6F57-4F49-9031-6E1424471A10}">
      <dsp:nvSpPr>
        <dsp:cNvPr id="0" name=""/>
        <dsp:cNvSpPr/>
      </dsp:nvSpPr>
      <dsp:spPr>
        <a:xfrm>
          <a:off x="2521763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3755745"/>
        <a:ext cx="1665417" cy="804222"/>
      </dsp:txXfrm>
    </dsp:sp>
    <dsp:sp modelId="{01E66638-4F3B-42FB-84C5-69866BB7308C}">
      <dsp:nvSpPr>
        <dsp:cNvPr id="0" name=""/>
        <dsp:cNvSpPr/>
      </dsp:nvSpPr>
      <dsp:spPr>
        <a:xfrm>
          <a:off x="2521763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546783" y="4741432"/>
        <a:ext cx="1665417" cy="804222"/>
      </dsp:txXfrm>
    </dsp:sp>
    <dsp:sp modelId="{93103F42-48DC-444F-9325-3059BDAC1747}">
      <dsp:nvSpPr>
        <dsp:cNvPr id="0" name=""/>
        <dsp:cNvSpPr/>
      </dsp:nvSpPr>
      <dsp:spPr>
        <a:xfrm>
          <a:off x="4612477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ru-UA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12477" y="0"/>
        <a:ext cx="2144321" cy="1759206"/>
      </dsp:txXfrm>
    </dsp:sp>
    <dsp:sp modelId="{6FCAD62B-0AB9-4584-AB95-9DAECA557025}">
      <dsp:nvSpPr>
        <dsp:cNvPr id="0" name=""/>
        <dsp:cNvSpPr/>
      </dsp:nvSpPr>
      <dsp:spPr>
        <a:xfrm>
          <a:off x="4826909" y="1759349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1784369"/>
        <a:ext cx="1665417" cy="804222"/>
      </dsp:txXfrm>
    </dsp:sp>
    <dsp:sp modelId="{5209E075-7E78-49EF-AF1B-73814D0078C1}">
      <dsp:nvSpPr>
        <dsp:cNvPr id="0" name=""/>
        <dsp:cNvSpPr/>
      </dsp:nvSpPr>
      <dsp:spPr>
        <a:xfrm>
          <a:off x="4826909" y="2745037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2770057"/>
        <a:ext cx="1665417" cy="804222"/>
      </dsp:txXfrm>
    </dsp:sp>
    <dsp:sp modelId="{8D1F4ED6-931E-4DBA-9FF5-8C2FCED0EA02}">
      <dsp:nvSpPr>
        <dsp:cNvPr id="0" name=""/>
        <dsp:cNvSpPr/>
      </dsp:nvSpPr>
      <dsp:spPr>
        <a:xfrm>
          <a:off x="4826909" y="3730725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3755745"/>
        <a:ext cx="1665417" cy="804222"/>
      </dsp:txXfrm>
    </dsp:sp>
    <dsp:sp modelId="{E23A3AF1-B198-463C-862B-0BD086E41190}">
      <dsp:nvSpPr>
        <dsp:cNvPr id="0" name=""/>
        <dsp:cNvSpPr/>
      </dsp:nvSpPr>
      <dsp:spPr>
        <a:xfrm>
          <a:off x="4826909" y="4716412"/>
          <a:ext cx="1715457" cy="85426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851929" y="4741432"/>
        <a:ext cx="1665417" cy="804222"/>
      </dsp:txXfrm>
    </dsp:sp>
    <dsp:sp modelId="{80777B38-1508-4D2F-92B3-3F714E69EC4D}">
      <dsp:nvSpPr>
        <dsp:cNvPr id="0" name=""/>
        <dsp:cNvSpPr/>
      </dsp:nvSpPr>
      <dsp:spPr>
        <a:xfrm>
          <a:off x="6917622" y="0"/>
          <a:ext cx="2144321" cy="5864020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917622" y="0"/>
        <a:ext cx="2144321" cy="1759206"/>
      </dsp:txXfrm>
    </dsp:sp>
    <dsp:sp modelId="{82655354-1051-4447-97FF-8EF943052265}">
      <dsp:nvSpPr>
        <dsp:cNvPr id="0" name=""/>
        <dsp:cNvSpPr/>
      </dsp:nvSpPr>
      <dsp:spPr>
        <a:xfrm>
          <a:off x="7132055" y="1759707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1793449"/>
        <a:ext cx="1647973" cy="1084561"/>
      </dsp:txXfrm>
    </dsp:sp>
    <dsp:sp modelId="{B0C64AA8-F3F6-4259-B668-52A84FC80C9C}">
      <dsp:nvSpPr>
        <dsp:cNvPr id="0" name=""/>
        <dsp:cNvSpPr/>
      </dsp:nvSpPr>
      <dsp:spPr>
        <a:xfrm>
          <a:off x="7132055" y="3088989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3122731"/>
        <a:ext cx="1647973" cy="1084561"/>
      </dsp:txXfrm>
    </dsp:sp>
    <dsp:sp modelId="{334A5D42-C472-4873-BD2A-1BF3B68CBD34}">
      <dsp:nvSpPr>
        <dsp:cNvPr id="0" name=""/>
        <dsp:cNvSpPr/>
      </dsp:nvSpPr>
      <dsp:spPr>
        <a:xfrm>
          <a:off x="7132055" y="4418272"/>
          <a:ext cx="1715457" cy="115204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65797" y="4452014"/>
        <a:ext cx="1647973" cy="108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637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ru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ru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0238"/>
        <a:ext cx="2092029" cy="1255217"/>
      </dsp:txXfrm>
    </dsp:sp>
    <dsp:sp modelId="{CEA544B6-23EB-4CFC-83E7-D9C15AA2AF43}">
      <dsp:nvSpPr>
        <dsp:cNvPr id="0" name=""/>
        <dsp:cNvSpPr/>
      </dsp:nvSpPr>
      <dsp:spPr>
        <a:xfrm>
          <a:off x="2303869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0238"/>
        <a:ext cx="2092029" cy="1255217"/>
      </dsp:txXfrm>
    </dsp:sp>
    <dsp:sp modelId="{58E9A38F-01FF-49AE-B9D4-D2473A81C2FB}">
      <dsp:nvSpPr>
        <dsp:cNvPr id="0" name=""/>
        <dsp:cNvSpPr/>
      </dsp:nvSpPr>
      <dsp:spPr>
        <a:xfrm>
          <a:off x="4605101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2300" kern="1200" dirty="0">
            <a:solidFill>
              <a:schemeClr val="accent6"/>
            </a:solidFill>
          </a:endParaRPr>
        </a:p>
      </dsp:txBody>
      <dsp:txXfrm>
        <a:off x="4605101" y="320238"/>
        <a:ext cx="2092029" cy="1255217"/>
      </dsp:txXfrm>
    </dsp:sp>
    <dsp:sp modelId="{5EE505AB-715C-4F0E-9BCB-F333D22A3F1E}">
      <dsp:nvSpPr>
        <dsp:cNvPr id="0" name=""/>
        <dsp:cNvSpPr/>
      </dsp:nvSpPr>
      <dsp:spPr>
        <a:xfrm>
          <a:off x="6906333" y="320238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0238"/>
        <a:ext cx="2092029" cy="1255217"/>
      </dsp:txXfrm>
    </dsp:sp>
    <dsp:sp modelId="{9672A190-E211-4CFC-99C3-57BC9E8231EB}">
      <dsp:nvSpPr>
        <dsp:cNvPr id="0" name=""/>
        <dsp:cNvSpPr/>
      </dsp:nvSpPr>
      <dsp:spPr>
        <a:xfrm>
          <a:off x="2637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1784659"/>
        <a:ext cx="2092029" cy="1255217"/>
      </dsp:txXfrm>
    </dsp:sp>
    <dsp:sp modelId="{4CE6FBDF-0380-4720-99D5-BD7BE6151779}">
      <dsp:nvSpPr>
        <dsp:cNvPr id="0" name=""/>
        <dsp:cNvSpPr/>
      </dsp:nvSpPr>
      <dsp:spPr>
        <a:xfrm>
          <a:off x="2303869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1784659"/>
        <a:ext cx="2092029" cy="1255217"/>
      </dsp:txXfrm>
    </dsp:sp>
    <dsp:sp modelId="{9783FBEF-8ABA-4019-8CAE-8609C4382F18}">
      <dsp:nvSpPr>
        <dsp:cNvPr id="0" name=""/>
        <dsp:cNvSpPr/>
      </dsp:nvSpPr>
      <dsp:spPr>
        <a:xfrm>
          <a:off x="4605101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1784659"/>
        <a:ext cx="2092029" cy="1255217"/>
      </dsp:txXfrm>
    </dsp:sp>
    <dsp:sp modelId="{4D3E0FE7-ECA1-4C6A-BA08-413A15E8157C}">
      <dsp:nvSpPr>
        <dsp:cNvPr id="0" name=""/>
        <dsp:cNvSpPr/>
      </dsp:nvSpPr>
      <dsp:spPr>
        <a:xfrm>
          <a:off x="6906333" y="178465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1784659"/>
        <a:ext cx="2092029" cy="1255217"/>
      </dsp:txXfrm>
    </dsp:sp>
    <dsp:sp modelId="{34F4E923-28D0-44CD-945D-136F334D2559}">
      <dsp:nvSpPr>
        <dsp:cNvPr id="0" name=""/>
        <dsp:cNvSpPr/>
      </dsp:nvSpPr>
      <dsp:spPr>
        <a:xfrm>
          <a:off x="2637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637" y="3249079"/>
        <a:ext cx="2092029" cy="1255217"/>
      </dsp:txXfrm>
    </dsp:sp>
    <dsp:sp modelId="{0BEEE785-1D59-407F-9AEC-A00D2E572016}">
      <dsp:nvSpPr>
        <dsp:cNvPr id="0" name=""/>
        <dsp:cNvSpPr/>
      </dsp:nvSpPr>
      <dsp:spPr>
        <a:xfrm>
          <a:off x="2303869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303869" y="3249079"/>
        <a:ext cx="2092029" cy="1255217"/>
      </dsp:txXfrm>
    </dsp:sp>
    <dsp:sp modelId="{C7E471C5-4266-451B-AA5D-A96F5978B5FC}">
      <dsp:nvSpPr>
        <dsp:cNvPr id="0" name=""/>
        <dsp:cNvSpPr/>
      </dsp:nvSpPr>
      <dsp:spPr>
        <a:xfrm>
          <a:off x="4605101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605101" y="3249079"/>
        <a:ext cx="2092029" cy="1255217"/>
      </dsp:txXfrm>
    </dsp:sp>
    <dsp:sp modelId="{930655B7-3216-428A-8934-14A015714EAD}">
      <dsp:nvSpPr>
        <dsp:cNvPr id="0" name=""/>
        <dsp:cNvSpPr/>
      </dsp:nvSpPr>
      <dsp:spPr>
        <a:xfrm>
          <a:off x="6906333" y="3249079"/>
          <a:ext cx="2092029" cy="1255217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23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906333" y="3249079"/>
        <a:ext cx="2092029" cy="125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54BF15-4072-4638-B583-F42D8ABB2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371794"/>
              </p:ext>
            </p:extLst>
          </p:nvPr>
        </p:nvGraphicFramePr>
        <p:xfrm>
          <a:off x="44374" y="836712"/>
          <a:ext cx="9064130" cy="586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ru-UA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ru-UA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19E-FF7B-45B7-A6FA-06D64D97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Сервіси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CyUni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9039BB-ED6E-4151-B981-D77B7BD2D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79866"/>
              </p:ext>
            </p:extLst>
          </p:nvPr>
        </p:nvGraphicFramePr>
        <p:xfrm>
          <a:off x="35496" y="908720"/>
          <a:ext cx="90010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929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98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PowerPoint Presentation</vt:lpstr>
      <vt:lpstr>Сервіси CyUni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Evhenii Izotov</cp:lastModifiedBy>
  <cp:revision>8</cp:revision>
  <dcterms:created xsi:type="dcterms:W3CDTF">2018-12-05T21:57:15Z</dcterms:created>
  <dcterms:modified xsi:type="dcterms:W3CDTF">2018-12-06T12:45:26Z</dcterms:modified>
</cp:coreProperties>
</file>