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0"/>
  </p:notesMasterIdLst>
  <p:sldIdLst>
    <p:sldId id="256" r:id="rId3"/>
    <p:sldId id="260" r:id="rId4"/>
    <p:sldId id="261" r:id="rId5"/>
    <p:sldId id="262" r:id="rId6"/>
    <p:sldId id="263" r:id="rId7"/>
    <p:sldId id="272" r:id="rId8"/>
    <p:sldId id="265" r:id="rId9"/>
    <p:sldId id="266" r:id="rId10"/>
    <p:sldId id="267" r:id="rId11"/>
    <p:sldId id="268" r:id="rId12"/>
    <p:sldId id="275" r:id="rId13"/>
    <p:sldId id="276" r:id="rId14"/>
    <p:sldId id="269" r:id="rId15"/>
    <p:sldId id="270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en-US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en-US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en-US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en-US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en-US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en-US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en-US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en-US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C25B-7100-4A24-B19C-643A9EB7CB6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0626-0267-4E2E-8032-555ED06A8009}">
      <dgm:prSet phldrT="[Текст]"/>
      <dgm:spPr/>
      <dgm:t>
        <a:bodyPr/>
        <a:lstStyle/>
        <a:p>
          <a:r>
            <a:rPr lang="uk-UA" dirty="0" smtClean="0"/>
            <a:t>Адміністратор БД</a:t>
          </a:r>
          <a:endParaRPr lang="en-US" dirty="0"/>
        </a:p>
      </dgm:t>
    </dgm:pt>
    <dgm:pt modelId="{0ED9883B-12C2-4228-B5B6-55EA27C8E3EC}" type="parTrans" cxnId="{4AC50DFF-222D-438A-A47A-C020495DB7F8}">
      <dgm:prSet/>
      <dgm:spPr/>
      <dgm:t>
        <a:bodyPr/>
        <a:lstStyle/>
        <a:p>
          <a:endParaRPr lang="en-US"/>
        </a:p>
      </dgm:t>
    </dgm:pt>
    <dgm:pt modelId="{ACDFB13E-DC3A-4D63-8173-46C318AB603F}" type="sibTrans" cxnId="{4AC50DFF-222D-438A-A47A-C020495DB7F8}">
      <dgm:prSet/>
      <dgm:spPr/>
      <dgm:t>
        <a:bodyPr/>
        <a:lstStyle/>
        <a:p>
          <a:endParaRPr lang="en-US"/>
        </a:p>
      </dgm:t>
    </dgm:pt>
    <dgm:pt modelId="{F417D967-A183-4542-99A3-168359947653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79536CDC-C828-4F82-992B-A3009B9BE37C}" type="parTrans" cxnId="{3B182D95-247B-4A46-8FFB-681A16B07BCD}">
      <dgm:prSet/>
      <dgm:spPr/>
      <dgm:t>
        <a:bodyPr/>
        <a:lstStyle/>
        <a:p>
          <a:endParaRPr lang="en-US"/>
        </a:p>
      </dgm:t>
    </dgm:pt>
    <dgm:pt modelId="{8E810528-0D02-4317-ACA1-6A3498127E36}" type="sibTrans" cxnId="{3B182D95-247B-4A46-8FFB-681A16B07BCD}">
      <dgm:prSet/>
      <dgm:spPr/>
      <dgm:t>
        <a:bodyPr/>
        <a:lstStyle/>
        <a:p>
          <a:endParaRPr lang="en-US"/>
        </a:p>
      </dgm:t>
    </dgm:pt>
    <dgm:pt modelId="{36018B7C-1953-46D6-A4B7-2CB17B6C778E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D4DAD3CA-2F80-4570-8C9F-1BE588577730}" type="parTrans" cxnId="{63CD7A11-8307-4B4F-8CEE-FB3354774CFB}">
      <dgm:prSet/>
      <dgm:spPr/>
      <dgm:t>
        <a:bodyPr/>
        <a:lstStyle/>
        <a:p>
          <a:endParaRPr lang="en-US"/>
        </a:p>
      </dgm:t>
    </dgm:pt>
    <dgm:pt modelId="{9FA2540B-C9ED-49AF-A71A-A5BFF43F7F23}" type="sibTrans" cxnId="{63CD7A11-8307-4B4F-8CEE-FB3354774CFB}">
      <dgm:prSet/>
      <dgm:spPr/>
      <dgm:t>
        <a:bodyPr/>
        <a:lstStyle/>
        <a:p>
          <a:endParaRPr lang="en-US"/>
        </a:p>
      </dgm:t>
    </dgm:pt>
    <dgm:pt modelId="{2405FF0B-C4F4-4581-B79B-71ADFE019095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06F79223-2CF2-4A52-A57B-1A47F8B93B9C}" type="parTrans" cxnId="{C76674B9-BE61-4C9B-B5C8-313D9D4C414A}">
      <dgm:prSet/>
      <dgm:spPr/>
      <dgm:t>
        <a:bodyPr/>
        <a:lstStyle/>
        <a:p>
          <a:endParaRPr lang="en-US"/>
        </a:p>
      </dgm:t>
    </dgm:pt>
    <dgm:pt modelId="{2F5216EC-39A7-4902-9B8E-973E77E25D83}" type="sibTrans" cxnId="{C76674B9-BE61-4C9B-B5C8-313D9D4C414A}">
      <dgm:prSet/>
      <dgm:spPr/>
      <dgm:t>
        <a:bodyPr/>
        <a:lstStyle/>
        <a:p>
          <a:endParaRPr lang="en-US"/>
        </a:p>
      </dgm:t>
    </dgm:pt>
    <dgm:pt modelId="{8816915F-67B8-448C-A50A-9D4E1F4C3F56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F600E404-F48A-4AD6-B826-67B5B053ED08}" type="parTrans" cxnId="{7486AB5D-B6FA-43FA-9AED-10B6CAA75C39}">
      <dgm:prSet/>
      <dgm:spPr/>
      <dgm:t>
        <a:bodyPr/>
        <a:lstStyle/>
        <a:p>
          <a:endParaRPr lang="en-US"/>
        </a:p>
      </dgm:t>
    </dgm:pt>
    <dgm:pt modelId="{50B33301-9B3A-4FFD-8B21-56A4837E8891}" type="sibTrans" cxnId="{7486AB5D-B6FA-43FA-9AED-10B6CAA75C39}">
      <dgm:prSet/>
      <dgm:spPr/>
      <dgm:t>
        <a:bodyPr/>
        <a:lstStyle/>
        <a:p>
          <a:endParaRPr lang="en-US"/>
        </a:p>
      </dgm:t>
    </dgm:pt>
    <dgm:pt modelId="{C6171BA5-C03B-4B95-896D-BC9F9F9DE1AC}" type="pres">
      <dgm:prSet presAssocID="{3D6BC25B-7100-4A24-B19C-643A9EB7CB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9202F3-0614-4014-9AFE-C8716436B530}" type="pres">
      <dgm:prSet presAssocID="{16520626-0267-4E2E-8032-555ED06A8009}" presName="vertOne" presStyleCnt="0"/>
      <dgm:spPr/>
    </dgm:pt>
    <dgm:pt modelId="{8F8C2569-5358-4E12-B659-D3C2553C2A50}" type="pres">
      <dgm:prSet presAssocID="{16520626-0267-4E2E-8032-555ED06A80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FC9B4-7A6E-4D8F-BD9A-6F750370C8D7}" type="pres">
      <dgm:prSet presAssocID="{16520626-0267-4E2E-8032-555ED06A8009}" presName="parTransOne" presStyleCnt="0"/>
      <dgm:spPr/>
    </dgm:pt>
    <dgm:pt modelId="{A7907B10-688B-4636-86C0-EA1D3229E688}" type="pres">
      <dgm:prSet presAssocID="{16520626-0267-4E2E-8032-555ED06A8009}" presName="horzOne" presStyleCnt="0"/>
      <dgm:spPr/>
    </dgm:pt>
    <dgm:pt modelId="{ED65FD6D-B520-4987-BD8C-46506A6B2671}" type="pres">
      <dgm:prSet presAssocID="{F417D967-A183-4542-99A3-168359947653}" presName="vertTwo" presStyleCnt="0"/>
      <dgm:spPr/>
    </dgm:pt>
    <dgm:pt modelId="{F2CD2361-FD2F-4FCC-A8CB-A20943125AD2}" type="pres">
      <dgm:prSet presAssocID="{F417D967-A183-4542-99A3-16835994765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BCFB8-BEA2-4EA8-9488-5A5A5EC991A5}" type="pres">
      <dgm:prSet presAssocID="{F417D967-A183-4542-99A3-168359947653}" presName="horzTwo" presStyleCnt="0"/>
      <dgm:spPr/>
    </dgm:pt>
    <dgm:pt modelId="{C2D33412-A9EA-4DA1-803A-B991D657D465}" type="pres">
      <dgm:prSet presAssocID="{8E810528-0D02-4317-ACA1-6A3498127E36}" presName="sibSpaceTwo" presStyleCnt="0"/>
      <dgm:spPr/>
    </dgm:pt>
    <dgm:pt modelId="{CFADD7EE-BB01-4F99-A0BF-7514730B2D82}" type="pres">
      <dgm:prSet presAssocID="{36018B7C-1953-46D6-A4B7-2CB17B6C778E}" presName="vertTwo" presStyleCnt="0"/>
      <dgm:spPr/>
    </dgm:pt>
    <dgm:pt modelId="{D68D589A-6D86-40A8-AEB3-C7B18A547C78}" type="pres">
      <dgm:prSet presAssocID="{36018B7C-1953-46D6-A4B7-2CB17B6C778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361FE-D9EA-4D18-B761-3E14EFC582DE}" type="pres">
      <dgm:prSet presAssocID="{36018B7C-1953-46D6-A4B7-2CB17B6C778E}" presName="horzTwo" presStyleCnt="0"/>
      <dgm:spPr/>
    </dgm:pt>
    <dgm:pt modelId="{72FCCEC5-E030-4A69-A634-93FFD71B5560}" type="pres">
      <dgm:prSet presAssocID="{9FA2540B-C9ED-49AF-A71A-A5BFF43F7F23}" presName="sibSpaceTwo" presStyleCnt="0"/>
      <dgm:spPr/>
    </dgm:pt>
    <dgm:pt modelId="{0FD5D867-87C2-4F39-B20E-D15CC22FB965}" type="pres">
      <dgm:prSet presAssocID="{2405FF0B-C4F4-4581-B79B-71ADFE019095}" presName="vertTwo" presStyleCnt="0"/>
      <dgm:spPr/>
    </dgm:pt>
    <dgm:pt modelId="{62BBFE68-C54B-4F37-9DF5-4E21D5A24E2C}" type="pres">
      <dgm:prSet presAssocID="{2405FF0B-C4F4-4581-B79B-71ADFE019095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B71A1-3D7D-486C-B748-44AE49EB83C4}" type="pres">
      <dgm:prSet presAssocID="{2405FF0B-C4F4-4581-B79B-71ADFE019095}" presName="horzTwo" presStyleCnt="0"/>
      <dgm:spPr/>
    </dgm:pt>
    <dgm:pt modelId="{23BCA1E8-B76D-4D5B-A94D-E7086851BC24}" type="pres">
      <dgm:prSet presAssocID="{2F5216EC-39A7-4902-9B8E-973E77E25D83}" presName="sibSpaceTwo" presStyleCnt="0"/>
      <dgm:spPr/>
    </dgm:pt>
    <dgm:pt modelId="{2833B887-31DF-4E4F-8B53-35FDAC22593F}" type="pres">
      <dgm:prSet presAssocID="{8816915F-67B8-448C-A50A-9D4E1F4C3F56}" presName="vertTwo" presStyleCnt="0"/>
      <dgm:spPr/>
    </dgm:pt>
    <dgm:pt modelId="{5DA890D3-B6DE-4AF5-BE1B-572C1F3641C5}" type="pres">
      <dgm:prSet presAssocID="{8816915F-67B8-448C-A50A-9D4E1F4C3F5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76B70-1B42-45FB-B66A-9D8EEC6E3D29}" type="pres">
      <dgm:prSet presAssocID="{8816915F-67B8-448C-A50A-9D4E1F4C3F56}" presName="horzTwo" presStyleCnt="0"/>
      <dgm:spPr/>
    </dgm:pt>
  </dgm:ptLst>
  <dgm:cxnLst>
    <dgm:cxn modelId="{81E0A4FA-AD0D-498F-8D55-70B8ED8554BE}" type="presOf" srcId="{16520626-0267-4E2E-8032-555ED06A8009}" destId="{8F8C2569-5358-4E12-B659-D3C2553C2A50}" srcOrd="0" destOrd="0" presId="urn:microsoft.com/office/officeart/2005/8/layout/hierarchy4"/>
    <dgm:cxn modelId="{3B018281-A069-4C12-B8AE-E929E6A656DE}" type="presOf" srcId="{8816915F-67B8-448C-A50A-9D4E1F4C3F56}" destId="{5DA890D3-B6DE-4AF5-BE1B-572C1F3641C5}" srcOrd="0" destOrd="0" presId="urn:microsoft.com/office/officeart/2005/8/layout/hierarchy4"/>
    <dgm:cxn modelId="{7486AB5D-B6FA-43FA-9AED-10B6CAA75C39}" srcId="{16520626-0267-4E2E-8032-555ED06A8009}" destId="{8816915F-67B8-448C-A50A-9D4E1F4C3F56}" srcOrd="3" destOrd="0" parTransId="{F600E404-F48A-4AD6-B826-67B5B053ED08}" sibTransId="{50B33301-9B3A-4FFD-8B21-56A4837E8891}"/>
    <dgm:cxn modelId="{2C905BB2-0ACC-4D3E-A0CD-55E82D57AD26}" type="presOf" srcId="{36018B7C-1953-46D6-A4B7-2CB17B6C778E}" destId="{D68D589A-6D86-40A8-AEB3-C7B18A547C78}" srcOrd="0" destOrd="0" presId="urn:microsoft.com/office/officeart/2005/8/layout/hierarchy4"/>
    <dgm:cxn modelId="{C76674B9-BE61-4C9B-B5C8-313D9D4C414A}" srcId="{16520626-0267-4E2E-8032-555ED06A8009}" destId="{2405FF0B-C4F4-4581-B79B-71ADFE019095}" srcOrd="2" destOrd="0" parTransId="{06F79223-2CF2-4A52-A57B-1A47F8B93B9C}" sibTransId="{2F5216EC-39A7-4902-9B8E-973E77E25D83}"/>
    <dgm:cxn modelId="{63CD7A11-8307-4B4F-8CEE-FB3354774CFB}" srcId="{16520626-0267-4E2E-8032-555ED06A8009}" destId="{36018B7C-1953-46D6-A4B7-2CB17B6C778E}" srcOrd="1" destOrd="0" parTransId="{D4DAD3CA-2F80-4570-8C9F-1BE588577730}" sibTransId="{9FA2540B-C9ED-49AF-A71A-A5BFF43F7F23}"/>
    <dgm:cxn modelId="{08B8CE97-FB78-44F0-82C4-84EB59AD1A09}" type="presOf" srcId="{2405FF0B-C4F4-4581-B79B-71ADFE019095}" destId="{62BBFE68-C54B-4F37-9DF5-4E21D5A24E2C}" srcOrd="0" destOrd="0" presId="urn:microsoft.com/office/officeart/2005/8/layout/hierarchy4"/>
    <dgm:cxn modelId="{3B182D95-247B-4A46-8FFB-681A16B07BCD}" srcId="{16520626-0267-4E2E-8032-555ED06A8009}" destId="{F417D967-A183-4542-99A3-168359947653}" srcOrd="0" destOrd="0" parTransId="{79536CDC-C828-4F82-992B-A3009B9BE37C}" sibTransId="{8E810528-0D02-4317-ACA1-6A3498127E36}"/>
    <dgm:cxn modelId="{DF39A9CD-57DA-4DEE-B601-36A44EE8C7B4}" type="presOf" srcId="{3D6BC25B-7100-4A24-B19C-643A9EB7CB6E}" destId="{C6171BA5-C03B-4B95-896D-BC9F9F9DE1AC}" srcOrd="0" destOrd="0" presId="urn:microsoft.com/office/officeart/2005/8/layout/hierarchy4"/>
    <dgm:cxn modelId="{80843C5F-4D77-41E7-91E7-9161389DA104}" type="presOf" srcId="{F417D967-A183-4542-99A3-168359947653}" destId="{F2CD2361-FD2F-4FCC-A8CB-A20943125AD2}" srcOrd="0" destOrd="0" presId="urn:microsoft.com/office/officeart/2005/8/layout/hierarchy4"/>
    <dgm:cxn modelId="{4AC50DFF-222D-438A-A47A-C020495DB7F8}" srcId="{3D6BC25B-7100-4A24-B19C-643A9EB7CB6E}" destId="{16520626-0267-4E2E-8032-555ED06A8009}" srcOrd="0" destOrd="0" parTransId="{0ED9883B-12C2-4228-B5B6-55EA27C8E3EC}" sibTransId="{ACDFB13E-DC3A-4D63-8173-46C318AB603F}"/>
    <dgm:cxn modelId="{F6637532-7D9E-4801-90F9-7F7C2CBF8022}" type="presParOf" srcId="{C6171BA5-C03B-4B95-896D-BC9F9F9DE1AC}" destId="{9F9202F3-0614-4014-9AFE-C8716436B530}" srcOrd="0" destOrd="0" presId="urn:microsoft.com/office/officeart/2005/8/layout/hierarchy4"/>
    <dgm:cxn modelId="{D6DD1D58-4042-4B7F-9797-AB87B7A01933}" type="presParOf" srcId="{9F9202F3-0614-4014-9AFE-C8716436B530}" destId="{8F8C2569-5358-4E12-B659-D3C2553C2A50}" srcOrd="0" destOrd="0" presId="urn:microsoft.com/office/officeart/2005/8/layout/hierarchy4"/>
    <dgm:cxn modelId="{DB2CB048-792D-45CC-A852-F646425E1537}" type="presParOf" srcId="{9F9202F3-0614-4014-9AFE-C8716436B530}" destId="{BA5FC9B4-7A6E-4D8F-BD9A-6F750370C8D7}" srcOrd="1" destOrd="0" presId="urn:microsoft.com/office/officeart/2005/8/layout/hierarchy4"/>
    <dgm:cxn modelId="{D20F02A2-20F4-473C-AB0F-FF66D25F52C2}" type="presParOf" srcId="{9F9202F3-0614-4014-9AFE-C8716436B530}" destId="{A7907B10-688B-4636-86C0-EA1D3229E688}" srcOrd="2" destOrd="0" presId="urn:microsoft.com/office/officeart/2005/8/layout/hierarchy4"/>
    <dgm:cxn modelId="{29FF491D-BF0D-447D-9EA3-19215208AE51}" type="presParOf" srcId="{A7907B10-688B-4636-86C0-EA1D3229E688}" destId="{ED65FD6D-B520-4987-BD8C-46506A6B2671}" srcOrd="0" destOrd="0" presId="urn:microsoft.com/office/officeart/2005/8/layout/hierarchy4"/>
    <dgm:cxn modelId="{ACE814AA-DB3C-4D2D-9DED-E49A1AB8B9D5}" type="presParOf" srcId="{ED65FD6D-B520-4987-BD8C-46506A6B2671}" destId="{F2CD2361-FD2F-4FCC-A8CB-A20943125AD2}" srcOrd="0" destOrd="0" presId="urn:microsoft.com/office/officeart/2005/8/layout/hierarchy4"/>
    <dgm:cxn modelId="{80787DD6-FF82-4BDA-A698-31175DF3B6FF}" type="presParOf" srcId="{ED65FD6D-B520-4987-BD8C-46506A6B2671}" destId="{B15BCFB8-BEA2-4EA8-9488-5A5A5EC991A5}" srcOrd="1" destOrd="0" presId="urn:microsoft.com/office/officeart/2005/8/layout/hierarchy4"/>
    <dgm:cxn modelId="{94A4D16E-682F-47A9-BB12-9444E49ECE7C}" type="presParOf" srcId="{A7907B10-688B-4636-86C0-EA1D3229E688}" destId="{C2D33412-A9EA-4DA1-803A-B991D657D465}" srcOrd="1" destOrd="0" presId="urn:microsoft.com/office/officeart/2005/8/layout/hierarchy4"/>
    <dgm:cxn modelId="{4DFC755D-A619-4FA8-A9B5-B822EEA1E20C}" type="presParOf" srcId="{A7907B10-688B-4636-86C0-EA1D3229E688}" destId="{CFADD7EE-BB01-4F99-A0BF-7514730B2D82}" srcOrd="2" destOrd="0" presId="urn:microsoft.com/office/officeart/2005/8/layout/hierarchy4"/>
    <dgm:cxn modelId="{F1B9283E-7B22-4259-8EDF-551EEAE2CF76}" type="presParOf" srcId="{CFADD7EE-BB01-4F99-A0BF-7514730B2D82}" destId="{D68D589A-6D86-40A8-AEB3-C7B18A547C78}" srcOrd="0" destOrd="0" presId="urn:microsoft.com/office/officeart/2005/8/layout/hierarchy4"/>
    <dgm:cxn modelId="{F40AE22F-65C0-4BBA-B277-D0C3ADCBA035}" type="presParOf" srcId="{CFADD7EE-BB01-4F99-A0BF-7514730B2D82}" destId="{EE0361FE-D9EA-4D18-B761-3E14EFC582DE}" srcOrd="1" destOrd="0" presId="urn:microsoft.com/office/officeart/2005/8/layout/hierarchy4"/>
    <dgm:cxn modelId="{E87295D2-B79D-4AA6-B829-ECF58A8007B6}" type="presParOf" srcId="{A7907B10-688B-4636-86C0-EA1D3229E688}" destId="{72FCCEC5-E030-4A69-A634-93FFD71B5560}" srcOrd="3" destOrd="0" presId="urn:microsoft.com/office/officeart/2005/8/layout/hierarchy4"/>
    <dgm:cxn modelId="{91512FB4-A06B-49D8-B26A-7A1010F4A484}" type="presParOf" srcId="{A7907B10-688B-4636-86C0-EA1D3229E688}" destId="{0FD5D867-87C2-4F39-B20E-D15CC22FB965}" srcOrd="4" destOrd="0" presId="urn:microsoft.com/office/officeart/2005/8/layout/hierarchy4"/>
    <dgm:cxn modelId="{1075E573-C18B-4AEE-BDCE-C9841E04F8B8}" type="presParOf" srcId="{0FD5D867-87C2-4F39-B20E-D15CC22FB965}" destId="{62BBFE68-C54B-4F37-9DF5-4E21D5A24E2C}" srcOrd="0" destOrd="0" presId="urn:microsoft.com/office/officeart/2005/8/layout/hierarchy4"/>
    <dgm:cxn modelId="{E9ABB660-0DCA-40B4-B26B-C21FC0E408B7}" type="presParOf" srcId="{0FD5D867-87C2-4F39-B20E-D15CC22FB965}" destId="{33CB71A1-3D7D-486C-B748-44AE49EB83C4}" srcOrd="1" destOrd="0" presId="urn:microsoft.com/office/officeart/2005/8/layout/hierarchy4"/>
    <dgm:cxn modelId="{B3BED12F-169D-4ECD-A70F-F29B4A4406B1}" type="presParOf" srcId="{A7907B10-688B-4636-86C0-EA1D3229E688}" destId="{23BCA1E8-B76D-4D5B-A94D-E7086851BC24}" srcOrd="5" destOrd="0" presId="urn:microsoft.com/office/officeart/2005/8/layout/hierarchy4"/>
    <dgm:cxn modelId="{61B9DEA5-0675-4BF7-A821-BBDFE0731C0E}" type="presParOf" srcId="{A7907B10-688B-4636-86C0-EA1D3229E688}" destId="{2833B887-31DF-4E4F-8B53-35FDAC22593F}" srcOrd="6" destOrd="0" presId="urn:microsoft.com/office/officeart/2005/8/layout/hierarchy4"/>
    <dgm:cxn modelId="{635170DC-154E-4366-8546-6E40B060782C}" type="presParOf" srcId="{2833B887-31DF-4E4F-8B53-35FDAC22593F}" destId="{5DA890D3-B6DE-4AF5-BE1B-572C1F3641C5}" srcOrd="0" destOrd="0" presId="urn:microsoft.com/office/officeart/2005/8/layout/hierarchy4"/>
    <dgm:cxn modelId="{44D7F395-4775-4666-B06F-9E157FAEEA7D}" type="presParOf" srcId="{2833B887-31DF-4E4F-8B53-35FDAC22593F}" destId="{F7676B70-1B42-45FB-B66A-9D8EEC6E3D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ECF92-B622-4C97-8A80-4D95035F90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93D4E-7036-41FE-802D-233B47EA7A86}">
      <dgm:prSet phldrT="[Текст]"/>
      <dgm:spPr/>
      <dgm:t>
        <a:bodyPr/>
        <a:lstStyle/>
        <a:p>
          <a:r>
            <a:rPr lang="uk-UA" dirty="0" smtClean="0"/>
            <a:t>Представник Адміністрації університету</a:t>
          </a:r>
          <a:endParaRPr lang="en-US" dirty="0"/>
        </a:p>
      </dgm:t>
    </dgm:pt>
    <dgm:pt modelId="{9E5B0EBA-28DC-48FC-BA48-55EDD61528C6}" type="parTrans" cxnId="{F20FD45B-DDDC-4784-8E3D-4276BCB2BEBF}">
      <dgm:prSet/>
      <dgm:spPr/>
      <dgm:t>
        <a:bodyPr/>
        <a:lstStyle/>
        <a:p>
          <a:endParaRPr lang="en-US"/>
        </a:p>
      </dgm:t>
    </dgm:pt>
    <dgm:pt modelId="{671EDFDC-F2C2-4AF6-A610-7DE6743FFDBB}" type="sibTrans" cxnId="{F20FD45B-DDDC-4784-8E3D-4276BCB2BEBF}">
      <dgm:prSet/>
      <dgm:spPr/>
      <dgm:t>
        <a:bodyPr/>
        <a:lstStyle/>
        <a:p>
          <a:endParaRPr lang="en-US"/>
        </a:p>
      </dgm:t>
    </dgm:pt>
    <dgm:pt modelId="{2291390E-8B75-444C-8C9A-5DC15FE40C11}" type="pres">
      <dgm:prSet presAssocID="{ED0ECF92-B622-4C97-8A80-4D95035F90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FEC88D-9101-415D-B313-B4EF75122D1F}" type="pres">
      <dgm:prSet presAssocID="{03493D4E-7036-41FE-802D-233B47EA7A86}" presName="vertOne" presStyleCnt="0"/>
      <dgm:spPr/>
    </dgm:pt>
    <dgm:pt modelId="{E8A3F520-5C98-49B2-9239-D44C01AD9F66}" type="pres">
      <dgm:prSet presAssocID="{03493D4E-7036-41FE-802D-233B47EA7A86}" presName="txOne" presStyleLbl="node0" presStyleIdx="0" presStyleCnt="1" custScaleY="73417" custLinFactNeighborY="-17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CF490-F13F-4294-999C-B4B038BC7558}" type="pres">
      <dgm:prSet presAssocID="{03493D4E-7036-41FE-802D-233B47EA7A86}" presName="horzOne" presStyleCnt="0"/>
      <dgm:spPr/>
    </dgm:pt>
  </dgm:ptLst>
  <dgm:cxnLst>
    <dgm:cxn modelId="{F20FD45B-DDDC-4784-8E3D-4276BCB2BEBF}" srcId="{ED0ECF92-B622-4C97-8A80-4D95035F90F7}" destId="{03493D4E-7036-41FE-802D-233B47EA7A86}" srcOrd="0" destOrd="0" parTransId="{9E5B0EBA-28DC-48FC-BA48-55EDD61528C6}" sibTransId="{671EDFDC-F2C2-4AF6-A610-7DE6743FFDBB}"/>
    <dgm:cxn modelId="{4722E92A-CF76-4F44-B69A-08E6D6FFC411}" type="presOf" srcId="{ED0ECF92-B622-4C97-8A80-4D95035F90F7}" destId="{2291390E-8B75-444C-8C9A-5DC15FE40C11}" srcOrd="0" destOrd="0" presId="urn:microsoft.com/office/officeart/2005/8/layout/hierarchy4"/>
    <dgm:cxn modelId="{0F7742D9-DF78-46D9-9389-C148691CB59A}" type="presOf" srcId="{03493D4E-7036-41FE-802D-233B47EA7A86}" destId="{E8A3F520-5C98-49B2-9239-D44C01AD9F66}" srcOrd="0" destOrd="0" presId="urn:microsoft.com/office/officeart/2005/8/layout/hierarchy4"/>
    <dgm:cxn modelId="{1C8689A0-CBC8-4165-A06A-0CF9DA0FBD4B}" type="presParOf" srcId="{2291390E-8B75-444C-8C9A-5DC15FE40C11}" destId="{DCFEC88D-9101-415D-B313-B4EF75122D1F}" srcOrd="0" destOrd="0" presId="urn:microsoft.com/office/officeart/2005/8/layout/hierarchy4"/>
    <dgm:cxn modelId="{C7C86C1D-BBE5-45DB-833A-36C8DE616F72}" type="presParOf" srcId="{DCFEC88D-9101-415D-B313-B4EF75122D1F}" destId="{E8A3F520-5C98-49B2-9239-D44C01AD9F66}" srcOrd="0" destOrd="0" presId="urn:microsoft.com/office/officeart/2005/8/layout/hierarchy4"/>
    <dgm:cxn modelId="{0D62D31F-0B3B-4701-BDD9-A5DFBB3D5BF3}" type="presParOf" srcId="{DCFEC88D-9101-415D-B313-B4EF75122D1F}" destId="{C2ACF490-F13F-4294-999C-B4B038BC75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19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96" y="0"/>
        <a:ext cx="1959209" cy="1533770"/>
      </dsp:txXfrm>
    </dsp:sp>
    <dsp:sp modelId="{44B7F779-2801-4B09-8661-40AEF189F7D9}">
      <dsp:nvSpPr>
        <dsp:cNvPr id="0" name=""/>
        <dsp:cNvSpPr/>
      </dsp:nvSpPr>
      <dsp:spPr>
        <a:xfrm>
          <a:off x="219656" y="1530174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9074" y="1559592"/>
        <a:ext cx="1508531" cy="945578"/>
      </dsp:txXfrm>
    </dsp:sp>
    <dsp:sp modelId="{709D8ECF-61F0-4F5D-8292-FAF953C95340}">
      <dsp:nvSpPr>
        <dsp:cNvPr id="0" name=""/>
        <dsp:cNvSpPr/>
      </dsp:nvSpPr>
      <dsp:spPr>
        <a:xfrm>
          <a:off x="19791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2722565"/>
        <a:ext cx="1508531" cy="945578"/>
      </dsp:txXfrm>
    </dsp:sp>
    <dsp:sp modelId="{771E6B33-366F-47FD-B48F-A3A27FBFC672}">
      <dsp:nvSpPr>
        <dsp:cNvPr id="0" name=""/>
        <dsp:cNvSpPr/>
      </dsp:nvSpPr>
      <dsp:spPr>
        <a:xfrm>
          <a:off x="19791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3881505"/>
        <a:ext cx="1508531" cy="945578"/>
      </dsp:txXfrm>
    </dsp:sp>
    <dsp:sp modelId="{577EF2EE-C7A7-4D63-A8AA-02F5F3A89650}">
      <dsp:nvSpPr>
        <dsp:cNvPr id="0" name=""/>
        <dsp:cNvSpPr/>
      </dsp:nvSpPr>
      <dsp:spPr>
        <a:xfrm>
          <a:off x="21081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8146" y="0"/>
        <a:ext cx="1959209" cy="1533770"/>
      </dsp:txXfrm>
    </dsp:sp>
    <dsp:sp modelId="{72276232-271D-424C-BA29-7FB0AF5B7434}">
      <dsp:nvSpPr>
        <dsp:cNvPr id="0" name=""/>
        <dsp:cNvSpPr/>
      </dsp:nvSpPr>
      <dsp:spPr>
        <a:xfrm>
          <a:off x="230406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1555709"/>
        <a:ext cx="1523739" cy="701164"/>
      </dsp:txXfrm>
    </dsp:sp>
    <dsp:sp modelId="{4AADBA44-B121-4CF9-888A-B4A7BA2A5B4A}">
      <dsp:nvSpPr>
        <dsp:cNvPr id="0" name=""/>
        <dsp:cNvSpPr/>
      </dsp:nvSpPr>
      <dsp:spPr>
        <a:xfrm>
          <a:off x="230406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2415084"/>
        <a:ext cx="1523739" cy="701164"/>
      </dsp:txXfrm>
    </dsp:sp>
    <dsp:sp modelId="{BCD6C905-6F57-4F49-9031-6E1424471A10}">
      <dsp:nvSpPr>
        <dsp:cNvPr id="0" name=""/>
        <dsp:cNvSpPr/>
      </dsp:nvSpPr>
      <dsp:spPr>
        <a:xfrm>
          <a:off x="230406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3274460"/>
        <a:ext cx="1523739" cy="701164"/>
      </dsp:txXfrm>
    </dsp:sp>
    <dsp:sp modelId="{01E66638-4F3B-42FB-84C5-69866BB7308C}">
      <dsp:nvSpPr>
        <dsp:cNvPr id="0" name=""/>
        <dsp:cNvSpPr/>
      </dsp:nvSpPr>
      <dsp:spPr>
        <a:xfrm>
          <a:off x="230406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4133836"/>
        <a:ext cx="1523739" cy="701164"/>
      </dsp:txXfrm>
    </dsp:sp>
    <dsp:sp modelId="{93103F42-48DC-444F-9325-3059BDAC1747}">
      <dsp:nvSpPr>
        <dsp:cNvPr id="0" name=""/>
        <dsp:cNvSpPr/>
      </dsp:nvSpPr>
      <dsp:spPr>
        <a:xfrm>
          <a:off x="42142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4296" y="0"/>
        <a:ext cx="1959209" cy="1533770"/>
      </dsp:txXfrm>
    </dsp:sp>
    <dsp:sp modelId="{6FCAD62B-0AB9-4584-AB95-9DAECA557025}">
      <dsp:nvSpPr>
        <dsp:cNvPr id="0" name=""/>
        <dsp:cNvSpPr/>
      </dsp:nvSpPr>
      <dsp:spPr>
        <a:xfrm>
          <a:off x="441021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1555709"/>
        <a:ext cx="1523739" cy="701164"/>
      </dsp:txXfrm>
    </dsp:sp>
    <dsp:sp modelId="{5209E075-7E78-49EF-AF1B-73814D0078C1}">
      <dsp:nvSpPr>
        <dsp:cNvPr id="0" name=""/>
        <dsp:cNvSpPr/>
      </dsp:nvSpPr>
      <dsp:spPr>
        <a:xfrm>
          <a:off x="441021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2415084"/>
        <a:ext cx="1523739" cy="701164"/>
      </dsp:txXfrm>
    </dsp:sp>
    <dsp:sp modelId="{8D1F4ED6-931E-4DBA-9FF5-8C2FCED0EA02}">
      <dsp:nvSpPr>
        <dsp:cNvPr id="0" name=""/>
        <dsp:cNvSpPr/>
      </dsp:nvSpPr>
      <dsp:spPr>
        <a:xfrm>
          <a:off x="441021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3274460"/>
        <a:ext cx="1523739" cy="701164"/>
      </dsp:txXfrm>
    </dsp:sp>
    <dsp:sp modelId="{E23A3AF1-B198-463C-862B-0BD086E41190}">
      <dsp:nvSpPr>
        <dsp:cNvPr id="0" name=""/>
        <dsp:cNvSpPr/>
      </dsp:nvSpPr>
      <dsp:spPr>
        <a:xfrm>
          <a:off x="441021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4133836"/>
        <a:ext cx="1523739" cy="701164"/>
      </dsp:txXfrm>
    </dsp:sp>
    <dsp:sp modelId="{80777B38-1508-4D2F-92B3-3F714E69EC4D}">
      <dsp:nvSpPr>
        <dsp:cNvPr id="0" name=""/>
        <dsp:cNvSpPr/>
      </dsp:nvSpPr>
      <dsp:spPr>
        <a:xfrm>
          <a:off x="63204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20446" y="0"/>
        <a:ext cx="1959209" cy="1533770"/>
      </dsp:txXfrm>
    </dsp:sp>
    <dsp:sp modelId="{82655354-1051-4447-97FF-8EF943052265}">
      <dsp:nvSpPr>
        <dsp:cNvPr id="0" name=""/>
        <dsp:cNvSpPr/>
      </dsp:nvSpPr>
      <dsp:spPr>
        <a:xfrm>
          <a:off x="6516367" y="153420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1563625"/>
        <a:ext cx="1508531" cy="945578"/>
      </dsp:txXfrm>
    </dsp:sp>
    <dsp:sp modelId="{B0C64AA8-F3F6-4259-B668-52A84FC80C9C}">
      <dsp:nvSpPr>
        <dsp:cNvPr id="0" name=""/>
        <dsp:cNvSpPr/>
      </dsp:nvSpPr>
      <dsp:spPr>
        <a:xfrm>
          <a:off x="651636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2722565"/>
        <a:ext cx="1508531" cy="945578"/>
      </dsp:txXfrm>
    </dsp:sp>
    <dsp:sp modelId="{334A5D42-C472-4873-BD2A-1BF3B68CBD34}">
      <dsp:nvSpPr>
        <dsp:cNvPr id="0" name=""/>
        <dsp:cNvSpPr/>
      </dsp:nvSpPr>
      <dsp:spPr>
        <a:xfrm>
          <a:off x="651636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3881505"/>
        <a:ext cx="1508531" cy="94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19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2569-5358-4E12-B659-D3C2553C2A50}">
      <dsp:nvSpPr>
        <dsp:cNvPr id="0" name=""/>
        <dsp:cNvSpPr/>
      </dsp:nvSpPr>
      <dsp:spPr>
        <a:xfrm>
          <a:off x="985" y="1061"/>
          <a:ext cx="6094029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400" kern="1200" dirty="0" smtClean="0"/>
            <a:t>Адміністратор БД</a:t>
          </a:r>
          <a:endParaRPr lang="en-US" sz="5400" kern="1200" dirty="0"/>
        </a:p>
      </dsp:txBody>
      <dsp:txXfrm>
        <a:off x="40777" y="40853"/>
        <a:ext cx="6014445" cy="1279004"/>
      </dsp:txXfrm>
    </dsp:sp>
    <dsp:sp modelId="{F2CD2361-FD2F-4FCC-A8CB-A20943125AD2}">
      <dsp:nvSpPr>
        <dsp:cNvPr id="0" name=""/>
        <dsp:cNvSpPr/>
      </dsp:nvSpPr>
      <dsp:spPr>
        <a:xfrm>
          <a:off x="98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40777" y="1560462"/>
        <a:ext cx="1353630" cy="1279004"/>
      </dsp:txXfrm>
    </dsp:sp>
    <dsp:sp modelId="{D68D589A-6D86-40A8-AEB3-C7B18A547C78}">
      <dsp:nvSpPr>
        <dsp:cNvPr id="0" name=""/>
        <dsp:cNvSpPr/>
      </dsp:nvSpPr>
      <dsp:spPr>
        <a:xfrm>
          <a:off x="1554590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1594382" y="1560462"/>
        <a:ext cx="1353630" cy="1279004"/>
      </dsp:txXfrm>
    </dsp:sp>
    <dsp:sp modelId="{62BBFE68-C54B-4F37-9DF5-4E21D5A24E2C}">
      <dsp:nvSpPr>
        <dsp:cNvPr id="0" name=""/>
        <dsp:cNvSpPr/>
      </dsp:nvSpPr>
      <dsp:spPr>
        <a:xfrm>
          <a:off x="310819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3147987" y="1560462"/>
        <a:ext cx="1353630" cy="1279004"/>
      </dsp:txXfrm>
    </dsp:sp>
    <dsp:sp modelId="{5DA890D3-B6DE-4AF5-BE1B-572C1F3641C5}">
      <dsp:nvSpPr>
        <dsp:cNvPr id="0" name=""/>
        <dsp:cNvSpPr/>
      </dsp:nvSpPr>
      <dsp:spPr>
        <a:xfrm>
          <a:off x="4661799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4701591" y="1560462"/>
        <a:ext cx="1353630" cy="127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F520-5C98-49B2-9239-D44C01AD9F66}">
      <dsp:nvSpPr>
        <dsp:cNvPr id="0" name=""/>
        <dsp:cNvSpPr/>
      </dsp:nvSpPr>
      <dsp:spPr>
        <a:xfrm>
          <a:off x="0" y="0"/>
          <a:ext cx="6096000" cy="1280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500" kern="1200" dirty="0" smtClean="0"/>
            <a:t>Представник Адміністрації університету</a:t>
          </a:r>
          <a:endParaRPr lang="en-US" sz="3500" kern="1200" dirty="0"/>
        </a:p>
      </dsp:txBody>
      <dsp:txXfrm>
        <a:off x="37501" y="37501"/>
        <a:ext cx="6020998" cy="12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255285"/>
            <a:ext cx="892696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8" y="6190198"/>
            <a:ext cx="495300" cy="4953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15616" y="6255285"/>
            <a:ext cx="4032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 kern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Kharkiv</a:t>
            </a:r>
            <a:r>
              <a:rPr lang="en-US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National University of Radio Electronics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7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038" y="408142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Магістра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группи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СКСм17-2</a:t>
            </a:r>
          </a:p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Ізотова Євгенія </a:t>
            </a:r>
          </a:p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Олександровича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066" y="4081427"/>
            <a:ext cx="19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доц.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кафю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АПОТ</a:t>
            </a:r>
          </a:p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Шкіль О. С.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37" y="219998"/>
            <a:ext cx="795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Харківський національний університет радіоелектроніки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29884" y="119675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Кафедра АПОТ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0624" y="177281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Атестаційна робота магістра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96" y="1556792"/>
            <a:ext cx="3524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5504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Схема авторизації користувача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2272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/>
              <a:t>Клієнт-сервера архітектура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" y="1844824"/>
            <a:ext cx="8487654" cy="29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0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4259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err="1" smtClean="0"/>
              <a:t>Парсинг</a:t>
            </a:r>
            <a:r>
              <a:rPr lang="uk-UA" sz="3600" dirty="0" smtClean="0"/>
              <a:t> інформації про досягнення</a:t>
            </a:r>
            <a:endParaRPr lang="en-US" sz="3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35" y="3717032"/>
            <a:ext cx="6337047" cy="30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9" y="908720"/>
            <a:ext cx="6972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низ 2"/>
          <p:cNvSpPr/>
          <p:nvPr/>
        </p:nvSpPr>
        <p:spPr>
          <a:xfrm>
            <a:off x="4360235" y="3001989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50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10818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 smtClean="0"/>
              <a:t>Вирахування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кількісних</a:t>
            </a:r>
            <a:r>
              <a:rPr lang="ru-RU" sz="3600" dirty="0" smtClean="0"/>
              <a:t> </a:t>
            </a:r>
            <a:r>
              <a:rPr lang="ru-RU" sz="3600" dirty="0" err="1" smtClean="0"/>
              <a:t>показників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14" y="1052736"/>
            <a:ext cx="367240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4" y="2924944"/>
            <a:ext cx="71404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9263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/>
              <a:t>Нормування та зважування </a:t>
            </a:r>
            <a:r>
              <a:rPr lang="uk-UA" sz="3600" dirty="0"/>
              <a:t>показників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4371553" cy="26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48064" y="4398682"/>
            <a:ext cx="4320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62160" y="1147318"/>
            <a:ext cx="771023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Зважування - привласнення значень індикаторів ваги - дозволяє диференціювати важливість основних індикаторів в загальній сукупності.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Формули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вираховування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рейтингових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показників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пунктів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" y="1988840"/>
            <a:ext cx="3001764" cy="36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63425"/>
            <a:ext cx="54737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-31034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Висновки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136195" y="1844824"/>
            <a:ext cx="7252229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Була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проаналізована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постанова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Кабінету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Міністрів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ро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затвердження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Ліцензійних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умов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провадження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освітньої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діяльності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Розроблена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база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обробки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інформації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досягнення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науко-педагогічних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працівників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університету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озроблені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процедури підрахунку рейтингу для кадрового складу учбового закладу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pic>
        <p:nvPicPr>
          <p:cNvPr id="6146" name="Picture 2" descr="Image result for Ð´ÑÐºÑÑ Ð·Ð° ÑÐ²Ð°Ð³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0" y="0"/>
            <a:ext cx="9163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B4237F-B098-440F-8C6A-0D899AEBAFE0}"/>
              </a:ext>
            </a:extLst>
          </p:cNvPr>
          <p:cNvSpPr txBox="1"/>
          <p:nvPr/>
        </p:nvSpPr>
        <p:spPr>
          <a:xfrm>
            <a:off x="-9263" y="188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91AE6F-CA54-428C-9EB4-4BF51F34255F}"/>
              </a:ext>
            </a:extLst>
          </p:cNvPr>
          <p:cNvSpPr txBox="1"/>
          <p:nvPr/>
        </p:nvSpPr>
        <p:spPr>
          <a:xfrm>
            <a:off x="514469" y="162880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Метою роботи є розробка процедур та інструментальних засобів, які б зумовили зменшення часових витрат адміністрації ВНЗ на складання рейтингу кадрів та підбору гідних кандидатів на науково-педагогічні посади за рахунок розробки та впровадження розумної системи моніторингу і </a:t>
            </a:r>
            <a:r>
              <a:rPr lang="uk-UA" dirty="0" err="1"/>
              <a:t>рейтингування</a:t>
            </a:r>
            <a:r>
              <a:rPr lang="uk-UA" dirty="0"/>
              <a:t> кадрових ресурсів учбового закладу.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EC847-5982-4652-AEE3-B9871717BDA0}"/>
              </a:ext>
            </a:extLst>
          </p:cNvPr>
          <p:cNvSpPr txBox="1"/>
          <p:nvPr/>
        </p:nvSpPr>
        <p:spPr>
          <a:xfrm>
            <a:off x="554685" y="3136900"/>
            <a:ext cx="822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algn="ctr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8412A2-6C63-4371-9796-913BCC5494E1}"/>
              </a:ext>
            </a:extLst>
          </p:cNvPr>
          <p:cNvSpPr/>
          <p:nvPr/>
        </p:nvSpPr>
        <p:spPr>
          <a:xfrm>
            <a:off x="4193361" y="3302021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DB0817-FF0B-47EA-8FB6-D1834E9A3CD6}"/>
              </a:ext>
            </a:extLst>
          </p:cNvPr>
          <p:cNvSpPr/>
          <p:nvPr/>
        </p:nvSpPr>
        <p:spPr>
          <a:xfrm>
            <a:off x="4193361" y="3861048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DA868D-1FA2-43BD-96B3-BC9AE46954CC}"/>
              </a:ext>
            </a:extLst>
          </p:cNvPr>
          <p:cNvSpPr/>
          <p:nvPr/>
        </p:nvSpPr>
        <p:spPr>
          <a:xfrm>
            <a:off x="4211960" y="4726885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A7F047-9C02-467C-ADF4-D2162DCB3270}"/>
              </a:ext>
            </a:extLst>
          </p:cNvPr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65265"/>
              </p:ext>
            </p:extLst>
          </p:nvPr>
        </p:nvGraphicFramePr>
        <p:xfrm>
          <a:off x="611559" y="980728"/>
          <a:ext cx="828165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0" y="562670"/>
            <a:ext cx="9144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57105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3386F5-5406-4E26-AE85-05911A8FD272}"/>
              </a:ext>
            </a:extLst>
          </p:cNvPr>
          <p:cNvSpPr txBox="1"/>
          <p:nvPr/>
        </p:nvSpPr>
        <p:spPr>
          <a:xfrm>
            <a:off x="251520" y="1122899"/>
            <a:ext cx="8784975" cy="517064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/>
            <a:r>
              <a:rPr lang="ru-RU" sz="1100" dirty="0"/>
              <a:t>1) </a:t>
            </a:r>
            <a:r>
              <a:rPr lang="ru-RU" sz="1100" dirty="0" err="1"/>
              <a:t>наявність</a:t>
            </a:r>
            <a:r>
              <a:rPr lang="ru-RU" sz="1100" dirty="0"/>
              <a:t> за </a:t>
            </a:r>
            <a:r>
              <a:rPr lang="ru-RU" sz="1100" dirty="0" err="1"/>
              <a:t>останні</a:t>
            </a:r>
            <a:r>
              <a:rPr lang="ru-RU" sz="1100" dirty="0"/>
              <a:t> </a:t>
            </a:r>
            <a:r>
              <a:rPr lang="ru-RU" sz="1100" dirty="0" err="1"/>
              <a:t>п’ять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періодичних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які</a:t>
            </a:r>
            <a:r>
              <a:rPr lang="ru-RU" sz="1100" dirty="0"/>
              <a:t> </a:t>
            </a:r>
            <a:r>
              <a:rPr lang="ru-RU" sz="1100" dirty="0" err="1"/>
              <a:t>включені</a:t>
            </a:r>
            <a:r>
              <a:rPr lang="ru-RU" sz="1100" dirty="0"/>
              <a:t> до </a:t>
            </a:r>
            <a:r>
              <a:rPr lang="ru-RU" sz="1100" dirty="0" err="1"/>
              <a:t>наукометричних</a:t>
            </a:r>
            <a:r>
              <a:rPr lang="ru-RU" sz="1100" dirty="0"/>
              <a:t> баз, </a:t>
            </a:r>
            <a:r>
              <a:rPr lang="ru-RU" sz="1100" dirty="0" err="1" smtClean="0"/>
              <a:t>рекомендованих</a:t>
            </a:r>
            <a:r>
              <a:rPr lang="en-US" sz="1100" dirty="0" smtClean="0"/>
              <a:t>;</a:t>
            </a:r>
            <a:endParaRPr lang="en-US" sz="1100" dirty="0"/>
          </a:p>
          <a:p>
            <a:pPr algn="just"/>
            <a:r>
              <a:rPr lang="en-US" sz="1100" dirty="0"/>
              <a:t>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включених</a:t>
            </a:r>
            <a:r>
              <a:rPr lang="ru-RU" sz="1100" dirty="0"/>
              <a:t> до </a:t>
            </a:r>
            <a:r>
              <a:rPr lang="ru-RU" sz="1100" dirty="0" err="1"/>
              <a:t>переліку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фахових</a:t>
            </a:r>
            <a:r>
              <a:rPr lang="ru-RU" sz="1100" dirty="0"/>
              <a:t> </a:t>
            </a:r>
            <a:r>
              <a:rPr lang="ru-RU" sz="1100" dirty="0" err="1"/>
              <a:t>видань</a:t>
            </a:r>
            <a:r>
              <a:rPr lang="ru-RU" sz="1100" dirty="0"/>
              <a:t> </a:t>
            </a:r>
            <a:r>
              <a:rPr lang="ru-RU" sz="1100" dirty="0" err="1"/>
              <a:t>України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3) </a:t>
            </a:r>
            <a:r>
              <a:rPr lang="ru-RU" sz="1100" dirty="0" err="1"/>
              <a:t>наявність</a:t>
            </a:r>
            <a:r>
              <a:rPr lang="ru-RU" sz="1100" dirty="0"/>
              <a:t> виданого </a:t>
            </a:r>
            <a:r>
              <a:rPr lang="ru-RU" sz="1100" dirty="0" err="1"/>
              <a:t>підручника</a:t>
            </a:r>
            <a:r>
              <a:rPr lang="ru-RU" sz="1100" dirty="0"/>
              <a:t> </a:t>
            </a:r>
            <a:r>
              <a:rPr lang="ru-RU" sz="1100" dirty="0" err="1"/>
              <a:t>чи</a:t>
            </a:r>
            <a:r>
              <a:rPr lang="ru-RU" sz="1100" dirty="0"/>
              <a:t> </a:t>
            </a:r>
            <a:r>
              <a:rPr lang="ru-RU" sz="1100" dirty="0" err="1"/>
              <a:t>навчального</a:t>
            </a:r>
            <a:r>
              <a:rPr lang="ru-RU" sz="1100" dirty="0"/>
              <a:t> </a:t>
            </a:r>
            <a:r>
              <a:rPr lang="ru-RU" sz="1100" dirty="0" err="1"/>
              <a:t>посібника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монографії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4)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керівництво</a:t>
            </a:r>
            <a:r>
              <a:rPr lang="ru-RU" sz="1100" dirty="0"/>
              <a:t> (</a:t>
            </a:r>
            <a:r>
              <a:rPr lang="ru-RU" sz="1100" dirty="0" err="1"/>
              <a:t>консультування</a:t>
            </a:r>
            <a:r>
              <a:rPr lang="ru-RU" sz="1100" dirty="0"/>
              <a:t>) </a:t>
            </a:r>
            <a:r>
              <a:rPr lang="ru-RU" sz="1100" dirty="0" err="1"/>
              <a:t>здобувача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одержав документ про </a:t>
            </a:r>
            <a:r>
              <a:rPr lang="ru-RU" sz="1100" dirty="0" err="1"/>
              <a:t>присудження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ступеня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5) участь у </a:t>
            </a:r>
            <a:r>
              <a:rPr lang="ru-RU" sz="1100" dirty="0" err="1"/>
              <a:t>міжнародних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проектах, </a:t>
            </a:r>
            <a:r>
              <a:rPr lang="ru-RU" sz="1100" dirty="0" err="1"/>
              <a:t>залучення</a:t>
            </a:r>
            <a:r>
              <a:rPr lang="ru-RU" sz="1100" dirty="0"/>
              <a:t> до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,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звання</a:t>
            </a:r>
            <a:r>
              <a:rPr lang="ru-RU" sz="1100" dirty="0"/>
              <a:t> “</a:t>
            </a:r>
            <a:r>
              <a:rPr lang="ru-RU" sz="1100" dirty="0" err="1"/>
              <a:t>суддя</a:t>
            </a:r>
            <a:r>
              <a:rPr lang="ru-RU" sz="1100" dirty="0"/>
              <a:t>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категорії</a:t>
            </a:r>
            <a:r>
              <a:rPr lang="ru-RU" sz="1100" dirty="0"/>
              <a:t>”;</a:t>
            </a:r>
          </a:p>
          <a:p>
            <a:pPr algn="just"/>
            <a:r>
              <a:rPr lang="ru-RU" sz="1100" dirty="0"/>
              <a:t>6)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занять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спеціальних</a:t>
            </a:r>
            <a:r>
              <a:rPr lang="ru-RU" sz="1100" dirty="0"/>
              <a:t> </a:t>
            </a:r>
            <a:r>
              <a:rPr lang="ru-RU" sz="1100" dirty="0" err="1"/>
              <a:t>дисциплін</a:t>
            </a:r>
            <a:r>
              <a:rPr lang="ru-RU" sz="1100" dirty="0"/>
              <a:t> </a:t>
            </a:r>
            <a:r>
              <a:rPr lang="ru-RU" sz="1100" dirty="0" err="1"/>
              <a:t>іноземною</a:t>
            </a:r>
            <a:r>
              <a:rPr lang="ru-RU" sz="1100" dirty="0"/>
              <a:t> </a:t>
            </a:r>
            <a:r>
              <a:rPr lang="ru-RU" sz="1100" dirty="0" err="1"/>
              <a:t>мовою</a:t>
            </a:r>
            <a:r>
              <a:rPr lang="ru-RU" sz="1100" dirty="0"/>
              <a:t> в </a:t>
            </a:r>
            <a:r>
              <a:rPr lang="ru-RU" sz="1100" dirty="0" err="1"/>
              <a:t>обсязі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50 </a:t>
            </a:r>
            <a:r>
              <a:rPr lang="ru-RU" sz="1100" dirty="0" err="1"/>
              <a:t>аудиторних</a:t>
            </a:r>
            <a:r>
              <a:rPr lang="ru-RU" sz="1100" dirty="0"/>
              <a:t> годин на </a:t>
            </a:r>
            <a:r>
              <a:rPr lang="ru-RU" sz="1100" dirty="0" err="1"/>
              <a:t>навчальний</a:t>
            </a:r>
            <a:r>
              <a:rPr lang="ru-RU" sz="1100" dirty="0"/>
              <a:t> </a:t>
            </a:r>
            <a:r>
              <a:rPr lang="ru-RU" sz="1100" dirty="0" err="1"/>
              <a:t>рік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7)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з </a:t>
            </a:r>
            <a:r>
              <a:rPr lang="ru-RU" sz="1100" dirty="0" err="1"/>
              <a:t>питань</a:t>
            </a:r>
            <a:r>
              <a:rPr lang="ru-RU" sz="1100" dirty="0"/>
              <a:t>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 </a:t>
            </a:r>
            <a:r>
              <a:rPr lang="ru-RU" sz="1100" dirty="0" err="1"/>
              <a:t>дисертацій</a:t>
            </a:r>
            <a:r>
              <a:rPr lang="ru-RU" sz="1100" dirty="0"/>
              <a:t> МОН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галузевих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</a:t>
            </a:r>
            <a:r>
              <a:rPr lang="ru-RU" sz="1100" dirty="0" err="1"/>
              <a:t>Національного</a:t>
            </a:r>
            <a:r>
              <a:rPr lang="ru-RU" sz="1100" dirty="0"/>
              <a:t> агентства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 </a:t>
            </a:r>
            <a:r>
              <a:rPr lang="ru-RU" sz="1100" dirty="0" err="1"/>
              <a:t>якості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 smtClean="0"/>
              <a:t>освіти</a:t>
            </a:r>
            <a:r>
              <a:rPr lang="ru-RU" sz="1100" dirty="0" smtClean="0"/>
              <a:t> і т.д.</a:t>
            </a:r>
          </a:p>
          <a:p>
            <a:pPr algn="just"/>
            <a:r>
              <a:rPr lang="ru-RU" sz="1100" dirty="0" smtClean="0"/>
              <a:t>8</a:t>
            </a:r>
            <a:r>
              <a:rPr lang="ru-RU" sz="1100" dirty="0"/>
              <a:t>) </a:t>
            </a:r>
            <a:r>
              <a:rPr lang="ru-RU" sz="1100" dirty="0" err="1"/>
              <a:t>виконання</a:t>
            </a:r>
            <a:r>
              <a:rPr lang="ru-RU" sz="1100" dirty="0"/>
              <a:t> </a:t>
            </a:r>
            <a:r>
              <a:rPr lang="ru-RU" sz="1100" dirty="0" err="1"/>
              <a:t>функцій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керівника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</a:t>
            </a:r>
            <a:r>
              <a:rPr lang="ru-RU" sz="1100" dirty="0" err="1"/>
              <a:t>виконавця</a:t>
            </a:r>
            <a:r>
              <a:rPr lang="ru-RU" sz="1100" dirty="0"/>
              <a:t> </a:t>
            </a:r>
            <a:r>
              <a:rPr lang="ru-RU" sz="1100" dirty="0" err="1"/>
              <a:t>наукової</a:t>
            </a:r>
            <a:r>
              <a:rPr lang="ru-RU" sz="1100" dirty="0"/>
              <a:t> теми (</a:t>
            </a:r>
            <a:r>
              <a:rPr lang="ru-RU" sz="1100" dirty="0" smtClean="0"/>
              <a:t>проекту) </a:t>
            </a:r>
            <a:r>
              <a:rPr lang="uk-UA" sz="1100" dirty="0" smtClean="0"/>
              <a:t>і т.д.</a:t>
            </a:r>
            <a:endParaRPr lang="ru-RU" sz="1100" dirty="0"/>
          </a:p>
          <a:p>
            <a:pPr algn="just"/>
            <a:r>
              <a:rPr lang="ru-RU" sz="1100" dirty="0"/>
              <a:t>9) </a:t>
            </a:r>
            <a:r>
              <a:rPr lang="ru-RU" sz="1100" dirty="0" err="1"/>
              <a:t>керівництво</a:t>
            </a:r>
            <a:r>
              <a:rPr lang="ru-RU" sz="1100" dirty="0"/>
              <a:t> </a:t>
            </a:r>
            <a:r>
              <a:rPr lang="ru-RU" sz="1100" dirty="0" err="1"/>
              <a:t>школярем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</a:t>
            </a:r>
            <a:r>
              <a:rPr lang="en-US" sz="1100" dirty="0"/>
              <a:t>III-IV </a:t>
            </a:r>
            <a:r>
              <a:rPr lang="ru-RU" sz="1100" dirty="0" err="1"/>
              <a:t>етапу</a:t>
            </a:r>
            <a:r>
              <a:rPr lang="ru-RU" sz="1100" dirty="0"/>
              <a:t> </a:t>
            </a:r>
            <a:r>
              <a:rPr lang="ru-RU" sz="1100" dirty="0" err="1"/>
              <a:t>Всеукраїнських</a:t>
            </a:r>
            <a:r>
              <a:rPr lang="ru-RU" sz="1100" dirty="0"/>
              <a:t> </a:t>
            </a:r>
            <a:r>
              <a:rPr lang="ru-RU" sz="1100" dirty="0" err="1"/>
              <a:t>учнівських</a:t>
            </a:r>
            <a:r>
              <a:rPr lang="ru-RU" sz="1100" dirty="0"/>
              <a:t> </a:t>
            </a:r>
            <a:r>
              <a:rPr lang="ru-RU" sz="1100" dirty="0" err="1"/>
              <a:t>олімпіад</a:t>
            </a:r>
            <a:r>
              <a:rPr lang="ru-RU" sz="1100" dirty="0"/>
              <a:t> з </a:t>
            </a:r>
            <a:r>
              <a:rPr lang="ru-RU" sz="1100" dirty="0" err="1"/>
              <a:t>базових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</a:t>
            </a:r>
            <a:r>
              <a:rPr lang="ru-RU" sz="1100" dirty="0" err="1" smtClean="0"/>
              <a:t>предметів</a:t>
            </a:r>
            <a:r>
              <a:rPr lang="uk-UA" sz="1100" dirty="0"/>
              <a:t> і т.д.</a:t>
            </a:r>
            <a:endParaRPr lang="ru-RU" sz="1100" dirty="0"/>
          </a:p>
          <a:p>
            <a:pPr algn="just"/>
            <a:r>
              <a:rPr lang="ru-RU" sz="1100" dirty="0"/>
              <a:t>10) </a:t>
            </a:r>
            <a:r>
              <a:rPr lang="ru-RU" sz="1100" dirty="0" err="1"/>
              <a:t>організаційна</a:t>
            </a:r>
            <a:r>
              <a:rPr lang="ru-RU" sz="1100" dirty="0"/>
              <a:t> робота у закладах </a:t>
            </a:r>
            <a:r>
              <a:rPr lang="ru-RU" sz="1100" dirty="0" err="1"/>
              <a:t>освіти</a:t>
            </a:r>
            <a:r>
              <a:rPr lang="ru-RU" sz="1100" dirty="0"/>
              <a:t> на посадах </a:t>
            </a:r>
            <a:r>
              <a:rPr lang="ru-RU" sz="1100" dirty="0" err="1"/>
              <a:t>керівника</a:t>
            </a:r>
            <a:r>
              <a:rPr lang="ru-RU" sz="1100" dirty="0"/>
              <a:t> (заступника </a:t>
            </a:r>
            <a:r>
              <a:rPr lang="ru-RU" sz="1100" dirty="0" err="1"/>
              <a:t>керівника</a:t>
            </a:r>
            <a:r>
              <a:rPr lang="ru-RU" sz="1100" dirty="0"/>
              <a:t>) закладу </a:t>
            </a:r>
            <a:r>
              <a:rPr lang="ru-RU" sz="1100" dirty="0" err="1"/>
              <a:t>освіти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інституту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smtClean="0"/>
              <a:t>факультету/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відділення</a:t>
            </a:r>
            <a:r>
              <a:rPr lang="ru-RU" sz="1100" dirty="0" smtClean="0"/>
              <a:t> </a:t>
            </a:r>
            <a:r>
              <a:rPr lang="ru-RU" sz="1100" dirty="0"/>
              <a:t>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 </a:t>
            </a:r>
            <a:r>
              <a:rPr lang="ru-RU" sz="1100" dirty="0" err="1"/>
              <a:t>філії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кафедри</a:t>
            </a:r>
            <a:r>
              <a:rPr lang="ru-RU" sz="1100" dirty="0" smtClean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за </a:t>
            </a:r>
            <a:r>
              <a:rPr lang="ru-RU" sz="1100" dirty="0" err="1"/>
              <a:t>підготовку</a:t>
            </a:r>
            <a:r>
              <a:rPr lang="ru-RU" sz="1100" dirty="0"/>
              <a:t> </a:t>
            </a:r>
            <a:r>
              <a:rPr lang="ru-RU" sz="1100" dirty="0" err="1"/>
              <a:t>здобувачів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</a:t>
            </a:r>
            <a:r>
              <a:rPr lang="ru-RU" sz="1100" dirty="0" err="1"/>
              <a:t>підрозділу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відділу</a:t>
            </a:r>
            <a:r>
              <a:rPr lang="ru-RU" sz="1100" dirty="0" smtClean="0"/>
              <a:t> </a:t>
            </a:r>
            <a:r>
              <a:rPr lang="ru-RU" sz="1100" dirty="0"/>
              <a:t>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навчально</a:t>
            </a:r>
            <a:r>
              <a:rPr lang="ru-RU" sz="1100" dirty="0" smtClean="0"/>
              <a:t>-методичного </a:t>
            </a:r>
            <a:r>
              <a:rPr lang="ru-RU" sz="1100" dirty="0" err="1"/>
              <a:t>управління</a:t>
            </a:r>
            <a:r>
              <a:rPr lang="ru-RU" sz="1100" dirty="0"/>
              <a:t> (</a:t>
            </a:r>
            <a:r>
              <a:rPr lang="ru-RU" sz="1100" dirty="0" err="1"/>
              <a:t>відділу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лабораторії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іншого</a:t>
            </a:r>
            <a:r>
              <a:rPr lang="ru-RU" sz="1100" dirty="0" smtClean="0"/>
              <a:t> </a:t>
            </a:r>
            <a:r>
              <a:rPr lang="ru-RU" sz="1100" dirty="0" err="1"/>
              <a:t>навчально-наукового</a:t>
            </a:r>
            <a:r>
              <a:rPr lang="ru-RU" sz="1100" dirty="0"/>
              <a:t> (</a:t>
            </a:r>
            <a:r>
              <a:rPr lang="ru-RU" sz="1100" dirty="0" err="1"/>
              <a:t>інноваційного</a:t>
            </a:r>
            <a:r>
              <a:rPr lang="ru-RU" sz="1100" dirty="0"/>
              <a:t>) структурного </a:t>
            </a:r>
            <a:r>
              <a:rPr lang="ru-RU" sz="1100" dirty="0" err="1"/>
              <a:t>підрозділу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вченого</a:t>
            </a:r>
            <a:r>
              <a:rPr lang="ru-RU" sz="1100" dirty="0" smtClean="0"/>
              <a:t> </a:t>
            </a:r>
            <a:r>
              <a:rPr lang="ru-RU" sz="1100" dirty="0"/>
              <a:t>секретаря закладу </a:t>
            </a:r>
            <a:r>
              <a:rPr lang="ru-RU" sz="1100" dirty="0" err="1"/>
              <a:t>освіти</a:t>
            </a:r>
            <a:r>
              <a:rPr lang="ru-RU" sz="1100" dirty="0"/>
              <a:t> (факультету, </a:t>
            </a:r>
            <a:r>
              <a:rPr lang="ru-RU" sz="1100" dirty="0" err="1"/>
              <a:t>інституту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відповідального</a:t>
            </a:r>
            <a:r>
              <a:rPr lang="ru-RU" sz="1100" dirty="0" smtClean="0"/>
              <a:t> </a:t>
            </a:r>
            <a:r>
              <a:rPr lang="ru-RU" sz="1100" dirty="0"/>
              <a:t>секретаря </a:t>
            </a:r>
            <a:r>
              <a:rPr lang="ru-RU" sz="1100" dirty="0" err="1"/>
              <a:t>приймальної</a:t>
            </a:r>
            <a:r>
              <a:rPr lang="ru-RU" sz="1100" dirty="0"/>
              <a:t> </a:t>
            </a:r>
            <a:r>
              <a:rPr lang="ru-RU" sz="1100" dirty="0" err="1"/>
              <a:t>комісії</a:t>
            </a:r>
            <a:r>
              <a:rPr lang="ru-RU" sz="1100" dirty="0"/>
              <a:t> та </a:t>
            </a:r>
            <a:r>
              <a:rPr lang="ru-RU" sz="1100" dirty="0" err="1"/>
              <a:t>його</a:t>
            </a:r>
            <a:r>
              <a:rPr lang="ru-RU" sz="1100" dirty="0"/>
              <a:t> заступника;</a:t>
            </a:r>
          </a:p>
          <a:p>
            <a:pPr algn="just"/>
            <a:r>
              <a:rPr lang="ru-RU" sz="1100" dirty="0"/>
              <a:t>11) участь в </a:t>
            </a:r>
            <a:r>
              <a:rPr lang="ru-RU" sz="1100" dirty="0" err="1"/>
              <a:t>атестації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працівників</a:t>
            </a:r>
            <a:r>
              <a:rPr lang="ru-RU" sz="1100" dirty="0"/>
              <a:t> як </a:t>
            </a:r>
            <a:r>
              <a:rPr lang="ru-RU" sz="1100" dirty="0" err="1"/>
              <a:t>офіційного</a:t>
            </a:r>
            <a:r>
              <a:rPr lang="ru-RU" sz="1100" dirty="0"/>
              <a:t> </a:t>
            </a:r>
            <a:r>
              <a:rPr lang="ru-RU" sz="1100" dirty="0" err="1"/>
              <a:t>опонента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члена </a:t>
            </a:r>
            <a:r>
              <a:rPr lang="ru-RU" sz="1100" dirty="0" err="1"/>
              <a:t>постійної</a:t>
            </a:r>
            <a:r>
              <a:rPr lang="ru-RU" sz="1100" dirty="0"/>
              <a:t> </a:t>
            </a:r>
            <a:r>
              <a:rPr lang="ru-RU" sz="1100" dirty="0" err="1"/>
              <a:t>спеціалізованої</a:t>
            </a:r>
            <a:r>
              <a:rPr lang="ru-RU" sz="1100" dirty="0"/>
              <a:t> </a:t>
            </a:r>
            <a:r>
              <a:rPr lang="ru-RU" sz="1100" dirty="0" err="1"/>
              <a:t>вченої</a:t>
            </a:r>
            <a:r>
              <a:rPr lang="ru-RU" sz="1100" dirty="0"/>
              <a:t> ради (не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трьох</a:t>
            </a:r>
            <a:r>
              <a:rPr lang="ru-RU" sz="1100" dirty="0"/>
              <a:t> </a:t>
            </a:r>
            <a:r>
              <a:rPr lang="ru-RU" sz="1100" dirty="0" err="1"/>
              <a:t>разових</a:t>
            </a:r>
            <a:r>
              <a:rPr lang="ru-RU" sz="1100" dirty="0"/>
              <a:t> </a:t>
            </a:r>
            <a:r>
              <a:rPr lang="ru-RU" sz="1100" dirty="0" err="1"/>
              <a:t>спеціалізованих</a:t>
            </a:r>
            <a:r>
              <a:rPr lang="ru-RU" sz="1100" dirty="0"/>
              <a:t> </a:t>
            </a:r>
            <a:r>
              <a:rPr lang="ru-RU" sz="1100" dirty="0" err="1"/>
              <a:t>вчених</a:t>
            </a:r>
            <a:r>
              <a:rPr lang="ru-RU" sz="1100" dirty="0"/>
              <a:t> рад);</a:t>
            </a:r>
          </a:p>
          <a:p>
            <a:pPr algn="just"/>
            <a:r>
              <a:rPr lang="ru-RU" sz="1100" dirty="0"/>
              <a:t>12)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авторських</a:t>
            </a:r>
            <a:r>
              <a:rPr lang="ru-RU" sz="1100" dirty="0"/>
              <a:t> </a:t>
            </a:r>
            <a:r>
              <a:rPr lang="ru-RU" sz="1100" dirty="0" err="1"/>
              <a:t>свідоцтв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патентів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два </a:t>
            </a:r>
            <a:r>
              <a:rPr lang="ru-RU" sz="1100" dirty="0" err="1"/>
              <a:t>досягнення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13)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виданих</a:t>
            </a:r>
            <a:r>
              <a:rPr lang="ru-RU" sz="1100" dirty="0"/>
              <a:t> </a:t>
            </a:r>
            <a:r>
              <a:rPr lang="ru-RU" sz="1100" dirty="0" err="1"/>
              <a:t>навчально-методичних</a:t>
            </a:r>
            <a:r>
              <a:rPr lang="ru-RU" sz="1100" dirty="0"/>
              <a:t> </a:t>
            </a:r>
            <a:r>
              <a:rPr lang="ru-RU" sz="1100" dirty="0" err="1"/>
              <a:t>посібників</a:t>
            </a:r>
            <a:r>
              <a:rPr lang="ru-RU" sz="1100" dirty="0" smtClean="0"/>
              <a:t>/ </a:t>
            </a:r>
            <a:r>
              <a:rPr lang="ru-RU" sz="1100" dirty="0" err="1" smtClean="0"/>
              <a:t>посібників</a:t>
            </a:r>
            <a:r>
              <a:rPr lang="ru-RU" sz="1100" dirty="0" smtClean="0"/>
              <a:t> </a:t>
            </a:r>
            <a:r>
              <a:rPr lang="ru-RU" sz="1100" dirty="0"/>
              <a:t>для </a:t>
            </a:r>
            <a:r>
              <a:rPr lang="ru-RU" sz="1100" dirty="0" err="1"/>
              <a:t>самостійної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</a:t>
            </a:r>
            <a:r>
              <a:rPr lang="ru-RU" sz="1100" dirty="0" err="1"/>
              <a:t>студентів</a:t>
            </a:r>
            <a:r>
              <a:rPr lang="ru-RU" sz="1100" dirty="0"/>
              <a:t> та </a:t>
            </a:r>
            <a:r>
              <a:rPr lang="ru-RU" sz="1100" dirty="0" err="1"/>
              <a:t>дистанційного</a:t>
            </a:r>
            <a:r>
              <a:rPr lang="ru-RU" sz="1100" dirty="0"/>
              <a:t> </a:t>
            </a:r>
            <a:r>
              <a:rPr lang="ru-RU" sz="1100" dirty="0" err="1"/>
              <a:t>навчання</a:t>
            </a:r>
            <a:r>
              <a:rPr lang="ru-RU" sz="1100" dirty="0"/>
              <a:t>, </a:t>
            </a:r>
            <a:r>
              <a:rPr lang="ru-RU" sz="1100" dirty="0" err="1"/>
              <a:t>конспектів</a:t>
            </a:r>
            <a:r>
              <a:rPr lang="ru-RU" sz="1100" dirty="0"/>
              <a:t> </a:t>
            </a:r>
            <a:r>
              <a:rPr lang="ru-RU" sz="1100" dirty="0" err="1"/>
              <a:t>лекцій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практикумів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методичних</a:t>
            </a:r>
            <a:r>
              <a:rPr lang="ru-RU" sz="1100" dirty="0" smtClean="0"/>
              <a:t> </a:t>
            </a:r>
            <a:r>
              <a:rPr lang="ru-RU" sz="1100" dirty="0" err="1"/>
              <a:t>вказівок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рекомендацій</a:t>
            </a:r>
            <a:r>
              <a:rPr lang="ru-RU" sz="1100" dirty="0" smtClean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три </a:t>
            </a:r>
            <a:r>
              <a:rPr lang="ru-RU" sz="1100" dirty="0" err="1"/>
              <a:t>найменування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14) </a:t>
            </a:r>
            <a:r>
              <a:rPr lang="ru-RU" sz="1100" dirty="0" err="1"/>
              <a:t>керівництво</a:t>
            </a:r>
            <a:r>
              <a:rPr lang="ru-RU" sz="1100" dirty="0"/>
              <a:t> студентом,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на </a:t>
            </a:r>
            <a:r>
              <a:rPr lang="en-US" sz="1100" dirty="0"/>
              <a:t>I </a:t>
            </a:r>
            <a:r>
              <a:rPr lang="ru-RU" sz="1100" dirty="0" err="1"/>
              <a:t>етапі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), </a:t>
            </a:r>
            <a:r>
              <a:rPr lang="ru-RU" sz="1100" dirty="0" err="1"/>
              <a:t>або</a:t>
            </a:r>
            <a:r>
              <a:rPr lang="ru-RU" sz="1100" dirty="0"/>
              <a:t>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організаційного</a:t>
            </a:r>
            <a:r>
              <a:rPr lang="ru-RU" sz="1100" dirty="0"/>
              <a:t> </a:t>
            </a:r>
            <a:r>
              <a:rPr lang="ru-RU" sz="1100" dirty="0" err="1"/>
              <a:t>комітету</a:t>
            </a:r>
            <a:r>
              <a:rPr lang="ru-RU" sz="1100" dirty="0"/>
              <a:t>/</a:t>
            </a:r>
            <a:r>
              <a:rPr lang="ru-RU" sz="1100" dirty="0" err="1"/>
              <a:t>журі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 smtClean="0"/>
              <a:t>робіт</a:t>
            </a:r>
            <a:r>
              <a:rPr lang="ru-RU" sz="1100" dirty="0" smtClean="0"/>
              <a:t>) і 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ru-RU" sz="1100" dirty="0" smtClean="0"/>
              <a:t>т.д.</a:t>
            </a:r>
            <a:endParaRPr lang="ru-RU" sz="1100" dirty="0"/>
          </a:p>
          <a:p>
            <a:pPr algn="just"/>
            <a:r>
              <a:rPr lang="ru-RU" sz="1100" dirty="0"/>
              <a:t>15)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науково-популярних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консультаційних</a:t>
            </a:r>
            <a:r>
              <a:rPr lang="ru-RU" sz="1100" dirty="0"/>
              <a:t> (</a:t>
            </a:r>
            <a:r>
              <a:rPr lang="ru-RU" sz="1100" dirty="0" err="1"/>
              <a:t>дорадчих</a:t>
            </a:r>
            <a:r>
              <a:rPr lang="ru-RU" sz="1100" dirty="0"/>
              <a:t>)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дискусійних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з </a:t>
            </a:r>
            <a:r>
              <a:rPr lang="ru-RU" sz="1100" dirty="0" err="1"/>
              <a:t>наукової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професійної</a:t>
            </a:r>
            <a:r>
              <a:rPr lang="ru-RU" sz="1100" dirty="0"/>
              <a:t> тематики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16) участь у </a:t>
            </a:r>
            <a:r>
              <a:rPr lang="ru-RU" sz="1100" dirty="0" err="1"/>
              <a:t>професійних</a:t>
            </a:r>
            <a:r>
              <a:rPr lang="ru-RU" sz="1100" dirty="0"/>
              <a:t> </a:t>
            </a:r>
            <a:r>
              <a:rPr lang="ru-RU" sz="1100" dirty="0" err="1"/>
              <a:t>об’єднаннях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17) </a:t>
            </a:r>
            <a:r>
              <a:rPr lang="ru-RU" sz="1100" dirty="0" err="1"/>
              <a:t>досвід</a:t>
            </a:r>
            <a:r>
              <a:rPr lang="ru-RU" sz="1100" dirty="0"/>
              <a:t> </a:t>
            </a:r>
            <a:r>
              <a:rPr lang="ru-RU" sz="1100" dirty="0" err="1"/>
              <a:t>практичної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18)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консультування</a:t>
            </a:r>
            <a:r>
              <a:rPr lang="ru-RU" sz="1100" dirty="0"/>
              <a:t> </a:t>
            </a:r>
            <a:r>
              <a:rPr lang="ru-RU" sz="1100" dirty="0" err="1"/>
              <a:t>установ</a:t>
            </a:r>
            <a:r>
              <a:rPr lang="ru-RU" sz="1100" dirty="0"/>
              <a:t>, </a:t>
            </a:r>
            <a:r>
              <a:rPr lang="ru-RU" sz="1100" dirty="0" err="1"/>
              <a:t>підприємств</a:t>
            </a:r>
            <a:r>
              <a:rPr lang="ru-RU" sz="1100" dirty="0"/>
              <a:t>, </a:t>
            </a:r>
            <a:r>
              <a:rPr lang="ru-RU" sz="1100" dirty="0" err="1"/>
              <a:t>організацій</a:t>
            </a:r>
            <a:r>
              <a:rPr lang="ru-RU" sz="1100" dirty="0"/>
              <a:t> </a:t>
            </a:r>
            <a:r>
              <a:rPr lang="ru-RU" sz="1100" dirty="0" err="1"/>
              <a:t>протягом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двох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Кадрові вимоги </a:t>
            </a:r>
            <a:r>
              <a:rPr lang="uk-UA" sz="3600" dirty="0"/>
              <a:t>до науково-педагогічних працівників </a:t>
            </a:r>
            <a:r>
              <a:rPr lang="uk-UA" sz="3600" dirty="0" smtClean="0"/>
              <a:t>університетів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357301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Нереляційні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 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систем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управляють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таблиці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структури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, не використовується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мови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запитів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з'єднання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підтримуються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2501" y="155679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База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(БД) —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впорядкований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набір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логічно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взаємопов'язаних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спільно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та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зберігаються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в одному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місці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вигляді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таблиць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 рядками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стовпцями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2272622" y="476672"/>
            <a:ext cx="4598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SQL &amp; </a:t>
            </a:r>
            <a:r>
              <a:rPr lang="en-US" sz="3600" dirty="0" err="1"/>
              <a:t>noSQL</a:t>
            </a:r>
            <a:r>
              <a:rPr lang="en-US" sz="3600" dirty="0"/>
              <a:t> </a:t>
            </a:r>
            <a:r>
              <a:rPr lang="uk-UA" sz="3600" dirty="0"/>
              <a:t>підходи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D222FF-E935-406B-BE80-EC51D81F3E91}"/>
              </a:ext>
            </a:extLst>
          </p:cNvPr>
          <p:cNvSpPr/>
          <p:nvPr/>
        </p:nvSpPr>
        <p:spPr>
          <a:xfrm>
            <a:off x="318573" y="787277"/>
            <a:ext cx="846043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бидва рішення легко 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ш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у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бази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даних надійніші завдяки встановленим типам та кількості даних.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мають дуже довгу історію. Вони дуже популярні, і тому отримати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підтримку дуже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легко. Тому, при необхідності, вирішити проблеми з ними набагато простіше, ніж з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NoSQL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За своєю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3" y="836712"/>
            <a:ext cx="73861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20247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/>
              <a:t>Реляційна модель даних системи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7980872"/>
              </p:ext>
            </p:extLst>
          </p:nvPr>
        </p:nvGraphicFramePr>
        <p:xfrm>
          <a:off x="1534921" y="1412776"/>
          <a:ext cx="6096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1086295"/>
              </p:ext>
            </p:extLst>
          </p:nvPr>
        </p:nvGraphicFramePr>
        <p:xfrm>
          <a:off x="1524000" y="4437112"/>
          <a:ext cx="609600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Ієрархія </a:t>
            </a:r>
            <a:r>
              <a:rPr lang="ru-RU" sz="3600" dirty="0" smtClean="0"/>
              <a:t>прав доступу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1923</TotalTime>
  <Words>841</Words>
  <Application>Microsoft Office PowerPoint</Application>
  <PresentationFormat>Экран (4:3)</PresentationFormat>
  <Paragraphs>139</Paragraphs>
  <Slides>17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Воздушный поток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udgine</cp:lastModifiedBy>
  <cp:revision>37</cp:revision>
  <dcterms:created xsi:type="dcterms:W3CDTF">2018-12-05T21:57:15Z</dcterms:created>
  <dcterms:modified xsi:type="dcterms:W3CDTF">2019-01-08T05:10:20Z</dcterms:modified>
</cp:coreProperties>
</file>