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20"/>
  </p:notesMasterIdLst>
  <p:sldIdLst>
    <p:sldId id="256" r:id="rId3"/>
    <p:sldId id="260" r:id="rId4"/>
    <p:sldId id="261" r:id="rId5"/>
    <p:sldId id="262" r:id="rId6"/>
    <p:sldId id="263" r:id="rId7"/>
    <p:sldId id="272" r:id="rId8"/>
    <p:sldId id="265" r:id="rId9"/>
    <p:sldId id="266" r:id="rId10"/>
    <p:sldId id="267" r:id="rId11"/>
    <p:sldId id="268" r:id="rId12"/>
    <p:sldId id="275" r:id="rId13"/>
    <p:sldId id="276" r:id="rId14"/>
    <p:sldId id="269" r:id="rId15"/>
    <p:sldId id="270" r:id="rId16"/>
    <p:sldId id="273" r:id="rId17"/>
    <p:sldId id="274" r:id="rId18"/>
    <p:sldId id="25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4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99935-7796-4292-AFCB-EC7B46B2EA2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0B3B45-333D-4BB8-90AF-3157034879C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939BF46-6C2B-478C-BDC9-EC4EE2FFF4C2}" type="parTrans" cxnId="{DD05FCCC-0378-4947-97BC-C697E23422BE}">
      <dgm:prSet/>
      <dgm:spPr/>
      <dgm:t>
        <a:bodyPr/>
        <a:lstStyle/>
        <a:p>
          <a:endParaRPr lang="en-US"/>
        </a:p>
      </dgm:t>
    </dgm:pt>
    <dgm:pt modelId="{EA4FDFAC-4859-4ACD-A311-1EB81A9F959E}" type="sibTrans" cxnId="{DD05FCCC-0378-4947-97BC-C697E23422BE}">
      <dgm:prSet/>
      <dgm:spPr/>
      <dgm:t>
        <a:bodyPr/>
        <a:lstStyle/>
        <a:p>
          <a:endParaRPr lang="en-US"/>
        </a:p>
      </dgm:t>
    </dgm:pt>
    <dgm:pt modelId="{15D2766E-E076-4AFB-A3F3-9CB20F1C24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0F826612-3402-4A44-B7E0-D73530180CD6}" type="parTrans" cxnId="{D6F46619-2A11-4F9A-88FA-BF8FB63A93A2}">
      <dgm:prSet/>
      <dgm:spPr/>
      <dgm:t>
        <a:bodyPr/>
        <a:lstStyle/>
        <a:p>
          <a:endParaRPr lang="en-US"/>
        </a:p>
      </dgm:t>
    </dgm:pt>
    <dgm:pt modelId="{DB4CCC3D-46F6-4966-8BE8-5B3810224DA0}" type="sibTrans" cxnId="{D6F46619-2A11-4F9A-88FA-BF8FB63A93A2}">
      <dgm:prSet/>
      <dgm:spPr/>
      <dgm:t>
        <a:bodyPr/>
        <a:lstStyle/>
        <a:p>
          <a:endParaRPr lang="en-US"/>
        </a:p>
      </dgm:t>
    </dgm:pt>
    <dgm:pt modelId="{43784ADD-C1E3-4054-92F8-6FBFD5231E8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D28D91A-5E8C-493B-85C0-F38A44992012}" type="parTrans" cxnId="{E67A7646-D8C9-47AC-8D0A-AF295465E562}">
      <dgm:prSet/>
      <dgm:spPr/>
      <dgm:t>
        <a:bodyPr/>
        <a:lstStyle/>
        <a:p>
          <a:endParaRPr lang="en-US"/>
        </a:p>
      </dgm:t>
    </dgm:pt>
    <dgm:pt modelId="{58D22B50-AA5C-4DBF-922E-0D0F9E882693}" type="sibTrans" cxnId="{E67A7646-D8C9-47AC-8D0A-AF295465E562}">
      <dgm:prSet/>
      <dgm:spPr/>
      <dgm:t>
        <a:bodyPr/>
        <a:lstStyle/>
        <a:p>
          <a:endParaRPr lang="en-US"/>
        </a:p>
      </dgm:t>
    </dgm:pt>
    <dgm:pt modelId="{0CA45587-B766-4DA6-8C4A-AB1F5DEE60A8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C528A891-66BA-482F-A4CA-040AF700503E}" type="parTrans" cxnId="{A4AB47B5-88D0-4F55-A59E-23ED1C9F25A9}">
      <dgm:prSet/>
      <dgm:spPr/>
      <dgm:t>
        <a:bodyPr/>
        <a:lstStyle/>
        <a:p>
          <a:endParaRPr lang="en-US"/>
        </a:p>
      </dgm:t>
    </dgm:pt>
    <dgm:pt modelId="{FAF33964-D2D2-492D-A754-B08228E7EC32}" type="sibTrans" cxnId="{A4AB47B5-88D0-4F55-A59E-23ED1C9F25A9}">
      <dgm:prSet/>
      <dgm:spPr/>
      <dgm:t>
        <a:bodyPr/>
        <a:lstStyle/>
        <a:p>
          <a:endParaRPr lang="en-US"/>
        </a:p>
      </dgm:t>
    </dgm:pt>
    <dgm:pt modelId="{CB5BCAD1-08AD-474C-8B43-D0EC65C1D94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A5288EA0-7190-4219-BB35-6DDB209A0C7B}" type="parTrans" cxnId="{B552F3CF-888F-4443-B074-50974995C660}">
      <dgm:prSet/>
      <dgm:spPr/>
      <dgm:t>
        <a:bodyPr/>
        <a:lstStyle/>
        <a:p>
          <a:endParaRPr lang="en-US"/>
        </a:p>
      </dgm:t>
    </dgm:pt>
    <dgm:pt modelId="{32C79AB1-AB5C-446A-8765-D7714A75F4D8}" type="sibTrans" cxnId="{B552F3CF-888F-4443-B074-50974995C660}">
      <dgm:prSet/>
      <dgm:spPr/>
      <dgm:t>
        <a:bodyPr/>
        <a:lstStyle/>
        <a:p>
          <a:endParaRPr lang="en-US"/>
        </a:p>
      </dgm:t>
    </dgm:pt>
    <dgm:pt modelId="{487D59DD-D13B-4E27-AFE6-39D2AE4F0FDA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57D2E575-2FF0-4D0B-8467-C8D0F5AACD38}" type="parTrans" cxnId="{D6A3B460-15CE-4556-A9D0-CCD41AEF6250}">
      <dgm:prSet/>
      <dgm:spPr/>
      <dgm:t>
        <a:bodyPr/>
        <a:lstStyle/>
        <a:p>
          <a:endParaRPr lang="en-US"/>
        </a:p>
      </dgm:t>
    </dgm:pt>
    <dgm:pt modelId="{8EB5D58A-EF7E-4A69-8A77-1971CF8846A8}" type="sibTrans" cxnId="{D6A3B460-15CE-4556-A9D0-CCD41AEF6250}">
      <dgm:prSet/>
      <dgm:spPr/>
      <dgm:t>
        <a:bodyPr/>
        <a:lstStyle/>
        <a:p>
          <a:endParaRPr lang="en-US"/>
        </a:p>
      </dgm:t>
    </dgm:pt>
    <dgm:pt modelId="{25929F7E-70D8-402A-8D41-7340F007EBE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1B70D5D0-87FB-4786-9E43-F4A03BA425A3}" type="parTrans" cxnId="{87361C68-C08F-4DB3-ACE9-30E04A17FCF4}">
      <dgm:prSet/>
      <dgm:spPr/>
      <dgm:t>
        <a:bodyPr/>
        <a:lstStyle/>
        <a:p>
          <a:endParaRPr lang="en-US"/>
        </a:p>
      </dgm:t>
    </dgm:pt>
    <dgm:pt modelId="{A6D5BE81-EB4A-40C7-8923-27DD54E2F9D6}" type="sibTrans" cxnId="{87361C68-C08F-4DB3-ACE9-30E04A17FCF4}">
      <dgm:prSet/>
      <dgm:spPr/>
      <dgm:t>
        <a:bodyPr/>
        <a:lstStyle/>
        <a:p>
          <a:endParaRPr lang="en-US"/>
        </a:p>
      </dgm:t>
    </dgm:pt>
    <dgm:pt modelId="{F6A3147A-DF96-447D-8FB0-CA57BEB88E6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C03E5-B7E3-404D-9002-1156ECBBE831}" type="parTrans" cxnId="{1C4675DA-FB03-4F5C-8DF0-DB11EA302ED5}">
      <dgm:prSet/>
      <dgm:spPr/>
      <dgm:t>
        <a:bodyPr/>
        <a:lstStyle/>
        <a:p>
          <a:endParaRPr lang="en-US"/>
        </a:p>
      </dgm:t>
    </dgm:pt>
    <dgm:pt modelId="{CC4BE91C-2B8E-46B9-8A0F-D430D9527649}" type="sibTrans" cxnId="{1C4675DA-FB03-4F5C-8DF0-DB11EA302ED5}">
      <dgm:prSet/>
      <dgm:spPr/>
      <dgm:t>
        <a:bodyPr/>
        <a:lstStyle/>
        <a:p>
          <a:endParaRPr lang="en-US"/>
        </a:p>
      </dgm:t>
    </dgm:pt>
    <dgm:pt modelId="{76489005-6523-4349-BA32-1ED195321A4F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9B23D3AA-38D6-4A92-A445-A3EAF27AE8B4}" type="parTrans" cxnId="{0990AF13-2168-492D-B85F-D5AC3C9CE993}">
      <dgm:prSet/>
      <dgm:spPr/>
      <dgm:t>
        <a:bodyPr/>
        <a:lstStyle/>
        <a:p>
          <a:endParaRPr lang="en-US"/>
        </a:p>
      </dgm:t>
    </dgm:pt>
    <dgm:pt modelId="{C303B00B-C198-44FC-8148-CAEA6FF0F68C}" type="sibTrans" cxnId="{0990AF13-2168-492D-B85F-D5AC3C9CE993}">
      <dgm:prSet/>
      <dgm:spPr/>
      <dgm:t>
        <a:bodyPr/>
        <a:lstStyle/>
        <a:p>
          <a:endParaRPr lang="en-US"/>
        </a:p>
      </dgm:t>
    </dgm:pt>
    <dgm:pt modelId="{F7DB3FC5-353C-4505-A2D7-BC387749747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F3867805-1147-4575-8A68-585C6794D63B}" type="parTrans" cxnId="{8B44E297-B6B5-4AFF-8D41-3C27E6445F41}">
      <dgm:prSet/>
      <dgm:spPr/>
      <dgm:t>
        <a:bodyPr/>
        <a:lstStyle/>
        <a:p>
          <a:endParaRPr lang="en-US"/>
        </a:p>
      </dgm:t>
    </dgm:pt>
    <dgm:pt modelId="{B13503D8-72E4-4910-9641-C8B10680FDE9}" type="sibTrans" cxnId="{8B44E297-B6B5-4AFF-8D41-3C27E6445F41}">
      <dgm:prSet/>
      <dgm:spPr/>
      <dgm:t>
        <a:bodyPr/>
        <a:lstStyle/>
        <a:p>
          <a:endParaRPr lang="en-US"/>
        </a:p>
      </dgm:t>
    </dgm:pt>
    <dgm:pt modelId="{F9498964-12BC-4AF5-A769-B04DBC9EB5A9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B4C100F9-6B7C-4F0E-9B5A-3070F4ED41E2}" type="parTrans" cxnId="{69AE557D-AE23-4ED3-B6BD-86FBA535BB32}">
      <dgm:prSet/>
      <dgm:spPr/>
      <dgm:t>
        <a:bodyPr/>
        <a:lstStyle/>
        <a:p>
          <a:endParaRPr lang="en-US"/>
        </a:p>
      </dgm:t>
    </dgm:pt>
    <dgm:pt modelId="{CB40E27C-2865-4F9B-BD70-3DB3D22FB8F0}" type="sibTrans" cxnId="{69AE557D-AE23-4ED3-B6BD-86FBA535BB32}">
      <dgm:prSet/>
      <dgm:spPr/>
      <dgm:t>
        <a:bodyPr/>
        <a:lstStyle/>
        <a:p>
          <a:endParaRPr lang="en-US"/>
        </a:p>
      </dgm:t>
    </dgm:pt>
    <dgm:pt modelId="{13F4D990-06C9-4487-88E2-58EE3014CD92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24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dirty="0">
            <a:solidFill>
              <a:schemeClr val="tx2">
                <a:lumMod val="75000"/>
              </a:schemeClr>
            </a:solidFill>
          </a:endParaRPr>
        </a:p>
      </dgm:t>
    </dgm:pt>
    <dgm:pt modelId="{F66CCEBA-116F-4AD6-904C-769EAB23C0E9}" type="parTrans" cxnId="{6AD8D6F2-831A-41C7-8204-385E9111571F}">
      <dgm:prSet/>
      <dgm:spPr/>
      <dgm:t>
        <a:bodyPr/>
        <a:lstStyle/>
        <a:p>
          <a:endParaRPr lang="en-US"/>
        </a:p>
      </dgm:t>
    </dgm:pt>
    <dgm:pt modelId="{6F46DBB9-6417-4ABE-BFBC-72D1FCDF1EC2}" type="sibTrans" cxnId="{6AD8D6F2-831A-41C7-8204-385E9111571F}">
      <dgm:prSet/>
      <dgm:spPr/>
      <dgm:t>
        <a:bodyPr/>
        <a:lstStyle/>
        <a:p>
          <a:endParaRPr lang="en-US"/>
        </a:p>
      </dgm:t>
    </dgm:pt>
    <dgm:pt modelId="{19001945-C89C-43EB-AC30-2EE4EF06C217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FE8FFBFA-9E66-443B-AF1E-B3B47C52B736}" type="parTrans" cxnId="{465DA507-F51A-4D4E-8104-EC1B808D0263}">
      <dgm:prSet/>
      <dgm:spPr/>
      <dgm:t>
        <a:bodyPr/>
        <a:lstStyle/>
        <a:p>
          <a:endParaRPr lang="en-US"/>
        </a:p>
      </dgm:t>
    </dgm:pt>
    <dgm:pt modelId="{C7A9E2A3-34B8-4E62-BA5B-EFFEBB7461AF}" type="sibTrans" cxnId="{465DA507-F51A-4D4E-8104-EC1B808D0263}">
      <dgm:prSet/>
      <dgm:spPr/>
      <dgm:t>
        <a:bodyPr/>
        <a:lstStyle/>
        <a:p>
          <a:endParaRPr lang="en-US"/>
        </a:p>
      </dgm:t>
    </dgm:pt>
    <dgm:pt modelId="{2D245DAC-3662-4565-A39B-9C9FF6FEE526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BE0938F2-9654-46EE-A8AE-634EE22D8D73}" type="parTrans" cxnId="{442441DE-315E-4DA4-9163-1A89A059F0BC}">
      <dgm:prSet/>
      <dgm:spPr/>
      <dgm:t>
        <a:bodyPr/>
        <a:lstStyle/>
        <a:p>
          <a:endParaRPr lang="en-US"/>
        </a:p>
      </dgm:t>
    </dgm:pt>
    <dgm:pt modelId="{B15D73E5-B45B-4187-9949-5832E69817DC}" type="sibTrans" cxnId="{442441DE-315E-4DA4-9163-1A89A059F0BC}">
      <dgm:prSet/>
      <dgm:spPr/>
      <dgm:t>
        <a:bodyPr/>
        <a:lstStyle/>
        <a:p>
          <a:endParaRPr lang="en-US"/>
        </a:p>
      </dgm:t>
    </dgm:pt>
    <dgm:pt modelId="{C0154782-E1DE-4194-9ED9-EE805D2782D3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D932C84-C7AB-4781-8CE6-56D3F28F4023}" type="parTrans" cxnId="{0443B519-A343-4B5D-BA27-1D42755C712D}">
      <dgm:prSet/>
      <dgm:spPr/>
      <dgm:t>
        <a:bodyPr/>
        <a:lstStyle/>
        <a:p>
          <a:endParaRPr lang="en-US"/>
        </a:p>
      </dgm:t>
    </dgm:pt>
    <dgm:pt modelId="{F4C0DF49-5A72-427F-989B-FB5B6A917B56}" type="sibTrans" cxnId="{0443B519-A343-4B5D-BA27-1D42755C712D}">
      <dgm:prSet/>
      <dgm:spPr/>
      <dgm:t>
        <a:bodyPr/>
        <a:lstStyle/>
        <a:p>
          <a:endParaRPr lang="en-US"/>
        </a:p>
      </dgm:t>
    </dgm:pt>
    <dgm:pt modelId="{BCEC4FE0-7305-40BF-9A9F-22B46A0FE7FE}">
      <dgm:prSet phldrT="[Text]" custT="1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sz="17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dirty="0">
            <a:solidFill>
              <a:schemeClr val="tx2">
                <a:lumMod val="75000"/>
              </a:schemeClr>
            </a:solidFill>
          </a:endParaRPr>
        </a:p>
      </dgm:t>
    </dgm:pt>
    <dgm:pt modelId="{53004582-CF7F-4B76-97B0-51A66F6FCB86}" type="parTrans" cxnId="{58D32322-3680-4C74-913A-68B1191C7F22}">
      <dgm:prSet/>
      <dgm:spPr/>
      <dgm:t>
        <a:bodyPr/>
        <a:lstStyle/>
        <a:p>
          <a:endParaRPr lang="en-US"/>
        </a:p>
      </dgm:t>
    </dgm:pt>
    <dgm:pt modelId="{3471AAB6-AEF7-4BB1-A51F-5A6209EC1FB3}" type="sibTrans" cxnId="{58D32322-3680-4C74-913A-68B1191C7F22}">
      <dgm:prSet/>
      <dgm:spPr/>
      <dgm:t>
        <a:bodyPr/>
        <a:lstStyle/>
        <a:p>
          <a:endParaRPr lang="en-US"/>
        </a:p>
      </dgm:t>
    </dgm:pt>
    <dgm:pt modelId="{7BB48899-36C3-48FE-9E54-C828906FE59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86D87DE-5583-428C-ABFB-288B4B4F3401}" type="parTrans" cxnId="{20DD1C70-C808-45F5-963C-15A6AE81393B}">
      <dgm:prSet/>
      <dgm:spPr/>
      <dgm:t>
        <a:bodyPr/>
        <a:lstStyle/>
        <a:p>
          <a:endParaRPr lang="en-US"/>
        </a:p>
      </dgm:t>
    </dgm:pt>
    <dgm:pt modelId="{FE9CC924-70EF-4EF1-B554-676346A90938}" type="sibTrans" cxnId="{20DD1C70-C808-45F5-963C-15A6AE81393B}">
      <dgm:prSet/>
      <dgm:spPr/>
      <dgm:t>
        <a:bodyPr/>
        <a:lstStyle/>
        <a:p>
          <a:endParaRPr lang="en-US"/>
        </a:p>
      </dgm:t>
    </dgm:pt>
    <dgm:pt modelId="{4925D335-7AD8-401A-9F1B-FA65F53D476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dirty="0">
            <a:solidFill>
              <a:schemeClr val="tx2">
                <a:lumMod val="75000"/>
              </a:schemeClr>
            </a:solidFill>
          </a:endParaRPr>
        </a:p>
      </dgm:t>
    </dgm:pt>
    <dgm:pt modelId="{E3D87E2E-5777-4168-8FE0-5EBAEBD84568}" type="parTrans" cxnId="{0101930B-6D1E-4654-9CE1-D619520080AD}">
      <dgm:prSet/>
      <dgm:spPr/>
      <dgm:t>
        <a:bodyPr/>
        <a:lstStyle/>
        <a:p>
          <a:endParaRPr lang="en-US"/>
        </a:p>
      </dgm:t>
    </dgm:pt>
    <dgm:pt modelId="{C8B278C2-4CF5-4B50-85BB-6B69BA65DE4F}" type="sibTrans" cxnId="{0101930B-6D1E-4654-9CE1-D619520080AD}">
      <dgm:prSet/>
      <dgm:spPr/>
      <dgm:t>
        <a:bodyPr/>
        <a:lstStyle/>
        <a:p>
          <a:endParaRPr lang="en-US"/>
        </a:p>
      </dgm:t>
    </dgm:pt>
    <dgm:pt modelId="{287C50FF-0C68-4D41-9A4B-1675DD12D98C}" type="pres">
      <dgm:prSet presAssocID="{DA399935-7796-4292-AFCB-EC7B46B2EA2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FD6B4B-92D6-4CF7-BCA2-0BECDE064E77}" type="pres">
      <dgm:prSet presAssocID="{A90B3B45-333D-4BB8-90AF-3157034879C2}" presName="compNode" presStyleCnt="0"/>
      <dgm:spPr/>
    </dgm:pt>
    <dgm:pt modelId="{BC248DE9-DF42-4FDB-9CC4-068DA6C50575}" type="pres">
      <dgm:prSet presAssocID="{A90B3B45-333D-4BB8-90AF-3157034879C2}" presName="aNode" presStyleLbl="bgShp" presStyleIdx="0" presStyleCnt="4"/>
      <dgm:spPr/>
      <dgm:t>
        <a:bodyPr/>
        <a:lstStyle/>
        <a:p>
          <a:endParaRPr lang="en-US"/>
        </a:p>
      </dgm:t>
    </dgm:pt>
    <dgm:pt modelId="{1987D25C-6EA6-43AF-BF7C-07181846381C}" type="pres">
      <dgm:prSet presAssocID="{A90B3B45-333D-4BB8-90AF-3157034879C2}" presName="textNode" presStyleLbl="bgShp" presStyleIdx="0" presStyleCnt="4"/>
      <dgm:spPr/>
      <dgm:t>
        <a:bodyPr/>
        <a:lstStyle/>
        <a:p>
          <a:endParaRPr lang="en-US"/>
        </a:p>
      </dgm:t>
    </dgm:pt>
    <dgm:pt modelId="{BC4276E3-40AE-4A3C-A1AC-75AC7F8F7429}" type="pres">
      <dgm:prSet presAssocID="{A90B3B45-333D-4BB8-90AF-3157034879C2}" presName="compChildNode" presStyleCnt="0"/>
      <dgm:spPr/>
    </dgm:pt>
    <dgm:pt modelId="{5CA1AF29-2B0E-45B7-856B-C4C2F9134149}" type="pres">
      <dgm:prSet presAssocID="{A90B3B45-333D-4BB8-90AF-3157034879C2}" presName="theInnerList" presStyleCnt="0"/>
      <dgm:spPr/>
    </dgm:pt>
    <dgm:pt modelId="{44B7F779-2801-4B09-8661-40AEF189F7D9}" type="pres">
      <dgm:prSet presAssocID="{15D2766E-E076-4AFB-A3F3-9CB20F1C2458}" presName="childNode" presStyleLbl="node1" presStyleIdx="0" presStyleCnt="14" custLinFactNeighborX="1387" custLinFactNeighborY="-2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7FD7DD-9434-4FD9-B0FF-F0BE4FE8291F}" type="pres">
      <dgm:prSet presAssocID="{15D2766E-E076-4AFB-A3F3-9CB20F1C2458}" presName="aSpace2" presStyleCnt="0"/>
      <dgm:spPr/>
    </dgm:pt>
    <dgm:pt modelId="{709D8ECF-61F0-4F5D-8292-FAF953C95340}" type="pres">
      <dgm:prSet presAssocID="{43784ADD-C1E3-4054-92F8-6FBFD5231E8B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5DADC-87C7-4176-A784-102A7D92A9A9}" type="pres">
      <dgm:prSet presAssocID="{43784ADD-C1E3-4054-92F8-6FBFD5231E8B}" presName="aSpace2" presStyleCnt="0"/>
      <dgm:spPr/>
    </dgm:pt>
    <dgm:pt modelId="{771E6B33-366F-47FD-B48F-A3A27FBFC672}" type="pres">
      <dgm:prSet presAssocID="{F6A3147A-DF96-447D-8FB0-CA57BEB88E6E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C6414F-116A-4E75-ABA5-2B495E96AEB0}" type="pres">
      <dgm:prSet presAssocID="{A90B3B45-333D-4BB8-90AF-3157034879C2}" presName="aSpace" presStyleCnt="0"/>
      <dgm:spPr/>
    </dgm:pt>
    <dgm:pt modelId="{FCF75446-DC39-4FB0-8E2B-F1859B49FA8D}" type="pres">
      <dgm:prSet presAssocID="{0CA45587-B766-4DA6-8C4A-AB1F5DEE60A8}" presName="compNode" presStyleCnt="0"/>
      <dgm:spPr/>
    </dgm:pt>
    <dgm:pt modelId="{577EF2EE-C7A7-4D63-A8AA-02F5F3A89650}" type="pres">
      <dgm:prSet presAssocID="{0CA45587-B766-4DA6-8C4A-AB1F5DEE60A8}" presName="aNode" presStyleLbl="bgShp" presStyleIdx="1" presStyleCnt="4"/>
      <dgm:spPr/>
      <dgm:t>
        <a:bodyPr/>
        <a:lstStyle/>
        <a:p>
          <a:endParaRPr lang="en-US"/>
        </a:p>
      </dgm:t>
    </dgm:pt>
    <dgm:pt modelId="{8ABBD8A4-3E67-41BD-848D-0883A77FC6B5}" type="pres">
      <dgm:prSet presAssocID="{0CA45587-B766-4DA6-8C4A-AB1F5DEE60A8}" presName="textNode" presStyleLbl="bgShp" presStyleIdx="1" presStyleCnt="4"/>
      <dgm:spPr/>
      <dgm:t>
        <a:bodyPr/>
        <a:lstStyle/>
        <a:p>
          <a:endParaRPr lang="en-US"/>
        </a:p>
      </dgm:t>
    </dgm:pt>
    <dgm:pt modelId="{FD44F0FF-07CF-4CAC-B302-A9485240525E}" type="pres">
      <dgm:prSet presAssocID="{0CA45587-B766-4DA6-8C4A-AB1F5DEE60A8}" presName="compChildNode" presStyleCnt="0"/>
      <dgm:spPr/>
    </dgm:pt>
    <dgm:pt modelId="{C74B9A6B-34CC-4CDF-9871-0B7DAAD40F83}" type="pres">
      <dgm:prSet presAssocID="{0CA45587-B766-4DA6-8C4A-AB1F5DEE60A8}" presName="theInnerList" presStyleCnt="0"/>
      <dgm:spPr/>
    </dgm:pt>
    <dgm:pt modelId="{72276232-271D-424C-BA29-7FB0AF5B7434}" type="pres">
      <dgm:prSet presAssocID="{CB5BCAD1-08AD-474C-8B43-D0EC65C1D945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0ABCF-8B18-479A-B968-3572E2D66FEC}" type="pres">
      <dgm:prSet presAssocID="{CB5BCAD1-08AD-474C-8B43-D0EC65C1D945}" presName="aSpace2" presStyleCnt="0"/>
      <dgm:spPr/>
    </dgm:pt>
    <dgm:pt modelId="{4AADBA44-B121-4CF9-888A-B4A7BA2A5B4A}" type="pres">
      <dgm:prSet presAssocID="{76489005-6523-4349-BA32-1ED195321A4F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7E436-C1AA-41A8-88E9-BC53D2E840B2}" type="pres">
      <dgm:prSet presAssocID="{76489005-6523-4349-BA32-1ED195321A4F}" presName="aSpace2" presStyleCnt="0"/>
      <dgm:spPr/>
    </dgm:pt>
    <dgm:pt modelId="{BCD6C905-6F57-4F49-9031-6E1424471A10}" type="pres">
      <dgm:prSet presAssocID="{F7DB3FC5-353C-4505-A2D7-BC387749747E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15FC0-4236-490C-BA3D-943524A16058}" type="pres">
      <dgm:prSet presAssocID="{F7DB3FC5-353C-4505-A2D7-BC387749747E}" presName="aSpace2" presStyleCnt="0"/>
      <dgm:spPr/>
    </dgm:pt>
    <dgm:pt modelId="{01E66638-4F3B-42FB-84C5-69866BB7308C}" type="pres">
      <dgm:prSet presAssocID="{F9498964-12BC-4AF5-A769-B04DBC9EB5A9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72A95-209B-49CC-90C0-CDEC9D9B4917}" type="pres">
      <dgm:prSet presAssocID="{0CA45587-B766-4DA6-8C4A-AB1F5DEE60A8}" presName="aSpace" presStyleCnt="0"/>
      <dgm:spPr/>
    </dgm:pt>
    <dgm:pt modelId="{FF3F7464-CCA4-4D3F-B9DD-1110E8947483}" type="pres">
      <dgm:prSet presAssocID="{13F4D990-06C9-4487-88E2-58EE3014CD92}" presName="compNode" presStyleCnt="0"/>
      <dgm:spPr/>
    </dgm:pt>
    <dgm:pt modelId="{93103F42-48DC-444F-9325-3059BDAC1747}" type="pres">
      <dgm:prSet presAssocID="{13F4D990-06C9-4487-88E2-58EE3014CD92}" presName="aNode" presStyleLbl="bgShp" presStyleIdx="2" presStyleCnt="4"/>
      <dgm:spPr/>
      <dgm:t>
        <a:bodyPr/>
        <a:lstStyle/>
        <a:p>
          <a:endParaRPr lang="en-US"/>
        </a:p>
      </dgm:t>
    </dgm:pt>
    <dgm:pt modelId="{7FD75F17-3565-47B5-BBD0-CCF1B7F2C8B1}" type="pres">
      <dgm:prSet presAssocID="{13F4D990-06C9-4487-88E2-58EE3014CD92}" presName="textNode" presStyleLbl="bgShp" presStyleIdx="2" presStyleCnt="4"/>
      <dgm:spPr/>
      <dgm:t>
        <a:bodyPr/>
        <a:lstStyle/>
        <a:p>
          <a:endParaRPr lang="en-US"/>
        </a:p>
      </dgm:t>
    </dgm:pt>
    <dgm:pt modelId="{3CD086E7-A272-4384-BB10-B61053A575F5}" type="pres">
      <dgm:prSet presAssocID="{13F4D990-06C9-4487-88E2-58EE3014CD92}" presName="compChildNode" presStyleCnt="0"/>
      <dgm:spPr/>
    </dgm:pt>
    <dgm:pt modelId="{C51F2F6D-6601-4354-83DA-47E1235D9ADD}" type="pres">
      <dgm:prSet presAssocID="{13F4D990-06C9-4487-88E2-58EE3014CD92}" presName="theInnerList" presStyleCnt="0"/>
      <dgm:spPr/>
    </dgm:pt>
    <dgm:pt modelId="{6FCAD62B-0AB9-4584-AB95-9DAECA557025}" type="pres">
      <dgm:prSet presAssocID="{19001945-C89C-43EB-AC30-2EE4EF06C217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CE1B3-7CDA-4BCC-8E03-6A4729F2B244}" type="pres">
      <dgm:prSet presAssocID="{19001945-C89C-43EB-AC30-2EE4EF06C217}" presName="aSpace2" presStyleCnt="0"/>
      <dgm:spPr/>
    </dgm:pt>
    <dgm:pt modelId="{5209E075-7E78-49EF-AF1B-73814D0078C1}" type="pres">
      <dgm:prSet presAssocID="{2D245DAC-3662-4565-A39B-9C9FF6FEE526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4B01B-7D3E-4D1A-97ED-F8B9A7A51BB8}" type="pres">
      <dgm:prSet presAssocID="{2D245DAC-3662-4565-A39B-9C9FF6FEE526}" presName="aSpace2" presStyleCnt="0"/>
      <dgm:spPr/>
    </dgm:pt>
    <dgm:pt modelId="{8D1F4ED6-931E-4DBA-9FF5-8C2FCED0EA02}" type="pres">
      <dgm:prSet presAssocID="{C0154782-E1DE-4194-9ED9-EE805D2782D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995DF-59F4-4540-9E06-37EF56A07EA0}" type="pres">
      <dgm:prSet presAssocID="{C0154782-E1DE-4194-9ED9-EE805D2782D3}" presName="aSpace2" presStyleCnt="0"/>
      <dgm:spPr/>
    </dgm:pt>
    <dgm:pt modelId="{E23A3AF1-B198-463C-862B-0BD086E41190}" type="pres">
      <dgm:prSet presAssocID="{BCEC4FE0-7305-40BF-9A9F-22B46A0FE7FE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F4070-B860-45F7-A621-2735151B9F96}" type="pres">
      <dgm:prSet presAssocID="{13F4D990-06C9-4487-88E2-58EE3014CD92}" presName="aSpace" presStyleCnt="0"/>
      <dgm:spPr/>
    </dgm:pt>
    <dgm:pt modelId="{E210356A-7E9E-4FDD-9ED0-7BDF07C9CBC3}" type="pres">
      <dgm:prSet presAssocID="{487D59DD-D13B-4E27-AFE6-39D2AE4F0FDA}" presName="compNode" presStyleCnt="0"/>
      <dgm:spPr/>
    </dgm:pt>
    <dgm:pt modelId="{80777B38-1508-4D2F-92B3-3F714E69EC4D}" type="pres">
      <dgm:prSet presAssocID="{487D59DD-D13B-4E27-AFE6-39D2AE4F0FDA}" presName="aNode" presStyleLbl="bgShp" presStyleIdx="3" presStyleCnt="4"/>
      <dgm:spPr/>
      <dgm:t>
        <a:bodyPr/>
        <a:lstStyle/>
        <a:p>
          <a:endParaRPr lang="en-US"/>
        </a:p>
      </dgm:t>
    </dgm:pt>
    <dgm:pt modelId="{D15A44DC-1350-445C-B817-7F1042F7510A}" type="pres">
      <dgm:prSet presAssocID="{487D59DD-D13B-4E27-AFE6-39D2AE4F0FDA}" presName="textNode" presStyleLbl="bgShp" presStyleIdx="3" presStyleCnt="4"/>
      <dgm:spPr/>
      <dgm:t>
        <a:bodyPr/>
        <a:lstStyle/>
        <a:p>
          <a:endParaRPr lang="en-US"/>
        </a:p>
      </dgm:t>
    </dgm:pt>
    <dgm:pt modelId="{ACC0A587-EC1C-4ACF-AC52-2F7C302F7B09}" type="pres">
      <dgm:prSet presAssocID="{487D59DD-D13B-4E27-AFE6-39D2AE4F0FDA}" presName="compChildNode" presStyleCnt="0"/>
      <dgm:spPr/>
    </dgm:pt>
    <dgm:pt modelId="{0B7F1860-8627-4808-9386-D9381F749937}" type="pres">
      <dgm:prSet presAssocID="{487D59DD-D13B-4E27-AFE6-39D2AE4F0FDA}" presName="theInnerList" presStyleCnt="0"/>
      <dgm:spPr/>
    </dgm:pt>
    <dgm:pt modelId="{82655354-1051-4447-97FF-8EF943052265}" type="pres">
      <dgm:prSet presAssocID="{25929F7E-70D8-402A-8D41-7340F007EBE4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C7E01-9DE8-41AA-B4AD-C965707E4BCF}" type="pres">
      <dgm:prSet presAssocID="{25929F7E-70D8-402A-8D41-7340F007EBE4}" presName="aSpace2" presStyleCnt="0"/>
      <dgm:spPr/>
    </dgm:pt>
    <dgm:pt modelId="{B0C64AA8-F3F6-4259-B668-52A84FC80C9C}" type="pres">
      <dgm:prSet presAssocID="{7BB48899-36C3-48FE-9E54-C828906FE59B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D0F3B-3AD7-4790-9746-4DD54DB2AA75}" type="pres">
      <dgm:prSet presAssocID="{7BB48899-36C3-48FE-9E54-C828906FE59B}" presName="aSpace2" presStyleCnt="0"/>
      <dgm:spPr/>
    </dgm:pt>
    <dgm:pt modelId="{334A5D42-C472-4873-BD2A-1BF3B68CBD34}" type="pres">
      <dgm:prSet presAssocID="{4925D335-7AD8-401A-9F1B-FA65F53D476B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4ED64C-DE30-4467-8579-E0FB89A3B1A4}" type="presOf" srcId="{BCEC4FE0-7305-40BF-9A9F-22B46A0FE7FE}" destId="{E23A3AF1-B198-463C-862B-0BD086E41190}" srcOrd="0" destOrd="0" presId="urn:microsoft.com/office/officeart/2005/8/layout/lProcess2"/>
    <dgm:cxn modelId="{7CDFEA58-3A4E-4835-BD4C-3DAA93AA1D40}" type="presOf" srcId="{487D59DD-D13B-4E27-AFE6-39D2AE4F0FDA}" destId="{80777B38-1508-4D2F-92B3-3F714E69EC4D}" srcOrd="0" destOrd="0" presId="urn:microsoft.com/office/officeart/2005/8/layout/lProcess2"/>
    <dgm:cxn modelId="{442441DE-315E-4DA4-9163-1A89A059F0BC}" srcId="{13F4D990-06C9-4487-88E2-58EE3014CD92}" destId="{2D245DAC-3662-4565-A39B-9C9FF6FEE526}" srcOrd="1" destOrd="0" parTransId="{BE0938F2-9654-46EE-A8AE-634EE22D8D73}" sibTransId="{B15D73E5-B45B-4187-9949-5832E69817DC}"/>
    <dgm:cxn modelId="{F701DA2F-4532-4BA1-833E-EC6B940B87FC}" type="presOf" srcId="{76489005-6523-4349-BA32-1ED195321A4F}" destId="{4AADBA44-B121-4CF9-888A-B4A7BA2A5B4A}" srcOrd="0" destOrd="0" presId="urn:microsoft.com/office/officeart/2005/8/layout/lProcess2"/>
    <dgm:cxn modelId="{A4AB47B5-88D0-4F55-A59E-23ED1C9F25A9}" srcId="{DA399935-7796-4292-AFCB-EC7B46B2EA2B}" destId="{0CA45587-B766-4DA6-8C4A-AB1F5DEE60A8}" srcOrd="1" destOrd="0" parTransId="{C528A891-66BA-482F-A4CA-040AF700503E}" sibTransId="{FAF33964-D2D2-492D-A754-B08228E7EC32}"/>
    <dgm:cxn modelId="{DD05FCCC-0378-4947-97BC-C697E23422BE}" srcId="{DA399935-7796-4292-AFCB-EC7B46B2EA2B}" destId="{A90B3B45-333D-4BB8-90AF-3157034879C2}" srcOrd="0" destOrd="0" parTransId="{C939BF46-6C2B-478C-BDC9-EC4EE2FFF4C2}" sibTransId="{EA4FDFAC-4859-4ACD-A311-1EB81A9F959E}"/>
    <dgm:cxn modelId="{FA9AECC9-E0EE-4826-B234-261123051296}" type="presOf" srcId="{13F4D990-06C9-4487-88E2-58EE3014CD92}" destId="{93103F42-48DC-444F-9325-3059BDAC1747}" srcOrd="0" destOrd="0" presId="urn:microsoft.com/office/officeart/2005/8/layout/lProcess2"/>
    <dgm:cxn modelId="{CE97F77E-924E-4D1B-B606-DEBF704D59E5}" type="presOf" srcId="{0CA45587-B766-4DA6-8C4A-AB1F5DEE60A8}" destId="{577EF2EE-C7A7-4D63-A8AA-02F5F3A89650}" srcOrd="0" destOrd="0" presId="urn:microsoft.com/office/officeart/2005/8/layout/lProcess2"/>
    <dgm:cxn modelId="{A0530221-8EE2-412C-AFF9-21AF61666ECB}" type="presOf" srcId="{25929F7E-70D8-402A-8D41-7340F007EBE4}" destId="{82655354-1051-4447-97FF-8EF943052265}" srcOrd="0" destOrd="0" presId="urn:microsoft.com/office/officeart/2005/8/layout/lProcess2"/>
    <dgm:cxn modelId="{04A73CC8-E59A-4BBE-B8E2-6ABC3DA9718D}" type="presOf" srcId="{487D59DD-D13B-4E27-AFE6-39D2AE4F0FDA}" destId="{D15A44DC-1350-445C-B817-7F1042F7510A}" srcOrd="1" destOrd="0" presId="urn:microsoft.com/office/officeart/2005/8/layout/lProcess2"/>
    <dgm:cxn modelId="{F7C33861-1689-495F-A0CB-A7A5280B3062}" type="presOf" srcId="{A90B3B45-333D-4BB8-90AF-3157034879C2}" destId="{BC248DE9-DF42-4FDB-9CC4-068DA6C50575}" srcOrd="0" destOrd="0" presId="urn:microsoft.com/office/officeart/2005/8/layout/lProcess2"/>
    <dgm:cxn modelId="{2275DFC8-F3C0-4C71-B6BD-5BEDCD2885BE}" type="presOf" srcId="{CB5BCAD1-08AD-474C-8B43-D0EC65C1D945}" destId="{72276232-271D-424C-BA29-7FB0AF5B7434}" srcOrd="0" destOrd="0" presId="urn:microsoft.com/office/officeart/2005/8/layout/lProcess2"/>
    <dgm:cxn modelId="{69AE557D-AE23-4ED3-B6BD-86FBA535BB32}" srcId="{0CA45587-B766-4DA6-8C4A-AB1F5DEE60A8}" destId="{F9498964-12BC-4AF5-A769-B04DBC9EB5A9}" srcOrd="3" destOrd="0" parTransId="{B4C100F9-6B7C-4F0E-9B5A-3070F4ED41E2}" sibTransId="{CB40E27C-2865-4F9B-BD70-3DB3D22FB8F0}"/>
    <dgm:cxn modelId="{E3B92891-82C6-46C2-895A-D13C930A89BC}" type="presOf" srcId="{C0154782-E1DE-4194-9ED9-EE805D2782D3}" destId="{8D1F4ED6-931E-4DBA-9FF5-8C2FCED0EA02}" srcOrd="0" destOrd="0" presId="urn:microsoft.com/office/officeart/2005/8/layout/lProcess2"/>
    <dgm:cxn modelId="{8B44E297-B6B5-4AFF-8D41-3C27E6445F41}" srcId="{0CA45587-B766-4DA6-8C4A-AB1F5DEE60A8}" destId="{F7DB3FC5-353C-4505-A2D7-BC387749747E}" srcOrd="2" destOrd="0" parTransId="{F3867805-1147-4575-8A68-585C6794D63B}" sibTransId="{B13503D8-72E4-4910-9641-C8B10680FDE9}"/>
    <dgm:cxn modelId="{F6FCE845-AD24-4E3F-B915-10C168183AF2}" type="presOf" srcId="{2D245DAC-3662-4565-A39B-9C9FF6FEE526}" destId="{5209E075-7E78-49EF-AF1B-73814D0078C1}" srcOrd="0" destOrd="0" presId="urn:microsoft.com/office/officeart/2005/8/layout/lProcess2"/>
    <dgm:cxn modelId="{0443B519-A343-4B5D-BA27-1D42755C712D}" srcId="{13F4D990-06C9-4487-88E2-58EE3014CD92}" destId="{C0154782-E1DE-4194-9ED9-EE805D2782D3}" srcOrd="2" destOrd="0" parTransId="{5D932C84-C7AB-4781-8CE6-56D3F28F4023}" sibTransId="{F4C0DF49-5A72-427F-989B-FB5B6A917B56}"/>
    <dgm:cxn modelId="{B0294F7E-4D6D-46EA-878D-685B2A7E2C94}" type="presOf" srcId="{15D2766E-E076-4AFB-A3F3-9CB20F1C2458}" destId="{44B7F779-2801-4B09-8661-40AEF189F7D9}" srcOrd="0" destOrd="0" presId="urn:microsoft.com/office/officeart/2005/8/layout/lProcess2"/>
    <dgm:cxn modelId="{1C4675DA-FB03-4F5C-8DF0-DB11EA302ED5}" srcId="{A90B3B45-333D-4BB8-90AF-3157034879C2}" destId="{F6A3147A-DF96-447D-8FB0-CA57BEB88E6E}" srcOrd="2" destOrd="0" parTransId="{E3DC03E5-B7E3-404D-9002-1156ECBBE831}" sibTransId="{CC4BE91C-2B8E-46B9-8A0F-D430D9527649}"/>
    <dgm:cxn modelId="{55EFB090-F319-403E-A907-6B6601A5A7E6}" type="presOf" srcId="{A90B3B45-333D-4BB8-90AF-3157034879C2}" destId="{1987D25C-6EA6-43AF-BF7C-07181846381C}" srcOrd="1" destOrd="0" presId="urn:microsoft.com/office/officeart/2005/8/layout/lProcess2"/>
    <dgm:cxn modelId="{0990AF13-2168-492D-B85F-D5AC3C9CE993}" srcId="{0CA45587-B766-4DA6-8C4A-AB1F5DEE60A8}" destId="{76489005-6523-4349-BA32-1ED195321A4F}" srcOrd="1" destOrd="0" parTransId="{9B23D3AA-38D6-4A92-A445-A3EAF27AE8B4}" sibTransId="{C303B00B-C198-44FC-8148-CAEA6FF0F68C}"/>
    <dgm:cxn modelId="{655DE350-4E4C-4338-8779-2034AB90FB04}" type="presOf" srcId="{F6A3147A-DF96-447D-8FB0-CA57BEB88E6E}" destId="{771E6B33-366F-47FD-B48F-A3A27FBFC672}" srcOrd="0" destOrd="0" presId="urn:microsoft.com/office/officeart/2005/8/layout/lProcess2"/>
    <dgm:cxn modelId="{20DD1C70-C808-45F5-963C-15A6AE81393B}" srcId="{487D59DD-D13B-4E27-AFE6-39D2AE4F0FDA}" destId="{7BB48899-36C3-48FE-9E54-C828906FE59B}" srcOrd="1" destOrd="0" parTransId="{E86D87DE-5583-428C-ABFB-288B4B4F3401}" sibTransId="{FE9CC924-70EF-4EF1-B554-676346A90938}"/>
    <dgm:cxn modelId="{B552F3CF-888F-4443-B074-50974995C660}" srcId="{0CA45587-B766-4DA6-8C4A-AB1F5DEE60A8}" destId="{CB5BCAD1-08AD-474C-8B43-D0EC65C1D945}" srcOrd="0" destOrd="0" parTransId="{A5288EA0-7190-4219-BB35-6DDB209A0C7B}" sibTransId="{32C79AB1-AB5C-446A-8765-D7714A75F4D8}"/>
    <dgm:cxn modelId="{D75E17A3-83B6-4551-9530-AFDDD5F93616}" type="presOf" srcId="{4925D335-7AD8-401A-9F1B-FA65F53D476B}" destId="{334A5D42-C472-4873-BD2A-1BF3B68CBD34}" srcOrd="0" destOrd="0" presId="urn:microsoft.com/office/officeart/2005/8/layout/lProcess2"/>
    <dgm:cxn modelId="{61685775-EB8C-469B-8E56-C36FE2902545}" type="presOf" srcId="{0CA45587-B766-4DA6-8C4A-AB1F5DEE60A8}" destId="{8ABBD8A4-3E67-41BD-848D-0883A77FC6B5}" srcOrd="1" destOrd="0" presId="urn:microsoft.com/office/officeart/2005/8/layout/lProcess2"/>
    <dgm:cxn modelId="{0101930B-6D1E-4654-9CE1-D619520080AD}" srcId="{487D59DD-D13B-4E27-AFE6-39D2AE4F0FDA}" destId="{4925D335-7AD8-401A-9F1B-FA65F53D476B}" srcOrd="2" destOrd="0" parTransId="{E3D87E2E-5777-4168-8FE0-5EBAEBD84568}" sibTransId="{C8B278C2-4CF5-4B50-85BB-6B69BA65DE4F}"/>
    <dgm:cxn modelId="{87361C68-C08F-4DB3-ACE9-30E04A17FCF4}" srcId="{487D59DD-D13B-4E27-AFE6-39D2AE4F0FDA}" destId="{25929F7E-70D8-402A-8D41-7340F007EBE4}" srcOrd="0" destOrd="0" parTransId="{1B70D5D0-87FB-4786-9E43-F4A03BA425A3}" sibTransId="{A6D5BE81-EB4A-40C7-8923-27DD54E2F9D6}"/>
    <dgm:cxn modelId="{D6A3B460-15CE-4556-A9D0-CCD41AEF6250}" srcId="{DA399935-7796-4292-AFCB-EC7B46B2EA2B}" destId="{487D59DD-D13B-4E27-AFE6-39D2AE4F0FDA}" srcOrd="3" destOrd="0" parTransId="{57D2E575-2FF0-4D0B-8467-C8D0F5AACD38}" sibTransId="{8EB5D58A-EF7E-4A69-8A77-1971CF8846A8}"/>
    <dgm:cxn modelId="{58D32322-3680-4C74-913A-68B1191C7F22}" srcId="{13F4D990-06C9-4487-88E2-58EE3014CD92}" destId="{BCEC4FE0-7305-40BF-9A9F-22B46A0FE7FE}" srcOrd="3" destOrd="0" parTransId="{53004582-CF7F-4B76-97B0-51A66F6FCB86}" sibTransId="{3471AAB6-AEF7-4BB1-A51F-5A6209EC1FB3}"/>
    <dgm:cxn modelId="{465DA507-F51A-4D4E-8104-EC1B808D0263}" srcId="{13F4D990-06C9-4487-88E2-58EE3014CD92}" destId="{19001945-C89C-43EB-AC30-2EE4EF06C217}" srcOrd="0" destOrd="0" parTransId="{FE8FFBFA-9E66-443B-AF1E-B3B47C52B736}" sibTransId="{C7A9E2A3-34B8-4E62-BA5B-EFFEBB7461AF}"/>
    <dgm:cxn modelId="{BF54C00A-0919-4819-A5E0-5F1AC87F279E}" type="presOf" srcId="{F7DB3FC5-353C-4505-A2D7-BC387749747E}" destId="{BCD6C905-6F57-4F49-9031-6E1424471A10}" srcOrd="0" destOrd="0" presId="urn:microsoft.com/office/officeart/2005/8/layout/lProcess2"/>
    <dgm:cxn modelId="{6AD8D6F2-831A-41C7-8204-385E9111571F}" srcId="{DA399935-7796-4292-AFCB-EC7B46B2EA2B}" destId="{13F4D990-06C9-4487-88E2-58EE3014CD92}" srcOrd="2" destOrd="0" parTransId="{F66CCEBA-116F-4AD6-904C-769EAB23C0E9}" sibTransId="{6F46DBB9-6417-4ABE-BFBC-72D1FCDF1EC2}"/>
    <dgm:cxn modelId="{E67A7646-D8C9-47AC-8D0A-AF295465E562}" srcId="{A90B3B45-333D-4BB8-90AF-3157034879C2}" destId="{43784ADD-C1E3-4054-92F8-6FBFD5231E8B}" srcOrd="1" destOrd="0" parTransId="{BD28D91A-5E8C-493B-85C0-F38A44992012}" sibTransId="{58D22B50-AA5C-4DBF-922E-0D0F9E882693}"/>
    <dgm:cxn modelId="{D6F46619-2A11-4F9A-88FA-BF8FB63A93A2}" srcId="{A90B3B45-333D-4BB8-90AF-3157034879C2}" destId="{15D2766E-E076-4AFB-A3F3-9CB20F1C2458}" srcOrd="0" destOrd="0" parTransId="{0F826612-3402-4A44-B7E0-D73530180CD6}" sibTransId="{DB4CCC3D-46F6-4966-8BE8-5B3810224DA0}"/>
    <dgm:cxn modelId="{1A649B54-EFDB-4A0D-9F76-59BFBFDB6B60}" type="presOf" srcId="{13F4D990-06C9-4487-88E2-58EE3014CD92}" destId="{7FD75F17-3565-47B5-BBD0-CCF1B7F2C8B1}" srcOrd="1" destOrd="0" presId="urn:microsoft.com/office/officeart/2005/8/layout/lProcess2"/>
    <dgm:cxn modelId="{6BE2203A-C400-4C39-9D92-65CB88ED2278}" type="presOf" srcId="{43784ADD-C1E3-4054-92F8-6FBFD5231E8B}" destId="{709D8ECF-61F0-4F5D-8292-FAF953C95340}" srcOrd="0" destOrd="0" presId="urn:microsoft.com/office/officeart/2005/8/layout/lProcess2"/>
    <dgm:cxn modelId="{8FD84432-B9E9-4AC5-82DE-864561430C66}" type="presOf" srcId="{7BB48899-36C3-48FE-9E54-C828906FE59B}" destId="{B0C64AA8-F3F6-4259-B668-52A84FC80C9C}" srcOrd="0" destOrd="0" presId="urn:microsoft.com/office/officeart/2005/8/layout/lProcess2"/>
    <dgm:cxn modelId="{7AA0561E-2192-4C92-B94B-B53F89623F15}" type="presOf" srcId="{F9498964-12BC-4AF5-A769-B04DBC9EB5A9}" destId="{01E66638-4F3B-42FB-84C5-69866BB7308C}" srcOrd="0" destOrd="0" presId="urn:microsoft.com/office/officeart/2005/8/layout/lProcess2"/>
    <dgm:cxn modelId="{21D093AF-C923-4272-B100-9789A851ACED}" type="presOf" srcId="{19001945-C89C-43EB-AC30-2EE4EF06C217}" destId="{6FCAD62B-0AB9-4584-AB95-9DAECA557025}" srcOrd="0" destOrd="0" presId="urn:microsoft.com/office/officeart/2005/8/layout/lProcess2"/>
    <dgm:cxn modelId="{72B4B897-69A9-4BBB-B24B-94829EBA3EC9}" type="presOf" srcId="{DA399935-7796-4292-AFCB-EC7B46B2EA2B}" destId="{287C50FF-0C68-4D41-9A4B-1675DD12D98C}" srcOrd="0" destOrd="0" presId="urn:microsoft.com/office/officeart/2005/8/layout/lProcess2"/>
    <dgm:cxn modelId="{C321438A-194D-47B5-86B5-B643C8CAEBD4}" type="presParOf" srcId="{287C50FF-0C68-4D41-9A4B-1675DD12D98C}" destId="{07FD6B4B-92D6-4CF7-BCA2-0BECDE064E77}" srcOrd="0" destOrd="0" presId="urn:microsoft.com/office/officeart/2005/8/layout/lProcess2"/>
    <dgm:cxn modelId="{EFFF06FF-D07D-4389-951A-C72BF3E5ECE9}" type="presParOf" srcId="{07FD6B4B-92D6-4CF7-BCA2-0BECDE064E77}" destId="{BC248DE9-DF42-4FDB-9CC4-068DA6C50575}" srcOrd="0" destOrd="0" presId="urn:microsoft.com/office/officeart/2005/8/layout/lProcess2"/>
    <dgm:cxn modelId="{F896A819-112D-4EB6-978A-157E348254A8}" type="presParOf" srcId="{07FD6B4B-92D6-4CF7-BCA2-0BECDE064E77}" destId="{1987D25C-6EA6-43AF-BF7C-07181846381C}" srcOrd="1" destOrd="0" presId="urn:microsoft.com/office/officeart/2005/8/layout/lProcess2"/>
    <dgm:cxn modelId="{56427796-EF61-453D-8E2C-321AA57BDAEB}" type="presParOf" srcId="{07FD6B4B-92D6-4CF7-BCA2-0BECDE064E77}" destId="{BC4276E3-40AE-4A3C-A1AC-75AC7F8F7429}" srcOrd="2" destOrd="0" presId="urn:microsoft.com/office/officeart/2005/8/layout/lProcess2"/>
    <dgm:cxn modelId="{9C786083-C329-4FC6-B782-44E613E27A6B}" type="presParOf" srcId="{BC4276E3-40AE-4A3C-A1AC-75AC7F8F7429}" destId="{5CA1AF29-2B0E-45B7-856B-C4C2F9134149}" srcOrd="0" destOrd="0" presId="urn:microsoft.com/office/officeart/2005/8/layout/lProcess2"/>
    <dgm:cxn modelId="{343237D0-8C2F-4660-97F2-E101C48D30BE}" type="presParOf" srcId="{5CA1AF29-2B0E-45B7-856B-C4C2F9134149}" destId="{44B7F779-2801-4B09-8661-40AEF189F7D9}" srcOrd="0" destOrd="0" presId="urn:microsoft.com/office/officeart/2005/8/layout/lProcess2"/>
    <dgm:cxn modelId="{E00DD226-692D-449E-8C80-00EA202415E6}" type="presParOf" srcId="{5CA1AF29-2B0E-45B7-856B-C4C2F9134149}" destId="{5E7FD7DD-9434-4FD9-B0FF-F0BE4FE8291F}" srcOrd="1" destOrd="0" presId="urn:microsoft.com/office/officeart/2005/8/layout/lProcess2"/>
    <dgm:cxn modelId="{12C883DC-4C59-46DA-A405-4D5FBA4D3E57}" type="presParOf" srcId="{5CA1AF29-2B0E-45B7-856B-C4C2F9134149}" destId="{709D8ECF-61F0-4F5D-8292-FAF953C95340}" srcOrd="2" destOrd="0" presId="urn:microsoft.com/office/officeart/2005/8/layout/lProcess2"/>
    <dgm:cxn modelId="{18E7A730-81A1-4AAA-8507-DCFE701BBDAA}" type="presParOf" srcId="{5CA1AF29-2B0E-45B7-856B-C4C2F9134149}" destId="{D995DADC-87C7-4176-A784-102A7D92A9A9}" srcOrd="3" destOrd="0" presId="urn:microsoft.com/office/officeart/2005/8/layout/lProcess2"/>
    <dgm:cxn modelId="{67478712-5A82-4472-8E27-4CA4FAE605FC}" type="presParOf" srcId="{5CA1AF29-2B0E-45B7-856B-C4C2F9134149}" destId="{771E6B33-366F-47FD-B48F-A3A27FBFC672}" srcOrd="4" destOrd="0" presId="urn:microsoft.com/office/officeart/2005/8/layout/lProcess2"/>
    <dgm:cxn modelId="{B2E5A76F-B919-47F2-93C8-6B57E8591B38}" type="presParOf" srcId="{287C50FF-0C68-4D41-9A4B-1675DD12D98C}" destId="{D0C6414F-116A-4E75-ABA5-2B495E96AEB0}" srcOrd="1" destOrd="0" presId="urn:microsoft.com/office/officeart/2005/8/layout/lProcess2"/>
    <dgm:cxn modelId="{939915B7-FD48-436D-B640-91595A526542}" type="presParOf" srcId="{287C50FF-0C68-4D41-9A4B-1675DD12D98C}" destId="{FCF75446-DC39-4FB0-8E2B-F1859B49FA8D}" srcOrd="2" destOrd="0" presId="urn:microsoft.com/office/officeart/2005/8/layout/lProcess2"/>
    <dgm:cxn modelId="{F9DC3BC1-D18E-4CE3-B64F-18B84A13CDAB}" type="presParOf" srcId="{FCF75446-DC39-4FB0-8E2B-F1859B49FA8D}" destId="{577EF2EE-C7A7-4D63-A8AA-02F5F3A89650}" srcOrd="0" destOrd="0" presId="urn:microsoft.com/office/officeart/2005/8/layout/lProcess2"/>
    <dgm:cxn modelId="{20A2CC46-63FF-4597-863C-621975FFB971}" type="presParOf" srcId="{FCF75446-DC39-4FB0-8E2B-F1859B49FA8D}" destId="{8ABBD8A4-3E67-41BD-848D-0883A77FC6B5}" srcOrd="1" destOrd="0" presId="urn:microsoft.com/office/officeart/2005/8/layout/lProcess2"/>
    <dgm:cxn modelId="{0DA3F4FF-C7EE-41F7-8054-A635366FEB50}" type="presParOf" srcId="{FCF75446-DC39-4FB0-8E2B-F1859B49FA8D}" destId="{FD44F0FF-07CF-4CAC-B302-A9485240525E}" srcOrd="2" destOrd="0" presId="urn:microsoft.com/office/officeart/2005/8/layout/lProcess2"/>
    <dgm:cxn modelId="{8BBB433E-72C2-4E72-B90A-EA8B7A7C9EBA}" type="presParOf" srcId="{FD44F0FF-07CF-4CAC-B302-A9485240525E}" destId="{C74B9A6B-34CC-4CDF-9871-0B7DAAD40F83}" srcOrd="0" destOrd="0" presId="urn:microsoft.com/office/officeart/2005/8/layout/lProcess2"/>
    <dgm:cxn modelId="{21906C66-2A4F-40B8-86BA-B520E8F404C3}" type="presParOf" srcId="{C74B9A6B-34CC-4CDF-9871-0B7DAAD40F83}" destId="{72276232-271D-424C-BA29-7FB0AF5B7434}" srcOrd="0" destOrd="0" presId="urn:microsoft.com/office/officeart/2005/8/layout/lProcess2"/>
    <dgm:cxn modelId="{67800DE9-1F87-41F2-8ADB-48814451D540}" type="presParOf" srcId="{C74B9A6B-34CC-4CDF-9871-0B7DAAD40F83}" destId="{73E0ABCF-8B18-479A-B968-3572E2D66FEC}" srcOrd="1" destOrd="0" presId="urn:microsoft.com/office/officeart/2005/8/layout/lProcess2"/>
    <dgm:cxn modelId="{3EF241FC-9E08-4227-BA38-3BB3802E6EBA}" type="presParOf" srcId="{C74B9A6B-34CC-4CDF-9871-0B7DAAD40F83}" destId="{4AADBA44-B121-4CF9-888A-B4A7BA2A5B4A}" srcOrd="2" destOrd="0" presId="urn:microsoft.com/office/officeart/2005/8/layout/lProcess2"/>
    <dgm:cxn modelId="{DE677952-2883-46CD-9629-1790C458C73E}" type="presParOf" srcId="{C74B9A6B-34CC-4CDF-9871-0B7DAAD40F83}" destId="{9CB7E436-C1AA-41A8-88E9-BC53D2E840B2}" srcOrd="3" destOrd="0" presId="urn:microsoft.com/office/officeart/2005/8/layout/lProcess2"/>
    <dgm:cxn modelId="{55A67DEE-AB36-43A3-8DB2-4FEDC4E57B0B}" type="presParOf" srcId="{C74B9A6B-34CC-4CDF-9871-0B7DAAD40F83}" destId="{BCD6C905-6F57-4F49-9031-6E1424471A10}" srcOrd="4" destOrd="0" presId="urn:microsoft.com/office/officeart/2005/8/layout/lProcess2"/>
    <dgm:cxn modelId="{9F3390DB-D0E8-45D9-AFBD-FF3EC3913D3E}" type="presParOf" srcId="{C74B9A6B-34CC-4CDF-9871-0B7DAAD40F83}" destId="{FD515FC0-4236-490C-BA3D-943524A16058}" srcOrd="5" destOrd="0" presId="urn:microsoft.com/office/officeart/2005/8/layout/lProcess2"/>
    <dgm:cxn modelId="{B69FA093-CD71-4604-B5B6-39C08E3EBFB7}" type="presParOf" srcId="{C74B9A6B-34CC-4CDF-9871-0B7DAAD40F83}" destId="{01E66638-4F3B-42FB-84C5-69866BB7308C}" srcOrd="6" destOrd="0" presId="urn:microsoft.com/office/officeart/2005/8/layout/lProcess2"/>
    <dgm:cxn modelId="{CCEB91FF-AFF4-4594-BFC5-55CEFF4675F5}" type="presParOf" srcId="{287C50FF-0C68-4D41-9A4B-1675DD12D98C}" destId="{72072A95-209B-49CC-90C0-CDEC9D9B4917}" srcOrd="3" destOrd="0" presId="urn:microsoft.com/office/officeart/2005/8/layout/lProcess2"/>
    <dgm:cxn modelId="{7332C47E-DF02-46B7-A806-A03F56A87298}" type="presParOf" srcId="{287C50FF-0C68-4D41-9A4B-1675DD12D98C}" destId="{FF3F7464-CCA4-4D3F-B9DD-1110E8947483}" srcOrd="4" destOrd="0" presId="urn:microsoft.com/office/officeart/2005/8/layout/lProcess2"/>
    <dgm:cxn modelId="{FDDEAF61-202A-48BA-B7BD-818648ABF992}" type="presParOf" srcId="{FF3F7464-CCA4-4D3F-B9DD-1110E8947483}" destId="{93103F42-48DC-444F-9325-3059BDAC1747}" srcOrd="0" destOrd="0" presId="urn:microsoft.com/office/officeart/2005/8/layout/lProcess2"/>
    <dgm:cxn modelId="{65263EB7-BEAD-4B16-B5E0-5861D55BBE4C}" type="presParOf" srcId="{FF3F7464-CCA4-4D3F-B9DD-1110E8947483}" destId="{7FD75F17-3565-47B5-BBD0-CCF1B7F2C8B1}" srcOrd="1" destOrd="0" presId="urn:microsoft.com/office/officeart/2005/8/layout/lProcess2"/>
    <dgm:cxn modelId="{9275D907-BCA1-453C-99E6-7FCA6766B3C7}" type="presParOf" srcId="{FF3F7464-CCA4-4D3F-B9DD-1110E8947483}" destId="{3CD086E7-A272-4384-BB10-B61053A575F5}" srcOrd="2" destOrd="0" presId="urn:microsoft.com/office/officeart/2005/8/layout/lProcess2"/>
    <dgm:cxn modelId="{3B73DA88-CB05-4FF8-ACB0-07AC47716F55}" type="presParOf" srcId="{3CD086E7-A272-4384-BB10-B61053A575F5}" destId="{C51F2F6D-6601-4354-83DA-47E1235D9ADD}" srcOrd="0" destOrd="0" presId="urn:microsoft.com/office/officeart/2005/8/layout/lProcess2"/>
    <dgm:cxn modelId="{C85A8B6F-72D4-4DD4-82D4-0A05F8C76200}" type="presParOf" srcId="{C51F2F6D-6601-4354-83DA-47E1235D9ADD}" destId="{6FCAD62B-0AB9-4584-AB95-9DAECA557025}" srcOrd="0" destOrd="0" presId="urn:microsoft.com/office/officeart/2005/8/layout/lProcess2"/>
    <dgm:cxn modelId="{59108457-8A70-408E-8E1D-E3C48D6AA83B}" type="presParOf" srcId="{C51F2F6D-6601-4354-83DA-47E1235D9ADD}" destId="{F15CE1B3-7CDA-4BCC-8E03-6A4729F2B244}" srcOrd="1" destOrd="0" presId="urn:microsoft.com/office/officeart/2005/8/layout/lProcess2"/>
    <dgm:cxn modelId="{DE26901D-16AA-401C-A8DE-B5BC71E3111B}" type="presParOf" srcId="{C51F2F6D-6601-4354-83DA-47E1235D9ADD}" destId="{5209E075-7E78-49EF-AF1B-73814D0078C1}" srcOrd="2" destOrd="0" presId="urn:microsoft.com/office/officeart/2005/8/layout/lProcess2"/>
    <dgm:cxn modelId="{79F8C977-9A39-487C-AF28-4AF17472FB1F}" type="presParOf" srcId="{C51F2F6D-6601-4354-83DA-47E1235D9ADD}" destId="{9C54B01B-7D3E-4D1A-97ED-F8B9A7A51BB8}" srcOrd="3" destOrd="0" presId="urn:microsoft.com/office/officeart/2005/8/layout/lProcess2"/>
    <dgm:cxn modelId="{B5B00664-CA58-40E2-95FC-7B041C09FD27}" type="presParOf" srcId="{C51F2F6D-6601-4354-83DA-47E1235D9ADD}" destId="{8D1F4ED6-931E-4DBA-9FF5-8C2FCED0EA02}" srcOrd="4" destOrd="0" presId="urn:microsoft.com/office/officeart/2005/8/layout/lProcess2"/>
    <dgm:cxn modelId="{CB1E30AF-7E34-41FC-AB92-ADAD9BA8F62E}" type="presParOf" srcId="{C51F2F6D-6601-4354-83DA-47E1235D9ADD}" destId="{053995DF-59F4-4540-9E06-37EF56A07EA0}" srcOrd="5" destOrd="0" presId="urn:microsoft.com/office/officeart/2005/8/layout/lProcess2"/>
    <dgm:cxn modelId="{EFA60118-843B-45C3-B7FA-2CD6FF094293}" type="presParOf" srcId="{C51F2F6D-6601-4354-83DA-47E1235D9ADD}" destId="{E23A3AF1-B198-463C-862B-0BD086E41190}" srcOrd="6" destOrd="0" presId="urn:microsoft.com/office/officeart/2005/8/layout/lProcess2"/>
    <dgm:cxn modelId="{341CD8D6-328C-4DAE-92E2-D6309CD86031}" type="presParOf" srcId="{287C50FF-0C68-4D41-9A4B-1675DD12D98C}" destId="{28EF4070-B860-45F7-A621-2735151B9F96}" srcOrd="5" destOrd="0" presId="urn:microsoft.com/office/officeart/2005/8/layout/lProcess2"/>
    <dgm:cxn modelId="{C5E04DBA-7F3B-425F-8229-11F4A39B6245}" type="presParOf" srcId="{287C50FF-0C68-4D41-9A4B-1675DD12D98C}" destId="{E210356A-7E9E-4FDD-9ED0-7BDF07C9CBC3}" srcOrd="6" destOrd="0" presId="urn:microsoft.com/office/officeart/2005/8/layout/lProcess2"/>
    <dgm:cxn modelId="{088974A0-87EB-4F6E-944B-8B9E48BA3D5C}" type="presParOf" srcId="{E210356A-7E9E-4FDD-9ED0-7BDF07C9CBC3}" destId="{80777B38-1508-4D2F-92B3-3F714E69EC4D}" srcOrd="0" destOrd="0" presId="urn:microsoft.com/office/officeart/2005/8/layout/lProcess2"/>
    <dgm:cxn modelId="{1C55590A-42C7-41A8-AB12-86B64B54850F}" type="presParOf" srcId="{E210356A-7E9E-4FDD-9ED0-7BDF07C9CBC3}" destId="{D15A44DC-1350-445C-B817-7F1042F7510A}" srcOrd="1" destOrd="0" presId="urn:microsoft.com/office/officeart/2005/8/layout/lProcess2"/>
    <dgm:cxn modelId="{1215A1F4-D785-4661-8466-4F3403999719}" type="presParOf" srcId="{E210356A-7E9E-4FDD-9ED0-7BDF07C9CBC3}" destId="{ACC0A587-EC1C-4ACF-AC52-2F7C302F7B09}" srcOrd="2" destOrd="0" presId="urn:microsoft.com/office/officeart/2005/8/layout/lProcess2"/>
    <dgm:cxn modelId="{E04E6830-57FD-4C1A-80A7-F81FEBE6D65B}" type="presParOf" srcId="{ACC0A587-EC1C-4ACF-AC52-2F7C302F7B09}" destId="{0B7F1860-8627-4808-9386-D9381F749937}" srcOrd="0" destOrd="0" presId="urn:microsoft.com/office/officeart/2005/8/layout/lProcess2"/>
    <dgm:cxn modelId="{B9EF895D-A0A9-4AC7-AB7E-9D4D23A11733}" type="presParOf" srcId="{0B7F1860-8627-4808-9386-D9381F749937}" destId="{82655354-1051-4447-97FF-8EF943052265}" srcOrd="0" destOrd="0" presId="urn:microsoft.com/office/officeart/2005/8/layout/lProcess2"/>
    <dgm:cxn modelId="{C616005C-71F7-4435-A55B-653BD134C9B4}" type="presParOf" srcId="{0B7F1860-8627-4808-9386-D9381F749937}" destId="{C3BC7E01-9DE8-41AA-B4AD-C965707E4BCF}" srcOrd="1" destOrd="0" presId="urn:microsoft.com/office/officeart/2005/8/layout/lProcess2"/>
    <dgm:cxn modelId="{946D8FD5-CECF-4A70-B155-53136583A2EE}" type="presParOf" srcId="{0B7F1860-8627-4808-9386-D9381F749937}" destId="{B0C64AA8-F3F6-4259-B668-52A84FC80C9C}" srcOrd="2" destOrd="0" presId="urn:microsoft.com/office/officeart/2005/8/layout/lProcess2"/>
    <dgm:cxn modelId="{7162DCE7-2962-4019-A939-DE36C826A400}" type="presParOf" srcId="{0B7F1860-8627-4808-9386-D9381F749937}" destId="{CBCD0F3B-3AD7-4790-9746-4DD54DB2AA75}" srcOrd="3" destOrd="0" presId="urn:microsoft.com/office/officeart/2005/8/layout/lProcess2"/>
    <dgm:cxn modelId="{31F0AAF6-0256-41D0-9D5B-E423559CF409}" type="presParOf" srcId="{0B7F1860-8627-4808-9386-D9381F749937}" destId="{334A5D42-C472-4873-BD2A-1BF3B68CBD3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51D61-0060-425F-92FE-C12392C6BC2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1B3B8-02FE-46AD-A73F-3896E5938185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64E4298-7864-4E24-8DEA-0033C98A414D}" type="parTrans" cxnId="{47F9605B-40DB-463D-98E5-58E3259E63E8}">
      <dgm:prSet/>
      <dgm:spPr/>
      <dgm:t>
        <a:bodyPr/>
        <a:lstStyle/>
        <a:p>
          <a:endParaRPr lang="en-US"/>
        </a:p>
      </dgm:t>
    </dgm:pt>
    <dgm:pt modelId="{D96AB60B-8CE6-4B8A-A9A6-DD11F793C15B}" type="sibTrans" cxnId="{47F9605B-40DB-463D-98E5-58E3259E63E8}">
      <dgm:prSet/>
      <dgm:spPr/>
      <dgm:t>
        <a:bodyPr/>
        <a:lstStyle/>
        <a:p>
          <a:endParaRPr lang="en-US"/>
        </a:p>
      </dgm:t>
    </dgm:pt>
    <dgm:pt modelId="{0EA34FCF-E135-4B57-B7E4-C36990194E7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C77AB7B-763C-4CFD-8C5C-D027916F76A9}" type="parTrans" cxnId="{B72FC90C-3F8C-4C6C-976B-5EDCC7092D2F}">
      <dgm:prSet/>
      <dgm:spPr/>
      <dgm:t>
        <a:bodyPr/>
        <a:lstStyle/>
        <a:p>
          <a:endParaRPr lang="en-US"/>
        </a:p>
      </dgm:t>
    </dgm:pt>
    <dgm:pt modelId="{C53CABD2-FE3B-45AB-8E69-AFED51EE8722}" type="sibTrans" cxnId="{B72FC90C-3F8C-4C6C-976B-5EDCC7092D2F}">
      <dgm:prSet/>
      <dgm:spPr/>
      <dgm:t>
        <a:bodyPr/>
        <a:lstStyle/>
        <a:p>
          <a:endParaRPr lang="en-US"/>
        </a:p>
      </dgm:t>
    </dgm:pt>
    <dgm:pt modelId="{5092E210-81C4-45E8-BC69-9C3DD443879E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4CDD20F-4195-495B-AB84-0A6BC7795E75}" type="parTrans" cxnId="{A84CB676-E25B-4751-9C58-3F298BD28338}">
      <dgm:prSet/>
      <dgm:spPr/>
      <dgm:t>
        <a:bodyPr/>
        <a:lstStyle/>
        <a:p>
          <a:endParaRPr lang="en-US"/>
        </a:p>
      </dgm:t>
    </dgm:pt>
    <dgm:pt modelId="{A6EB5C33-646F-4E7D-ACBF-18397124697B}" type="sibTrans" cxnId="{A84CB676-E25B-4751-9C58-3F298BD28338}">
      <dgm:prSet/>
      <dgm:spPr/>
      <dgm:t>
        <a:bodyPr/>
        <a:lstStyle/>
        <a:p>
          <a:endParaRPr lang="en-US"/>
        </a:p>
      </dgm:t>
    </dgm:pt>
    <dgm:pt modelId="{9D7FEAB7-1745-4489-BCA1-CC7258FBF96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5533D953-F02E-46E8-884B-41F33D1C27E9}" type="parTrans" cxnId="{36E9D693-1007-4888-842A-439A8A99EB60}">
      <dgm:prSet/>
      <dgm:spPr/>
      <dgm:t>
        <a:bodyPr/>
        <a:lstStyle/>
        <a:p>
          <a:endParaRPr lang="en-US"/>
        </a:p>
      </dgm:t>
    </dgm:pt>
    <dgm:pt modelId="{6F59A074-467C-4744-A403-B4A5092FAB4A}" type="sibTrans" cxnId="{36E9D693-1007-4888-842A-439A8A99EB60}">
      <dgm:prSet/>
      <dgm:spPr/>
      <dgm:t>
        <a:bodyPr/>
        <a:lstStyle/>
        <a:p>
          <a:endParaRPr lang="en-US"/>
        </a:p>
      </dgm:t>
    </dgm:pt>
    <dgm:pt modelId="{2F17EA6A-59A3-4066-BAEE-AE80D30B3A81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D21DE4E8-00DC-4E0B-A998-8E57D08D533F}" type="parTrans" cxnId="{54B9280F-7F2B-4F54-BC32-97CC8B2C0F0F}">
      <dgm:prSet/>
      <dgm:spPr/>
      <dgm:t>
        <a:bodyPr/>
        <a:lstStyle/>
        <a:p>
          <a:endParaRPr lang="en-US"/>
        </a:p>
      </dgm:t>
    </dgm:pt>
    <dgm:pt modelId="{D2871D52-F0FF-4915-8274-2E4ACE82E43B}" type="sibTrans" cxnId="{54B9280F-7F2B-4F54-BC32-97CC8B2C0F0F}">
      <dgm:prSet/>
      <dgm:spPr/>
      <dgm:t>
        <a:bodyPr/>
        <a:lstStyle/>
        <a:p>
          <a:endParaRPr lang="en-US"/>
        </a:p>
      </dgm:t>
    </dgm:pt>
    <dgm:pt modelId="{B4133510-C8FC-49A3-B6A8-EDDD237F8EDB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B4C4F36D-828B-4DE6-8E51-49F658292980}" type="parTrans" cxnId="{3950FABB-10CF-44A5-9E88-97DC75D9A55D}">
      <dgm:prSet/>
      <dgm:spPr/>
      <dgm:t>
        <a:bodyPr/>
        <a:lstStyle/>
        <a:p>
          <a:endParaRPr lang="en-US"/>
        </a:p>
      </dgm:t>
    </dgm:pt>
    <dgm:pt modelId="{87F954C4-5DF7-4164-B773-06A90DD254C6}" type="sibTrans" cxnId="{3950FABB-10CF-44A5-9E88-97DC75D9A55D}">
      <dgm:prSet/>
      <dgm:spPr/>
      <dgm:t>
        <a:bodyPr/>
        <a:lstStyle/>
        <a:p>
          <a:endParaRPr lang="en-US"/>
        </a:p>
      </dgm:t>
    </dgm:pt>
    <dgm:pt modelId="{1FEB77F2-231D-4432-93F1-48C6114AEC74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A354B5FA-8765-4826-941B-A38591866FED}" type="parTrans" cxnId="{992EEA0C-E3C1-4E9C-B876-F0E82F0DB9E8}">
      <dgm:prSet/>
      <dgm:spPr/>
      <dgm:t>
        <a:bodyPr/>
        <a:lstStyle/>
        <a:p>
          <a:endParaRPr lang="en-US"/>
        </a:p>
      </dgm:t>
    </dgm:pt>
    <dgm:pt modelId="{8637593F-0D4D-44F6-808F-CD489391EB6B}" type="sibTrans" cxnId="{992EEA0C-E3C1-4E9C-B876-F0E82F0DB9E8}">
      <dgm:prSet/>
      <dgm:spPr/>
      <dgm:t>
        <a:bodyPr/>
        <a:lstStyle/>
        <a:p>
          <a:endParaRPr lang="en-US"/>
        </a:p>
      </dgm:t>
    </dgm:pt>
    <dgm:pt modelId="{24F55A5B-4D72-447F-B589-6412DC29465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0C6CAB22-071B-4903-9C8F-0334C841863B}" type="parTrans" cxnId="{4D5D5FB9-6D9A-4074-BB4B-196E37977F29}">
      <dgm:prSet/>
      <dgm:spPr/>
      <dgm:t>
        <a:bodyPr/>
        <a:lstStyle/>
        <a:p>
          <a:endParaRPr lang="en-US"/>
        </a:p>
      </dgm:t>
    </dgm:pt>
    <dgm:pt modelId="{010C4C91-EB3E-4AE2-8AC1-0E00A3755970}" type="sibTrans" cxnId="{4D5D5FB9-6D9A-4074-BB4B-196E37977F29}">
      <dgm:prSet/>
      <dgm:spPr/>
      <dgm:t>
        <a:bodyPr/>
        <a:lstStyle/>
        <a:p>
          <a:endParaRPr lang="en-US"/>
        </a:p>
      </dgm:t>
    </dgm:pt>
    <dgm:pt modelId="{B234B8D1-C456-4A63-A889-497931C7CA85}">
      <dgm:prSet phldrT="[Text]"/>
      <dgm:spPr>
        <a:noFill/>
        <a:ln>
          <a:solidFill>
            <a:schemeClr val="accent6"/>
          </a:solidFill>
        </a:ln>
      </dgm:spPr>
      <dgm:t>
        <a:bodyPr/>
        <a:lstStyle/>
        <a:p>
          <a:r>
            <a:rPr lang="uk-UA" dirty="0">
              <a:solidFill>
                <a:schemeClr val="accent6"/>
              </a:solidFill>
            </a:rPr>
            <a:t>Сервіс управління персоналом</a:t>
          </a:r>
          <a:endParaRPr lang="en-US" dirty="0">
            <a:solidFill>
              <a:schemeClr val="accent6"/>
            </a:solidFill>
          </a:endParaRPr>
        </a:p>
      </dgm:t>
    </dgm:pt>
    <dgm:pt modelId="{BDA6F7B2-B932-4C82-9FC4-654183E7B99A}" type="parTrans" cxnId="{1EEDA8B0-0DA2-450D-91D6-DABEB258391C}">
      <dgm:prSet/>
      <dgm:spPr/>
      <dgm:t>
        <a:bodyPr/>
        <a:lstStyle/>
        <a:p>
          <a:endParaRPr lang="en-US"/>
        </a:p>
      </dgm:t>
    </dgm:pt>
    <dgm:pt modelId="{31351C21-2891-4FB0-A190-AA4106AF8BD7}" type="sibTrans" cxnId="{1EEDA8B0-0DA2-450D-91D6-DABEB258391C}">
      <dgm:prSet/>
      <dgm:spPr/>
      <dgm:t>
        <a:bodyPr/>
        <a:lstStyle/>
        <a:p>
          <a:endParaRPr lang="en-US"/>
        </a:p>
      </dgm:t>
    </dgm:pt>
    <dgm:pt modelId="{9F1DE63C-C1AD-4A06-8610-78345DF99EAD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13A691DC-EE3C-47B8-A08E-471ADF0BF1AD}" type="parTrans" cxnId="{72D3F3A8-834B-4D77-8A8A-9D1146786576}">
      <dgm:prSet/>
      <dgm:spPr/>
      <dgm:t>
        <a:bodyPr/>
        <a:lstStyle/>
        <a:p>
          <a:endParaRPr lang="en-US"/>
        </a:p>
      </dgm:t>
    </dgm:pt>
    <dgm:pt modelId="{D4076927-C2EB-44EA-B461-AF9063E31AC3}" type="sibTrans" cxnId="{72D3F3A8-834B-4D77-8A8A-9D1146786576}">
      <dgm:prSet/>
      <dgm:spPr/>
      <dgm:t>
        <a:bodyPr/>
        <a:lstStyle/>
        <a:p>
          <a:endParaRPr lang="en-US"/>
        </a:p>
      </dgm:t>
    </dgm:pt>
    <dgm:pt modelId="{4F749B0A-22BD-4EC0-BB3B-19155B83A688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2349BC86-95A8-4CB4-9D35-020177E50C76}" type="parTrans" cxnId="{429F2416-F293-4C21-AC52-D95CD5265434}">
      <dgm:prSet/>
      <dgm:spPr/>
      <dgm:t>
        <a:bodyPr/>
        <a:lstStyle/>
        <a:p>
          <a:endParaRPr lang="en-US"/>
        </a:p>
      </dgm:t>
    </dgm:pt>
    <dgm:pt modelId="{9F72CD0B-8042-4953-9606-1AE5ACDC9FCD}" type="sibTrans" cxnId="{429F2416-F293-4C21-AC52-D95CD5265434}">
      <dgm:prSet/>
      <dgm:spPr/>
      <dgm:t>
        <a:bodyPr/>
        <a:lstStyle/>
        <a:p>
          <a:endParaRPr lang="en-US"/>
        </a:p>
      </dgm:t>
    </dgm:pt>
    <dgm:pt modelId="{586DE574-E7E4-4675-A303-CA657E68722A}">
      <dgm:prSet phldrT="[Text]"/>
      <dgm:spPr>
        <a:noFill/>
        <a:ln>
          <a:solidFill>
            <a:schemeClr val="tx2">
              <a:lumMod val="40000"/>
              <a:lumOff val="60000"/>
            </a:schemeClr>
          </a:solidFill>
        </a:ln>
      </dgm:spPr>
      <dgm:t>
        <a:bodyPr/>
        <a:lstStyle/>
        <a:p>
          <a:r>
            <a:rPr lang="uk-UA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dirty="0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E0127377-FA62-4B1D-9BBB-3F3C31EECAD4}" type="parTrans" cxnId="{85152AE5-51FD-4532-9D14-F6D39D1727CA}">
      <dgm:prSet/>
      <dgm:spPr/>
      <dgm:t>
        <a:bodyPr/>
        <a:lstStyle/>
        <a:p>
          <a:endParaRPr lang="en-US"/>
        </a:p>
      </dgm:t>
    </dgm:pt>
    <dgm:pt modelId="{FA5F8605-0670-4112-BA16-4DF909B15648}" type="sibTrans" cxnId="{85152AE5-51FD-4532-9D14-F6D39D1727CA}">
      <dgm:prSet/>
      <dgm:spPr/>
      <dgm:t>
        <a:bodyPr/>
        <a:lstStyle/>
        <a:p>
          <a:endParaRPr lang="en-US"/>
        </a:p>
      </dgm:t>
    </dgm:pt>
    <dgm:pt modelId="{1A52C25C-098F-49EF-9DD6-6ED9C9F80204}" type="pres">
      <dgm:prSet presAssocID="{C4951D61-0060-425F-92FE-C12392C6BC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D5D799-B46B-4390-8FEC-6D508CBAD1F1}" type="pres">
      <dgm:prSet presAssocID="{7541B3B8-02FE-46AD-A73F-3896E5938185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1B94B-518B-4993-A681-94A3D086828D}" type="pres">
      <dgm:prSet presAssocID="{D96AB60B-8CE6-4B8A-A9A6-DD11F793C15B}" presName="sibTrans" presStyleCnt="0"/>
      <dgm:spPr/>
    </dgm:pt>
    <dgm:pt modelId="{CEA544B6-23EB-4CFC-83E7-D9C15AA2AF43}" type="pres">
      <dgm:prSet presAssocID="{1FEB77F2-231D-4432-93F1-48C6114AEC74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9811E-A8F7-4D38-9859-93D0CC6DB686}" type="pres">
      <dgm:prSet presAssocID="{8637593F-0D4D-44F6-808F-CD489391EB6B}" presName="sibTrans" presStyleCnt="0"/>
      <dgm:spPr/>
    </dgm:pt>
    <dgm:pt modelId="{58E9A38F-01FF-49AE-B9D4-D2473A81C2FB}" type="pres">
      <dgm:prSet presAssocID="{B234B8D1-C456-4A63-A889-497931C7CA85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71BCF-5EEE-4C39-A2BE-CDA9F6F6BA58}" type="pres">
      <dgm:prSet presAssocID="{31351C21-2891-4FB0-A190-AA4106AF8BD7}" presName="sibTrans" presStyleCnt="0"/>
      <dgm:spPr/>
    </dgm:pt>
    <dgm:pt modelId="{5EE505AB-715C-4F0E-9BCB-F333D22A3F1E}" type="pres">
      <dgm:prSet presAssocID="{9F1DE63C-C1AD-4A06-8610-78345DF99EAD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909D1-6B92-4CFB-B5A1-B78BDA234B0A}" type="pres">
      <dgm:prSet presAssocID="{D4076927-C2EB-44EA-B461-AF9063E31AC3}" presName="sibTrans" presStyleCnt="0"/>
      <dgm:spPr/>
    </dgm:pt>
    <dgm:pt modelId="{9672A190-E211-4CFC-99C3-57BC9E8231EB}" type="pres">
      <dgm:prSet presAssocID="{4F749B0A-22BD-4EC0-BB3B-19155B83A688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CFE11-9C99-49F2-889B-E312558FD318}" type="pres">
      <dgm:prSet presAssocID="{9F72CD0B-8042-4953-9606-1AE5ACDC9FCD}" presName="sibTrans" presStyleCnt="0"/>
      <dgm:spPr/>
    </dgm:pt>
    <dgm:pt modelId="{4CE6FBDF-0380-4720-99D5-BD7BE6151779}" type="pres">
      <dgm:prSet presAssocID="{586DE574-E7E4-4675-A303-CA657E68722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109F0-50F7-44FE-A846-3FB1DEAF2F80}" type="pres">
      <dgm:prSet presAssocID="{FA5F8605-0670-4112-BA16-4DF909B15648}" presName="sibTrans" presStyleCnt="0"/>
      <dgm:spPr/>
    </dgm:pt>
    <dgm:pt modelId="{9783FBEF-8ABA-4019-8CAE-8609C4382F18}" type="pres">
      <dgm:prSet presAssocID="{24F55A5B-4D72-447F-B589-6412DC29465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D576A-AC70-4FC4-85DD-C299FFB0EDAF}" type="pres">
      <dgm:prSet presAssocID="{010C4C91-EB3E-4AE2-8AC1-0E00A3755970}" presName="sibTrans" presStyleCnt="0"/>
      <dgm:spPr/>
    </dgm:pt>
    <dgm:pt modelId="{4D3E0FE7-ECA1-4C6A-BA08-413A15E8157C}" type="pres">
      <dgm:prSet presAssocID="{B4133510-C8FC-49A3-B6A8-EDDD237F8EDB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134F14-FE8B-4A85-B754-21C19B5DB785}" type="pres">
      <dgm:prSet presAssocID="{87F954C4-5DF7-4164-B773-06A90DD254C6}" presName="sibTrans" presStyleCnt="0"/>
      <dgm:spPr/>
    </dgm:pt>
    <dgm:pt modelId="{34F4E923-28D0-44CD-945D-136F334D2559}" type="pres">
      <dgm:prSet presAssocID="{0EA34FCF-E135-4B57-B7E4-C36990194E7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19742-2895-498A-9E5C-756829D1A4BD}" type="pres">
      <dgm:prSet presAssocID="{C53CABD2-FE3B-45AB-8E69-AFED51EE8722}" presName="sibTrans" presStyleCnt="0"/>
      <dgm:spPr/>
    </dgm:pt>
    <dgm:pt modelId="{0BEEE785-1D59-407F-9AEC-A00D2E572016}" type="pres">
      <dgm:prSet presAssocID="{5092E210-81C4-45E8-BC69-9C3DD443879E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75546-9894-4D3D-9B4C-5164762300E2}" type="pres">
      <dgm:prSet presAssocID="{A6EB5C33-646F-4E7D-ACBF-18397124697B}" presName="sibTrans" presStyleCnt="0"/>
      <dgm:spPr/>
    </dgm:pt>
    <dgm:pt modelId="{C7E471C5-4266-451B-AA5D-A96F5978B5FC}" type="pres">
      <dgm:prSet presAssocID="{9D7FEAB7-1745-4489-BCA1-CC7258FBF968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1E02A-72A5-4ED6-83AF-3DA3E0C24F79}" type="pres">
      <dgm:prSet presAssocID="{6F59A074-467C-4744-A403-B4A5092FAB4A}" presName="sibTrans" presStyleCnt="0"/>
      <dgm:spPr/>
    </dgm:pt>
    <dgm:pt modelId="{930655B7-3216-428A-8934-14A015714EAD}" type="pres">
      <dgm:prSet presAssocID="{2F17EA6A-59A3-4066-BAEE-AE80D30B3A81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C0CFDB-EB8D-4A21-84BB-0B4785C3A2A5}" type="presOf" srcId="{586DE574-E7E4-4675-A303-CA657E68722A}" destId="{4CE6FBDF-0380-4720-99D5-BD7BE6151779}" srcOrd="0" destOrd="0" presId="urn:microsoft.com/office/officeart/2005/8/layout/default"/>
    <dgm:cxn modelId="{85152AE5-51FD-4532-9D14-F6D39D1727CA}" srcId="{C4951D61-0060-425F-92FE-C12392C6BC25}" destId="{586DE574-E7E4-4675-A303-CA657E68722A}" srcOrd="5" destOrd="0" parTransId="{E0127377-FA62-4B1D-9BBB-3F3C31EECAD4}" sibTransId="{FA5F8605-0670-4112-BA16-4DF909B15648}"/>
    <dgm:cxn modelId="{E3336408-3942-4807-B64C-E569AF54F835}" type="presOf" srcId="{C4951D61-0060-425F-92FE-C12392C6BC25}" destId="{1A52C25C-098F-49EF-9DD6-6ED9C9F80204}" srcOrd="0" destOrd="0" presId="urn:microsoft.com/office/officeart/2005/8/layout/default"/>
    <dgm:cxn modelId="{A84CB676-E25B-4751-9C58-3F298BD28338}" srcId="{C4951D61-0060-425F-92FE-C12392C6BC25}" destId="{5092E210-81C4-45E8-BC69-9C3DD443879E}" srcOrd="9" destOrd="0" parTransId="{F4CDD20F-4195-495B-AB84-0A6BC7795E75}" sibTransId="{A6EB5C33-646F-4E7D-ACBF-18397124697B}"/>
    <dgm:cxn modelId="{B72FC90C-3F8C-4C6C-976B-5EDCC7092D2F}" srcId="{C4951D61-0060-425F-92FE-C12392C6BC25}" destId="{0EA34FCF-E135-4B57-B7E4-C36990194E7B}" srcOrd="8" destOrd="0" parTransId="{5C77AB7B-763C-4CFD-8C5C-D027916F76A9}" sibTransId="{C53CABD2-FE3B-45AB-8E69-AFED51EE8722}"/>
    <dgm:cxn modelId="{3A9CF004-6A82-4231-A6F8-6DF74EC9FC7E}" type="presOf" srcId="{9F1DE63C-C1AD-4A06-8610-78345DF99EAD}" destId="{5EE505AB-715C-4F0E-9BCB-F333D22A3F1E}" srcOrd="0" destOrd="0" presId="urn:microsoft.com/office/officeart/2005/8/layout/default"/>
    <dgm:cxn modelId="{B4805569-78D4-4E28-9120-8E0B447968BA}" type="presOf" srcId="{9D7FEAB7-1745-4489-BCA1-CC7258FBF968}" destId="{C7E471C5-4266-451B-AA5D-A96F5978B5FC}" srcOrd="0" destOrd="0" presId="urn:microsoft.com/office/officeart/2005/8/layout/default"/>
    <dgm:cxn modelId="{97DC9B87-70F1-43DB-BB90-520B7451422C}" type="presOf" srcId="{B234B8D1-C456-4A63-A889-497931C7CA85}" destId="{58E9A38F-01FF-49AE-B9D4-D2473A81C2FB}" srcOrd="0" destOrd="0" presId="urn:microsoft.com/office/officeart/2005/8/layout/default"/>
    <dgm:cxn modelId="{AE5EADFC-507D-4252-85E5-31A6E7E1EF1D}" type="presOf" srcId="{2F17EA6A-59A3-4066-BAEE-AE80D30B3A81}" destId="{930655B7-3216-428A-8934-14A015714EAD}" srcOrd="0" destOrd="0" presId="urn:microsoft.com/office/officeart/2005/8/layout/default"/>
    <dgm:cxn modelId="{F6FA7169-4162-45F1-8C1C-FD978CF4609F}" type="presOf" srcId="{5092E210-81C4-45E8-BC69-9C3DD443879E}" destId="{0BEEE785-1D59-407F-9AEC-A00D2E572016}" srcOrd="0" destOrd="0" presId="urn:microsoft.com/office/officeart/2005/8/layout/default"/>
    <dgm:cxn modelId="{3A36EE75-1D63-4CD4-831A-20A5A004FA19}" type="presOf" srcId="{1FEB77F2-231D-4432-93F1-48C6114AEC74}" destId="{CEA544B6-23EB-4CFC-83E7-D9C15AA2AF43}" srcOrd="0" destOrd="0" presId="urn:microsoft.com/office/officeart/2005/8/layout/default"/>
    <dgm:cxn modelId="{AFFC2643-DECA-4846-8470-433BC2C8895E}" type="presOf" srcId="{0EA34FCF-E135-4B57-B7E4-C36990194E7B}" destId="{34F4E923-28D0-44CD-945D-136F334D2559}" srcOrd="0" destOrd="0" presId="urn:microsoft.com/office/officeart/2005/8/layout/default"/>
    <dgm:cxn modelId="{72D3F3A8-834B-4D77-8A8A-9D1146786576}" srcId="{C4951D61-0060-425F-92FE-C12392C6BC25}" destId="{9F1DE63C-C1AD-4A06-8610-78345DF99EAD}" srcOrd="3" destOrd="0" parTransId="{13A691DC-EE3C-47B8-A08E-471ADF0BF1AD}" sibTransId="{D4076927-C2EB-44EA-B461-AF9063E31AC3}"/>
    <dgm:cxn modelId="{36E9D693-1007-4888-842A-439A8A99EB60}" srcId="{C4951D61-0060-425F-92FE-C12392C6BC25}" destId="{9D7FEAB7-1745-4489-BCA1-CC7258FBF968}" srcOrd="10" destOrd="0" parTransId="{5533D953-F02E-46E8-884B-41F33D1C27E9}" sibTransId="{6F59A074-467C-4744-A403-B4A5092FAB4A}"/>
    <dgm:cxn modelId="{4F4058DE-1C08-4850-B9CB-709AAF7F9603}" type="presOf" srcId="{7541B3B8-02FE-46AD-A73F-3896E5938185}" destId="{D8D5D799-B46B-4390-8FEC-6D508CBAD1F1}" srcOrd="0" destOrd="0" presId="urn:microsoft.com/office/officeart/2005/8/layout/default"/>
    <dgm:cxn modelId="{429F2416-F293-4C21-AC52-D95CD5265434}" srcId="{C4951D61-0060-425F-92FE-C12392C6BC25}" destId="{4F749B0A-22BD-4EC0-BB3B-19155B83A688}" srcOrd="4" destOrd="0" parTransId="{2349BC86-95A8-4CB4-9D35-020177E50C76}" sibTransId="{9F72CD0B-8042-4953-9606-1AE5ACDC9FCD}"/>
    <dgm:cxn modelId="{1EEDA8B0-0DA2-450D-91D6-DABEB258391C}" srcId="{C4951D61-0060-425F-92FE-C12392C6BC25}" destId="{B234B8D1-C456-4A63-A889-497931C7CA85}" srcOrd="2" destOrd="0" parTransId="{BDA6F7B2-B932-4C82-9FC4-654183E7B99A}" sibTransId="{31351C21-2891-4FB0-A190-AA4106AF8BD7}"/>
    <dgm:cxn modelId="{8706AF59-3C92-45C0-967C-B23BBB2EE8B3}" type="presOf" srcId="{4F749B0A-22BD-4EC0-BB3B-19155B83A688}" destId="{9672A190-E211-4CFC-99C3-57BC9E8231EB}" srcOrd="0" destOrd="0" presId="urn:microsoft.com/office/officeart/2005/8/layout/default"/>
    <dgm:cxn modelId="{0FD60C56-1107-4DAF-BBFF-62CD338C3AB6}" type="presOf" srcId="{24F55A5B-4D72-447F-B589-6412DC294658}" destId="{9783FBEF-8ABA-4019-8CAE-8609C4382F18}" srcOrd="0" destOrd="0" presId="urn:microsoft.com/office/officeart/2005/8/layout/default"/>
    <dgm:cxn modelId="{992EEA0C-E3C1-4E9C-B876-F0E82F0DB9E8}" srcId="{C4951D61-0060-425F-92FE-C12392C6BC25}" destId="{1FEB77F2-231D-4432-93F1-48C6114AEC74}" srcOrd="1" destOrd="0" parTransId="{A354B5FA-8765-4826-941B-A38591866FED}" sibTransId="{8637593F-0D4D-44F6-808F-CD489391EB6B}"/>
    <dgm:cxn modelId="{54B9280F-7F2B-4F54-BC32-97CC8B2C0F0F}" srcId="{C4951D61-0060-425F-92FE-C12392C6BC25}" destId="{2F17EA6A-59A3-4066-BAEE-AE80D30B3A81}" srcOrd="11" destOrd="0" parTransId="{D21DE4E8-00DC-4E0B-A998-8E57D08D533F}" sibTransId="{D2871D52-F0FF-4915-8274-2E4ACE82E43B}"/>
    <dgm:cxn modelId="{9C8D0C9D-1F2E-4A2E-B0AD-DE5EFF8CB92E}" type="presOf" srcId="{B4133510-C8FC-49A3-B6A8-EDDD237F8EDB}" destId="{4D3E0FE7-ECA1-4C6A-BA08-413A15E8157C}" srcOrd="0" destOrd="0" presId="urn:microsoft.com/office/officeart/2005/8/layout/default"/>
    <dgm:cxn modelId="{47F9605B-40DB-463D-98E5-58E3259E63E8}" srcId="{C4951D61-0060-425F-92FE-C12392C6BC25}" destId="{7541B3B8-02FE-46AD-A73F-3896E5938185}" srcOrd="0" destOrd="0" parTransId="{264E4298-7864-4E24-8DEA-0033C98A414D}" sibTransId="{D96AB60B-8CE6-4B8A-A9A6-DD11F793C15B}"/>
    <dgm:cxn modelId="{4D5D5FB9-6D9A-4074-BB4B-196E37977F29}" srcId="{C4951D61-0060-425F-92FE-C12392C6BC25}" destId="{24F55A5B-4D72-447F-B589-6412DC294658}" srcOrd="6" destOrd="0" parTransId="{0C6CAB22-071B-4903-9C8F-0334C841863B}" sibTransId="{010C4C91-EB3E-4AE2-8AC1-0E00A3755970}"/>
    <dgm:cxn modelId="{3950FABB-10CF-44A5-9E88-97DC75D9A55D}" srcId="{C4951D61-0060-425F-92FE-C12392C6BC25}" destId="{B4133510-C8FC-49A3-B6A8-EDDD237F8EDB}" srcOrd="7" destOrd="0" parTransId="{B4C4F36D-828B-4DE6-8E51-49F658292980}" sibTransId="{87F954C4-5DF7-4164-B773-06A90DD254C6}"/>
    <dgm:cxn modelId="{9519BC64-B46A-4F89-95C1-0B5507B364BC}" type="presParOf" srcId="{1A52C25C-098F-49EF-9DD6-6ED9C9F80204}" destId="{D8D5D799-B46B-4390-8FEC-6D508CBAD1F1}" srcOrd="0" destOrd="0" presId="urn:microsoft.com/office/officeart/2005/8/layout/default"/>
    <dgm:cxn modelId="{47A5D642-C7CD-4C3C-BFA7-C4D013DF2513}" type="presParOf" srcId="{1A52C25C-098F-49EF-9DD6-6ED9C9F80204}" destId="{1A21B94B-518B-4993-A681-94A3D086828D}" srcOrd="1" destOrd="0" presId="urn:microsoft.com/office/officeart/2005/8/layout/default"/>
    <dgm:cxn modelId="{20D81F66-5214-4708-A913-C47509BEAEF2}" type="presParOf" srcId="{1A52C25C-098F-49EF-9DD6-6ED9C9F80204}" destId="{CEA544B6-23EB-4CFC-83E7-D9C15AA2AF43}" srcOrd="2" destOrd="0" presId="urn:microsoft.com/office/officeart/2005/8/layout/default"/>
    <dgm:cxn modelId="{E9A8DBBC-5B82-47B7-877F-65F611F7251E}" type="presParOf" srcId="{1A52C25C-098F-49EF-9DD6-6ED9C9F80204}" destId="{5AB9811E-A8F7-4D38-9859-93D0CC6DB686}" srcOrd="3" destOrd="0" presId="urn:microsoft.com/office/officeart/2005/8/layout/default"/>
    <dgm:cxn modelId="{D1113A5A-EB8C-4C0B-8731-7991D0586022}" type="presParOf" srcId="{1A52C25C-098F-49EF-9DD6-6ED9C9F80204}" destId="{58E9A38F-01FF-49AE-B9D4-D2473A81C2FB}" srcOrd="4" destOrd="0" presId="urn:microsoft.com/office/officeart/2005/8/layout/default"/>
    <dgm:cxn modelId="{919B2609-C15D-4074-9294-78160EA0C08C}" type="presParOf" srcId="{1A52C25C-098F-49EF-9DD6-6ED9C9F80204}" destId="{38771BCF-5EEE-4C39-A2BE-CDA9F6F6BA58}" srcOrd="5" destOrd="0" presId="urn:microsoft.com/office/officeart/2005/8/layout/default"/>
    <dgm:cxn modelId="{A3D21B01-5142-4B7C-9CFF-A240C2425507}" type="presParOf" srcId="{1A52C25C-098F-49EF-9DD6-6ED9C9F80204}" destId="{5EE505AB-715C-4F0E-9BCB-F333D22A3F1E}" srcOrd="6" destOrd="0" presId="urn:microsoft.com/office/officeart/2005/8/layout/default"/>
    <dgm:cxn modelId="{E4A48A22-25AA-4CBC-8B52-5618CF91D7E3}" type="presParOf" srcId="{1A52C25C-098F-49EF-9DD6-6ED9C9F80204}" destId="{F6C909D1-6B92-4CFB-B5A1-B78BDA234B0A}" srcOrd="7" destOrd="0" presId="urn:microsoft.com/office/officeart/2005/8/layout/default"/>
    <dgm:cxn modelId="{45FEB4CD-7730-4F0E-8440-0BE39A4D7727}" type="presParOf" srcId="{1A52C25C-098F-49EF-9DD6-6ED9C9F80204}" destId="{9672A190-E211-4CFC-99C3-57BC9E8231EB}" srcOrd="8" destOrd="0" presId="urn:microsoft.com/office/officeart/2005/8/layout/default"/>
    <dgm:cxn modelId="{21FCC180-CE03-4D37-A55D-831F817BBD0D}" type="presParOf" srcId="{1A52C25C-098F-49EF-9DD6-6ED9C9F80204}" destId="{B1CCFE11-9C99-49F2-889B-E312558FD318}" srcOrd="9" destOrd="0" presId="urn:microsoft.com/office/officeart/2005/8/layout/default"/>
    <dgm:cxn modelId="{ED2C9A72-9C4C-4E33-838F-056B7B8EA221}" type="presParOf" srcId="{1A52C25C-098F-49EF-9DD6-6ED9C9F80204}" destId="{4CE6FBDF-0380-4720-99D5-BD7BE6151779}" srcOrd="10" destOrd="0" presId="urn:microsoft.com/office/officeart/2005/8/layout/default"/>
    <dgm:cxn modelId="{18E398F1-CECC-480C-B5E0-728CB29BE527}" type="presParOf" srcId="{1A52C25C-098F-49EF-9DD6-6ED9C9F80204}" destId="{BE8109F0-50F7-44FE-A846-3FB1DEAF2F80}" srcOrd="11" destOrd="0" presId="urn:microsoft.com/office/officeart/2005/8/layout/default"/>
    <dgm:cxn modelId="{E70C8CD8-8401-4BD8-A464-EA3B31DEF622}" type="presParOf" srcId="{1A52C25C-098F-49EF-9DD6-6ED9C9F80204}" destId="{9783FBEF-8ABA-4019-8CAE-8609C4382F18}" srcOrd="12" destOrd="0" presId="urn:microsoft.com/office/officeart/2005/8/layout/default"/>
    <dgm:cxn modelId="{78C81D9F-DA82-4BDB-9464-8EFCE5EB8327}" type="presParOf" srcId="{1A52C25C-098F-49EF-9DD6-6ED9C9F80204}" destId="{6D9D576A-AC70-4FC4-85DD-C299FFB0EDAF}" srcOrd="13" destOrd="0" presId="urn:microsoft.com/office/officeart/2005/8/layout/default"/>
    <dgm:cxn modelId="{E38013DD-4139-4C6E-8E7D-CD721DFE475A}" type="presParOf" srcId="{1A52C25C-098F-49EF-9DD6-6ED9C9F80204}" destId="{4D3E0FE7-ECA1-4C6A-BA08-413A15E8157C}" srcOrd="14" destOrd="0" presId="urn:microsoft.com/office/officeart/2005/8/layout/default"/>
    <dgm:cxn modelId="{FE3905F5-D34F-4328-BDCC-B33B9C8CA38A}" type="presParOf" srcId="{1A52C25C-098F-49EF-9DD6-6ED9C9F80204}" destId="{46134F14-FE8B-4A85-B754-21C19B5DB785}" srcOrd="15" destOrd="0" presId="urn:microsoft.com/office/officeart/2005/8/layout/default"/>
    <dgm:cxn modelId="{85C5C182-449A-4989-AFD2-9317959755DA}" type="presParOf" srcId="{1A52C25C-098F-49EF-9DD6-6ED9C9F80204}" destId="{34F4E923-28D0-44CD-945D-136F334D2559}" srcOrd="16" destOrd="0" presId="urn:microsoft.com/office/officeart/2005/8/layout/default"/>
    <dgm:cxn modelId="{479FE6BA-9D1F-49D1-A5AD-EF0101040FB4}" type="presParOf" srcId="{1A52C25C-098F-49EF-9DD6-6ED9C9F80204}" destId="{22019742-2895-498A-9E5C-756829D1A4BD}" srcOrd="17" destOrd="0" presId="urn:microsoft.com/office/officeart/2005/8/layout/default"/>
    <dgm:cxn modelId="{DE014239-8CC5-457A-9DE8-4D8C3E242647}" type="presParOf" srcId="{1A52C25C-098F-49EF-9DD6-6ED9C9F80204}" destId="{0BEEE785-1D59-407F-9AEC-A00D2E572016}" srcOrd="18" destOrd="0" presId="urn:microsoft.com/office/officeart/2005/8/layout/default"/>
    <dgm:cxn modelId="{29B1BAF8-7222-4B06-8DAB-85FA126A9EAB}" type="presParOf" srcId="{1A52C25C-098F-49EF-9DD6-6ED9C9F80204}" destId="{C9175546-9894-4D3D-9B4C-5164762300E2}" srcOrd="19" destOrd="0" presId="urn:microsoft.com/office/officeart/2005/8/layout/default"/>
    <dgm:cxn modelId="{733764C7-B044-4482-9737-B899753C0933}" type="presParOf" srcId="{1A52C25C-098F-49EF-9DD6-6ED9C9F80204}" destId="{C7E471C5-4266-451B-AA5D-A96F5978B5FC}" srcOrd="20" destOrd="0" presId="urn:microsoft.com/office/officeart/2005/8/layout/default"/>
    <dgm:cxn modelId="{35C8BAFB-03D7-411B-959C-386529F0B4C8}" type="presParOf" srcId="{1A52C25C-098F-49EF-9DD6-6ED9C9F80204}" destId="{8191E02A-72A5-4ED6-83AF-3DA3E0C24F79}" srcOrd="21" destOrd="0" presId="urn:microsoft.com/office/officeart/2005/8/layout/default"/>
    <dgm:cxn modelId="{8DD4F1E5-72D6-4166-8D31-EB10A02923F5}" type="presParOf" srcId="{1A52C25C-098F-49EF-9DD6-6ED9C9F80204}" destId="{930655B7-3216-428A-8934-14A015714EA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6BC25B-7100-4A24-B19C-643A9EB7CB6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520626-0267-4E2E-8032-555ED06A8009}">
      <dgm:prSet phldrT="[Текст]"/>
      <dgm:spPr/>
      <dgm:t>
        <a:bodyPr/>
        <a:lstStyle/>
        <a:p>
          <a:r>
            <a:rPr lang="uk-UA" dirty="0" smtClean="0"/>
            <a:t>Адміністратор БД</a:t>
          </a:r>
          <a:endParaRPr lang="en-US" dirty="0"/>
        </a:p>
      </dgm:t>
    </dgm:pt>
    <dgm:pt modelId="{0ED9883B-12C2-4228-B5B6-55EA27C8E3EC}" type="parTrans" cxnId="{4AC50DFF-222D-438A-A47A-C020495DB7F8}">
      <dgm:prSet/>
      <dgm:spPr/>
      <dgm:t>
        <a:bodyPr/>
        <a:lstStyle/>
        <a:p>
          <a:endParaRPr lang="en-US"/>
        </a:p>
      </dgm:t>
    </dgm:pt>
    <dgm:pt modelId="{ACDFB13E-DC3A-4D63-8173-46C318AB603F}" type="sibTrans" cxnId="{4AC50DFF-222D-438A-A47A-C020495DB7F8}">
      <dgm:prSet/>
      <dgm:spPr/>
      <dgm:t>
        <a:bodyPr/>
        <a:lstStyle/>
        <a:p>
          <a:endParaRPr lang="en-US"/>
        </a:p>
      </dgm:t>
    </dgm:pt>
    <dgm:pt modelId="{F417D967-A183-4542-99A3-168359947653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79536CDC-C828-4F82-992B-A3009B9BE37C}" type="parTrans" cxnId="{3B182D95-247B-4A46-8FFB-681A16B07BCD}">
      <dgm:prSet/>
      <dgm:spPr/>
      <dgm:t>
        <a:bodyPr/>
        <a:lstStyle/>
        <a:p>
          <a:endParaRPr lang="en-US"/>
        </a:p>
      </dgm:t>
    </dgm:pt>
    <dgm:pt modelId="{8E810528-0D02-4317-ACA1-6A3498127E36}" type="sibTrans" cxnId="{3B182D95-247B-4A46-8FFB-681A16B07BCD}">
      <dgm:prSet/>
      <dgm:spPr/>
      <dgm:t>
        <a:bodyPr/>
        <a:lstStyle/>
        <a:p>
          <a:endParaRPr lang="en-US"/>
        </a:p>
      </dgm:t>
    </dgm:pt>
    <dgm:pt modelId="{36018B7C-1953-46D6-A4B7-2CB17B6C778E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D4DAD3CA-2F80-4570-8C9F-1BE588577730}" type="parTrans" cxnId="{63CD7A11-8307-4B4F-8CEE-FB3354774CFB}">
      <dgm:prSet/>
      <dgm:spPr/>
      <dgm:t>
        <a:bodyPr/>
        <a:lstStyle/>
        <a:p>
          <a:endParaRPr lang="en-US"/>
        </a:p>
      </dgm:t>
    </dgm:pt>
    <dgm:pt modelId="{9FA2540B-C9ED-49AF-A71A-A5BFF43F7F23}" type="sibTrans" cxnId="{63CD7A11-8307-4B4F-8CEE-FB3354774CFB}">
      <dgm:prSet/>
      <dgm:spPr/>
      <dgm:t>
        <a:bodyPr/>
        <a:lstStyle/>
        <a:p>
          <a:endParaRPr lang="en-US"/>
        </a:p>
      </dgm:t>
    </dgm:pt>
    <dgm:pt modelId="{2405FF0B-C4F4-4581-B79B-71ADFE019095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06F79223-2CF2-4A52-A57B-1A47F8B93B9C}" type="parTrans" cxnId="{C76674B9-BE61-4C9B-B5C8-313D9D4C414A}">
      <dgm:prSet/>
      <dgm:spPr/>
      <dgm:t>
        <a:bodyPr/>
        <a:lstStyle/>
        <a:p>
          <a:endParaRPr lang="en-US"/>
        </a:p>
      </dgm:t>
    </dgm:pt>
    <dgm:pt modelId="{2F5216EC-39A7-4902-9B8E-973E77E25D83}" type="sibTrans" cxnId="{C76674B9-BE61-4C9B-B5C8-313D9D4C414A}">
      <dgm:prSet/>
      <dgm:spPr/>
      <dgm:t>
        <a:bodyPr/>
        <a:lstStyle/>
        <a:p>
          <a:endParaRPr lang="en-US"/>
        </a:p>
      </dgm:t>
    </dgm:pt>
    <dgm:pt modelId="{8816915F-67B8-448C-A50A-9D4E1F4C3F56}">
      <dgm:prSet phldrT="[Текст]"/>
      <dgm:spPr/>
      <dgm:t>
        <a:bodyPr/>
        <a:lstStyle/>
        <a:p>
          <a:r>
            <a:rPr lang="uk-UA" dirty="0" smtClean="0"/>
            <a:t>НПП</a:t>
          </a:r>
          <a:endParaRPr lang="en-US" dirty="0"/>
        </a:p>
      </dgm:t>
    </dgm:pt>
    <dgm:pt modelId="{F600E404-F48A-4AD6-B826-67B5B053ED08}" type="parTrans" cxnId="{7486AB5D-B6FA-43FA-9AED-10B6CAA75C39}">
      <dgm:prSet/>
      <dgm:spPr/>
      <dgm:t>
        <a:bodyPr/>
        <a:lstStyle/>
        <a:p>
          <a:endParaRPr lang="en-US"/>
        </a:p>
      </dgm:t>
    </dgm:pt>
    <dgm:pt modelId="{50B33301-9B3A-4FFD-8B21-56A4837E8891}" type="sibTrans" cxnId="{7486AB5D-B6FA-43FA-9AED-10B6CAA75C39}">
      <dgm:prSet/>
      <dgm:spPr/>
      <dgm:t>
        <a:bodyPr/>
        <a:lstStyle/>
        <a:p>
          <a:endParaRPr lang="en-US"/>
        </a:p>
      </dgm:t>
    </dgm:pt>
    <dgm:pt modelId="{C6171BA5-C03B-4B95-896D-BC9F9F9DE1AC}" type="pres">
      <dgm:prSet presAssocID="{3D6BC25B-7100-4A24-B19C-643A9EB7CB6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F9202F3-0614-4014-9AFE-C8716436B530}" type="pres">
      <dgm:prSet presAssocID="{16520626-0267-4E2E-8032-555ED06A8009}" presName="vertOne" presStyleCnt="0"/>
      <dgm:spPr/>
    </dgm:pt>
    <dgm:pt modelId="{8F8C2569-5358-4E12-B659-D3C2553C2A50}" type="pres">
      <dgm:prSet presAssocID="{16520626-0267-4E2E-8032-555ED06A800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5FC9B4-7A6E-4D8F-BD9A-6F750370C8D7}" type="pres">
      <dgm:prSet presAssocID="{16520626-0267-4E2E-8032-555ED06A8009}" presName="parTransOne" presStyleCnt="0"/>
      <dgm:spPr/>
    </dgm:pt>
    <dgm:pt modelId="{A7907B10-688B-4636-86C0-EA1D3229E688}" type="pres">
      <dgm:prSet presAssocID="{16520626-0267-4E2E-8032-555ED06A8009}" presName="horzOne" presStyleCnt="0"/>
      <dgm:spPr/>
    </dgm:pt>
    <dgm:pt modelId="{ED65FD6D-B520-4987-BD8C-46506A6B2671}" type="pres">
      <dgm:prSet presAssocID="{F417D967-A183-4542-99A3-168359947653}" presName="vertTwo" presStyleCnt="0"/>
      <dgm:spPr/>
    </dgm:pt>
    <dgm:pt modelId="{F2CD2361-FD2F-4FCC-A8CB-A20943125AD2}" type="pres">
      <dgm:prSet presAssocID="{F417D967-A183-4542-99A3-168359947653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5BCFB8-BEA2-4EA8-9488-5A5A5EC991A5}" type="pres">
      <dgm:prSet presAssocID="{F417D967-A183-4542-99A3-168359947653}" presName="horzTwo" presStyleCnt="0"/>
      <dgm:spPr/>
    </dgm:pt>
    <dgm:pt modelId="{C2D33412-A9EA-4DA1-803A-B991D657D465}" type="pres">
      <dgm:prSet presAssocID="{8E810528-0D02-4317-ACA1-6A3498127E36}" presName="sibSpaceTwo" presStyleCnt="0"/>
      <dgm:spPr/>
    </dgm:pt>
    <dgm:pt modelId="{CFADD7EE-BB01-4F99-A0BF-7514730B2D82}" type="pres">
      <dgm:prSet presAssocID="{36018B7C-1953-46D6-A4B7-2CB17B6C778E}" presName="vertTwo" presStyleCnt="0"/>
      <dgm:spPr/>
    </dgm:pt>
    <dgm:pt modelId="{D68D589A-6D86-40A8-AEB3-C7B18A547C78}" type="pres">
      <dgm:prSet presAssocID="{36018B7C-1953-46D6-A4B7-2CB17B6C778E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361FE-D9EA-4D18-B761-3E14EFC582DE}" type="pres">
      <dgm:prSet presAssocID="{36018B7C-1953-46D6-A4B7-2CB17B6C778E}" presName="horzTwo" presStyleCnt="0"/>
      <dgm:spPr/>
    </dgm:pt>
    <dgm:pt modelId="{72FCCEC5-E030-4A69-A634-93FFD71B5560}" type="pres">
      <dgm:prSet presAssocID="{9FA2540B-C9ED-49AF-A71A-A5BFF43F7F23}" presName="sibSpaceTwo" presStyleCnt="0"/>
      <dgm:spPr/>
    </dgm:pt>
    <dgm:pt modelId="{0FD5D867-87C2-4F39-B20E-D15CC22FB965}" type="pres">
      <dgm:prSet presAssocID="{2405FF0B-C4F4-4581-B79B-71ADFE019095}" presName="vertTwo" presStyleCnt="0"/>
      <dgm:spPr/>
    </dgm:pt>
    <dgm:pt modelId="{62BBFE68-C54B-4F37-9DF5-4E21D5A24E2C}" type="pres">
      <dgm:prSet presAssocID="{2405FF0B-C4F4-4581-B79B-71ADFE019095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B71A1-3D7D-486C-B748-44AE49EB83C4}" type="pres">
      <dgm:prSet presAssocID="{2405FF0B-C4F4-4581-B79B-71ADFE019095}" presName="horzTwo" presStyleCnt="0"/>
      <dgm:spPr/>
    </dgm:pt>
    <dgm:pt modelId="{23BCA1E8-B76D-4D5B-A94D-E7086851BC24}" type="pres">
      <dgm:prSet presAssocID="{2F5216EC-39A7-4902-9B8E-973E77E25D83}" presName="sibSpaceTwo" presStyleCnt="0"/>
      <dgm:spPr/>
    </dgm:pt>
    <dgm:pt modelId="{2833B887-31DF-4E4F-8B53-35FDAC22593F}" type="pres">
      <dgm:prSet presAssocID="{8816915F-67B8-448C-A50A-9D4E1F4C3F56}" presName="vertTwo" presStyleCnt="0"/>
      <dgm:spPr/>
    </dgm:pt>
    <dgm:pt modelId="{5DA890D3-B6DE-4AF5-BE1B-572C1F3641C5}" type="pres">
      <dgm:prSet presAssocID="{8816915F-67B8-448C-A50A-9D4E1F4C3F56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676B70-1B42-45FB-B66A-9D8EEC6E3D29}" type="pres">
      <dgm:prSet presAssocID="{8816915F-67B8-448C-A50A-9D4E1F4C3F56}" presName="horzTwo" presStyleCnt="0"/>
      <dgm:spPr/>
    </dgm:pt>
  </dgm:ptLst>
  <dgm:cxnLst>
    <dgm:cxn modelId="{81E0A4FA-AD0D-498F-8D55-70B8ED8554BE}" type="presOf" srcId="{16520626-0267-4E2E-8032-555ED06A8009}" destId="{8F8C2569-5358-4E12-B659-D3C2553C2A50}" srcOrd="0" destOrd="0" presId="urn:microsoft.com/office/officeart/2005/8/layout/hierarchy4"/>
    <dgm:cxn modelId="{3B018281-A069-4C12-B8AE-E929E6A656DE}" type="presOf" srcId="{8816915F-67B8-448C-A50A-9D4E1F4C3F56}" destId="{5DA890D3-B6DE-4AF5-BE1B-572C1F3641C5}" srcOrd="0" destOrd="0" presId="urn:microsoft.com/office/officeart/2005/8/layout/hierarchy4"/>
    <dgm:cxn modelId="{7486AB5D-B6FA-43FA-9AED-10B6CAA75C39}" srcId="{16520626-0267-4E2E-8032-555ED06A8009}" destId="{8816915F-67B8-448C-A50A-9D4E1F4C3F56}" srcOrd="3" destOrd="0" parTransId="{F600E404-F48A-4AD6-B826-67B5B053ED08}" sibTransId="{50B33301-9B3A-4FFD-8B21-56A4837E8891}"/>
    <dgm:cxn modelId="{2C905BB2-0ACC-4D3E-A0CD-55E82D57AD26}" type="presOf" srcId="{36018B7C-1953-46D6-A4B7-2CB17B6C778E}" destId="{D68D589A-6D86-40A8-AEB3-C7B18A547C78}" srcOrd="0" destOrd="0" presId="urn:microsoft.com/office/officeart/2005/8/layout/hierarchy4"/>
    <dgm:cxn modelId="{C76674B9-BE61-4C9B-B5C8-313D9D4C414A}" srcId="{16520626-0267-4E2E-8032-555ED06A8009}" destId="{2405FF0B-C4F4-4581-B79B-71ADFE019095}" srcOrd="2" destOrd="0" parTransId="{06F79223-2CF2-4A52-A57B-1A47F8B93B9C}" sibTransId="{2F5216EC-39A7-4902-9B8E-973E77E25D83}"/>
    <dgm:cxn modelId="{63CD7A11-8307-4B4F-8CEE-FB3354774CFB}" srcId="{16520626-0267-4E2E-8032-555ED06A8009}" destId="{36018B7C-1953-46D6-A4B7-2CB17B6C778E}" srcOrd="1" destOrd="0" parTransId="{D4DAD3CA-2F80-4570-8C9F-1BE588577730}" sibTransId="{9FA2540B-C9ED-49AF-A71A-A5BFF43F7F23}"/>
    <dgm:cxn modelId="{08B8CE97-FB78-44F0-82C4-84EB59AD1A09}" type="presOf" srcId="{2405FF0B-C4F4-4581-B79B-71ADFE019095}" destId="{62BBFE68-C54B-4F37-9DF5-4E21D5A24E2C}" srcOrd="0" destOrd="0" presId="urn:microsoft.com/office/officeart/2005/8/layout/hierarchy4"/>
    <dgm:cxn modelId="{3B182D95-247B-4A46-8FFB-681A16B07BCD}" srcId="{16520626-0267-4E2E-8032-555ED06A8009}" destId="{F417D967-A183-4542-99A3-168359947653}" srcOrd="0" destOrd="0" parTransId="{79536CDC-C828-4F82-992B-A3009B9BE37C}" sibTransId="{8E810528-0D02-4317-ACA1-6A3498127E36}"/>
    <dgm:cxn modelId="{DF39A9CD-57DA-4DEE-B601-36A44EE8C7B4}" type="presOf" srcId="{3D6BC25B-7100-4A24-B19C-643A9EB7CB6E}" destId="{C6171BA5-C03B-4B95-896D-BC9F9F9DE1AC}" srcOrd="0" destOrd="0" presId="urn:microsoft.com/office/officeart/2005/8/layout/hierarchy4"/>
    <dgm:cxn modelId="{80843C5F-4D77-41E7-91E7-9161389DA104}" type="presOf" srcId="{F417D967-A183-4542-99A3-168359947653}" destId="{F2CD2361-FD2F-4FCC-A8CB-A20943125AD2}" srcOrd="0" destOrd="0" presId="urn:microsoft.com/office/officeart/2005/8/layout/hierarchy4"/>
    <dgm:cxn modelId="{4AC50DFF-222D-438A-A47A-C020495DB7F8}" srcId="{3D6BC25B-7100-4A24-B19C-643A9EB7CB6E}" destId="{16520626-0267-4E2E-8032-555ED06A8009}" srcOrd="0" destOrd="0" parTransId="{0ED9883B-12C2-4228-B5B6-55EA27C8E3EC}" sibTransId="{ACDFB13E-DC3A-4D63-8173-46C318AB603F}"/>
    <dgm:cxn modelId="{F6637532-7D9E-4801-90F9-7F7C2CBF8022}" type="presParOf" srcId="{C6171BA5-C03B-4B95-896D-BC9F9F9DE1AC}" destId="{9F9202F3-0614-4014-9AFE-C8716436B530}" srcOrd="0" destOrd="0" presId="urn:microsoft.com/office/officeart/2005/8/layout/hierarchy4"/>
    <dgm:cxn modelId="{D6DD1D58-4042-4B7F-9797-AB87B7A01933}" type="presParOf" srcId="{9F9202F3-0614-4014-9AFE-C8716436B530}" destId="{8F8C2569-5358-4E12-B659-D3C2553C2A50}" srcOrd="0" destOrd="0" presId="urn:microsoft.com/office/officeart/2005/8/layout/hierarchy4"/>
    <dgm:cxn modelId="{DB2CB048-792D-45CC-A852-F646425E1537}" type="presParOf" srcId="{9F9202F3-0614-4014-9AFE-C8716436B530}" destId="{BA5FC9B4-7A6E-4D8F-BD9A-6F750370C8D7}" srcOrd="1" destOrd="0" presId="urn:microsoft.com/office/officeart/2005/8/layout/hierarchy4"/>
    <dgm:cxn modelId="{D20F02A2-20F4-473C-AB0F-FF66D25F52C2}" type="presParOf" srcId="{9F9202F3-0614-4014-9AFE-C8716436B530}" destId="{A7907B10-688B-4636-86C0-EA1D3229E688}" srcOrd="2" destOrd="0" presId="urn:microsoft.com/office/officeart/2005/8/layout/hierarchy4"/>
    <dgm:cxn modelId="{29FF491D-BF0D-447D-9EA3-19215208AE51}" type="presParOf" srcId="{A7907B10-688B-4636-86C0-EA1D3229E688}" destId="{ED65FD6D-B520-4987-BD8C-46506A6B2671}" srcOrd="0" destOrd="0" presId="urn:microsoft.com/office/officeart/2005/8/layout/hierarchy4"/>
    <dgm:cxn modelId="{ACE814AA-DB3C-4D2D-9DED-E49A1AB8B9D5}" type="presParOf" srcId="{ED65FD6D-B520-4987-BD8C-46506A6B2671}" destId="{F2CD2361-FD2F-4FCC-A8CB-A20943125AD2}" srcOrd="0" destOrd="0" presId="urn:microsoft.com/office/officeart/2005/8/layout/hierarchy4"/>
    <dgm:cxn modelId="{80787DD6-FF82-4BDA-A698-31175DF3B6FF}" type="presParOf" srcId="{ED65FD6D-B520-4987-BD8C-46506A6B2671}" destId="{B15BCFB8-BEA2-4EA8-9488-5A5A5EC991A5}" srcOrd="1" destOrd="0" presId="urn:microsoft.com/office/officeart/2005/8/layout/hierarchy4"/>
    <dgm:cxn modelId="{94A4D16E-682F-47A9-BB12-9444E49ECE7C}" type="presParOf" srcId="{A7907B10-688B-4636-86C0-EA1D3229E688}" destId="{C2D33412-A9EA-4DA1-803A-B991D657D465}" srcOrd="1" destOrd="0" presId="urn:microsoft.com/office/officeart/2005/8/layout/hierarchy4"/>
    <dgm:cxn modelId="{4DFC755D-A619-4FA8-A9B5-B822EEA1E20C}" type="presParOf" srcId="{A7907B10-688B-4636-86C0-EA1D3229E688}" destId="{CFADD7EE-BB01-4F99-A0BF-7514730B2D82}" srcOrd="2" destOrd="0" presId="urn:microsoft.com/office/officeart/2005/8/layout/hierarchy4"/>
    <dgm:cxn modelId="{F1B9283E-7B22-4259-8EDF-551EEAE2CF76}" type="presParOf" srcId="{CFADD7EE-BB01-4F99-A0BF-7514730B2D82}" destId="{D68D589A-6D86-40A8-AEB3-C7B18A547C78}" srcOrd="0" destOrd="0" presId="urn:microsoft.com/office/officeart/2005/8/layout/hierarchy4"/>
    <dgm:cxn modelId="{F40AE22F-65C0-4BBA-B277-D0C3ADCBA035}" type="presParOf" srcId="{CFADD7EE-BB01-4F99-A0BF-7514730B2D82}" destId="{EE0361FE-D9EA-4D18-B761-3E14EFC582DE}" srcOrd="1" destOrd="0" presId="urn:microsoft.com/office/officeart/2005/8/layout/hierarchy4"/>
    <dgm:cxn modelId="{E87295D2-B79D-4AA6-B829-ECF58A8007B6}" type="presParOf" srcId="{A7907B10-688B-4636-86C0-EA1D3229E688}" destId="{72FCCEC5-E030-4A69-A634-93FFD71B5560}" srcOrd="3" destOrd="0" presId="urn:microsoft.com/office/officeart/2005/8/layout/hierarchy4"/>
    <dgm:cxn modelId="{91512FB4-A06B-49D8-B26A-7A1010F4A484}" type="presParOf" srcId="{A7907B10-688B-4636-86C0-EA1D3229E688}" destId="{0FD5D867-87C2-4F39-B20E-D15CC22FB965}" srcOrd="4" destOrd="0" presId="urn:microsoft.com/office/officeart/2005/8/layout/hierarchy4"/>
    <dgm:cxn modelId="{1075E573-C18B-4AEE-BDCE-C9841E04F8B8}" type="presParOf" srcId="{0FD5D867-87C2-4F39-B20E-D15CC22FB965}" destId="{62BBFE68-C54B-4F37-9DF5-4E21D5A24E2C}" srcOrd="0" destOrd="0" presId="urn:microsoft.com/office/officeart/2005/8/layout/hierarchy4"/>
    <dgm:cxn modelId="{E9ABB660-0DCA-40B4-B26B-C21FC0E408B7}" type="presParOf" srcId="{0FD5D867-87C2-4F39-B20E-D15CC22FB965}" destId="{33CB71A1-3D7D-486C-B748-44AE49EB83C4}" srcOrd="1" destOrd="0" presId="urn:microsoft.com/office/officeart/2005/8/layout/hierarchy4"/>
    <dgm:cxn modelId="{B3BED12F-169D-4ECD-A70F-F29B4A4406B1}" type="presParOf" srcId="{A7907B10-688B-4636-86C0-EA1D3229E688}" destId="{23BCA1E8-B76D-4D5B-A94D-E7086851BC24}" srcOrd="5" destOrd="0" presId="urn:microsoft.com/office/officeart/2005/8/layout/hierarchy4"/>
    <dgm:cxn modelId="{61B9DEA5-0675-4BF7-A821-BBDFE0731C0E}" type="presParOf" srcId="{A7907B10-688B-4636-86C0-EA1D3229E688}" destId="{2833B887-31DF-4E4F-8B53-35FDAC22593F}" srcOrd="6" destOrd="0" presId="urn:microsoft.com/office/officeart/2005/8/layout/hierarchy4"/>
    <dgm:cxn modelId="{635170DC-154E-4366-8546-6E40B060782C}" type="presParOf" srcId="{2833B887-31DF-4E4F-8B53-35FDAC22593F}" destId="{5DA890D3-B6DE-4AF5-BE1B-572C1F3641C5}" srcOrd="0" destOrd="0" presId="urn:microsoft.com/office/officeart/2005/8/layout/hierarchy4"/>
    <dgm:cxn modelId="{44D7F395-4775-4666-B06F-9E157FAEEA7D}" type="presParOf" srcId="{2833B887-31DF-4E4F-8B53-35FDAC22593F}" destId="{F7676B70-1B42-45FB-B66A-9D8EEC6E3D2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0ECF92-B622-4C97-8A80-4D95035F90F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493D4E-7036-41FE-802D-233B47EA7A86}">
      <dgm:prSet phldrT="[Текст]"/>
      <dgm:spPr/>
      <dgm:t>
        <a:bodyPr/>
        <a:lstStyle/>
        <a:p>
          <a:r>
            <a:rPr lang="uk-UA" dirty="0" smtClean="0"/>
            <a:t>Представник Адміністрації університету</a:t>
          </a:r>
          <a:endParaRPr lang="en-US" dirty="0"/>
        </a:p>
      </dgm:t>
    </dgm:pt>
    <dgm:pt modelId="{9E5B0EBA-28DC-48FC-BA48-55EDD61528C6}" type="parTrans" cxnId="{F20FD45B-DDDC-4784-8E3D-4276BCB2BEBF}">
      <dgm:prSet/>
      <dgm:spPr/>
      <dgm:t>
        <a:bodyPr/>
        <a:lstStyle/>
        <a:p>
          <a:endParaRPr lang="en-US"/>
        </a:p>
      </dgm:t>
    </dgm:pt>
    <dgm:pt modelId="{671EDFDC-F2C2-4AF6-A610-7DE6743FFDBB}" type="sibTrans" cxnId="{F20FD45B-DDDC-4784-8E3D-4276BCB2BEBF}">
      <dgm:prSet/>
      <dgm:spPr/>
      <dgm:t>
        <a:bodyPr/>
        <a:lstStyle/>
        <a:p>
          <a:endParaRPr lang="en-US"/>
        </a:p>
      </dgm:t>
    </dgm:pt>
    <dgm:pt modelId="{2291390E-8B75-444C-8C9A-5DC15FE40C11}" type="pres">
      <dgm:prSet presAssocID="{ED0ECF92-B622-4C97-8A80-4D95035F90F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FEC88D-9101-415D-B313-B4EF75122D1F}" type="pres">
      <dgm:prSet presAssocID="{03493D4E-7036-41FE-802D-233B47EA7A86}" presName="vertOne" presStyleCnt="0"/>
      <dgm:spPr/>
    </dgm:pt>
    <dgm:pt modelId="{E8A3F520-5C98-49B2-9239-D44C01AD9F66}" type="pres">
      <dgm:prSet presAssocID="{03493D4E-7036-41FE-802D-233B47EA7A86}" presName="txOne" presStyleLbl="node0" presStyleIdx="0" presStyleCnt="1" custScaleY="73417" custLinFactNeighborY="-174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ACF490-F13F-4294-999C-B4B038BC7558}" type="pres">
      <dgm:prSet presAssocID="{03493D4E-7036-41FE-802D-233B47EA7A86}" presName="horzOne" presStyleCnt="0"/>
      <dgm:spPr/>
    </dgm:pt>
  </dgm:ptLst>
  <dgm:cxnLst>
    <dgm:cxn modelId="{F20FD45B-DDDC-4784-8E3D-4276BCB2BEBF}" srcId="{ED0ECF92-B622-4C97-8A80-4D95035F90F7}" destId="{03493D4E-7036-41FE-802D-233B47EA7A86}" srcOrd="0" destOrd="0" parTransId="{9E5B0EBA-28DC-48FC-BA48-55EDD61528C6}" sibTransId="{671EDFDC-F2C2-4AF6-A610-7DE6743FFDBB}"/>
    <dgm:cxn modelId="{4722E92A-CF76-4F44-B69A-08E6D6FFC411}" type="presOf" srcId="{ED0ECF92-B622-4C97-8A80-4D95035F90F7}" destId="{2291390E-8B75-444C-8C9A-5DC15FE40C11}" srcOrd="0" destOrd="0" presId="urn:microsoft.com/office/officeart/2005/8/layout/hierarchy4"/>
    <dgm:cxn modelId="{0F7742D9-DF78-46D9-9389-C148691CB59A}" type="presOf" srcId="{03493D4E-7036-41FE-802D-233B47EA7A86}" destId="{E8A3F520-5C98-49B2-9239-D44C01AD9F66}" srcOrd="0" destOrd="0" presId="urn:microsoft.com/office/officeart/2005/8/layout/hierarchy4"/>
    <dgm:cxn modelId="{1C8689A0-CBC8-4165-A06A-0CF9DA0FBD4B}" type="presParOf" srcId="{2291390E-8B75-444C-8C9A-5DC15FE40C11}" destId="{DCFEC88D-9101-415D-B313-B4EF75122D1F}" srcOrd="0" destOrd="0" presId="urn:microsoft.com/office/officeart/2005/8/layout/hierarchy4"/>
    <dgm:cxn modelId="{C7C86C1D-BBE5-45DB-833A-36C8DE616F72}" type="presParOf" srcId="{DCFEC88D-9101-415D-B313-B4EF75122D1F}" destId="{E8A3F520-5C98-49B2-9239-D44C01AD9F66}" srcOrd="0" destOrd="0" presId="urn:microsoft.com/office/officeart/2005/8/layout/hierarchy4"/>
    <dgm:cxn modelId="{0D62D31F-0B3B-4701-BDD9-A5DFBB3D5BF3}" type="presParOf" srcId="{DCFEC88D-9101-415D-B313-B4EF75122D1F}" destId="{C2ACF490-F13F-4294-999C-B4B038BC75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8DE9-DF42-4FDB-9CC4-068DA6C50575}">
      <dsp:nvSpPr>
        <dsp:cNvPr id="0" name=""/>
        <dsp:cNvSpPr/>
      </dsp:nvSpPr>
      <dsp:spPr>
        <a:xfrm>
          <a:off x="199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96" y="0"/>
        <a:ext cx="1959209" cy="1533770"/>
      </dsp:txXfrm>
    </dsp:sp>
    <dsp:sp modelId="{44B7F779-2801-4B09-8661-40AEF189F7D9}">
      <dsp:nvSpPr>
        <dsp:cNvPr id="0" name=""/>
        <dsp:cNvSpPr/>
      </dsp:nvSpPr>
      <dsp:spPr>
        <a:xfrm>
          <a:off x="219656" y="1530174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розробки додатків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49074" y="1559592"/>
        <a:ext cx="1508531" cy="945578"/>
      </dsp:txXfrm>
    </dsp:sp>
    <dsp:sp modelId="{709D8ECF-61F0-4F5D-8292-FAF953C95340}">
      <dsp:nvSpPr>
        <dsp:cNvPr id="0" name=""/>
        <dsp:cNvSpPr/>
      </dsp:nvSpPr>
      <dsp:spPr>
        <a:xfrm>
          <a:off x="197917" y="269314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хмарних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27335" y="2722565"/>
        <a:ext cx="1508531" cy="945578"/>
      </dsp:txXfrm>
    </dsp:sp>
    <dsp:sp modelId="{771E6B33-366F-47FD-B48F-A3A27FBFC672}">
      <dsp:nvSpPr>
        <dsp:cNvPr id="0" name=""/>
        <dsp:cNvSpPr/>
      </dsp:nvSpPr>
      <dsp:spPr>
        <a:xfrm>
          <a:off x="197917" y="385208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управління контейнерами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27335" y="3881505"/>
        <a:ext cx="1508531" cy="945578"/>
      </dsp:txXfrm>
    </dsp:sp>
    <dsp:sp modelId="{577EF2EE-C7A7-4D63-A8AA-02F5F3A89650}">
      <dsp:nvSpPr>
        <dsp:cNvPr id="0" name=""/>
        <dsp:cNvSpPr/>
      </dsp:nvSpPr>
      <dsp:spPr>
        <a:xfrm>
          <a:off x="210814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Зберігання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108146" y="0"/>
        <a:ext cx="1959209" cy="1533770"/>
      </dsp:txXfrm>
    </dsp:sp>
    <dsp:sp modelId="{72276232-271D-424C-BA29-7FB0AF5B7434}">
      <dsp:nvSpPr>
        <dsp:cNvPr id="0" name=""/>
        <dsp:cNvSpPr/>
      </dsp:nvSpPr>
      <dsp:spPr>
        <a:xfrm>
          <a:off x="2304067" y="1533895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сховища даних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1555709"/>
        <a:ext cx="1523739" cy="701164"/>
      </dsp:txXfrm>
    </dsp:sp>
    <dsp:sp modelId="{4AADBA44-B121-4CF9-888A-B4A7BA2A5B4A}">
      <dsp:nvSpPr>
        <dsp:cNvPr id="0" name=""/>
        <dsp:cNvSpPr/>
      </dsp:nvSpPr>
      <dsp:spPr>
        <a:xfrm>
          <a:off x="2304067" y="2393270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Облачне сховище сервісів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2415084"/>
        <a:ext cx="1523739" cy="701164"/>
      </dsp:txXfrm>
    </dsp:sp>
    <dsp:sp modelId="{BCD6C905-6F57-4F49-9031-6E1424471A10}">
      <dsp:nvSpPr>
        <dsp:cNvPr id="0" name=""/>
        <dsp:cNvSpPr/>
      </dsp:nvSpPr>
      <dsp:spPr>
        <a:xfrm>
          <a:off x="2304067" y="3252646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управління даними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3274460"/>
        <a:ext cx="1523739" cy="701164"/>
      </dsp:txXfrm>
    </dsp:sp>
    <dsp:sp modelId="{01E66638-4F3B-42FB-84C5-69866BB7308C}">
      <dsp:nvSpPr>
        <dsp:cNvPr id="0" name=""/>
        <dsp:cNvSpPr/>
      </dsp:nvSpPr>
      <dsp:spPr>
        <a:xfrm>
          <a:off x="2304067" y="4112022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Хмара великих обчислень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325881" y="4133836"/>
        <a:ext cx="1523739" cy="701164"/>
      </dsp:txXfrm>
    </dsp:sp>
    <dsp:sp modelId="{93103F42-48DC-444F-9325-3059BDAC1747}">
      <dsp:nvSpPr>
        <dsp:cNvPr id="0" name=""/>
        <dsp:cNvSpPr/>
      </dsp:nvSpPr>
      <dsp:spPr>
        <a:xfrm>
          <a:off x="421429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Ве</a:t>
          </a:r>
          <a:r>
            <a:rPr lang="x-none" sz="2400" kern="1200" dirty="0">
              <a:solidFill>
                <a:schemeClr val="tx2">
                  <a:lumMod val="75000"/>
                </a:schemeClr>
              </a:solidFill>
            </a:rPr>
            <a:t>лик</a:t>
          </a: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і обчислення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214296" y="0"/>
        <a:ext cx="1959209" cy="1533770"/>
      </dsp:txXfrm>
    </dsp:sp>
    <dsp:sp modelId="{6FCAD62B-0AB9-4584-AB95-9DAECA557025}">
      <dsp:nvSpPr>
        <dsp:cNvPr id="0" name=""/>
        <dsp:cNvSpPr/>
      </dsp:nvSpPr>
      <dsp:spPr>
        <a:xfrm>
          <a:off x="4410217" y="1533895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Сервіс управління запросами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1555709"/>
        <a:ext cx="1523739" cy="701164"/>
      </dsp:txXfrm>
    </dsp:sp>
    <dsp:sp modelId="{5209E075-7E78-49EF-AF1B-73814D0078C1}">
      <dsp:nvSpPr>
        <dsp:cNvPr id="0" name=""/>
        <dsp:cNvSpPr/>
      </dsp:nvSpPr>
      <dsp:spPr>
        <a:xfrm>
          <a:off x="4410217" y="2393270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потоків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2415084"/>
        <a:ext cx="1523739" cy="701164"/>
      </dsp:txXfrm>
    </dsp:sp>
    <dsp:sp modelId="{8D1F4ED6-931E-4DBA-9FF5-8C2FCED0EA02}">
      <dsp:nvSpPr>
        <dsp:cNvPr id="0" name=""/>
        <dsp:cNvSpPr/>
      </dsp:nvSpPr>
      <dsp:spPr>
        <a:xfrm>
          <a:off x="4410217" y="3252646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процедур обробки даних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3274460"/>
        <a:ext cx="1523739" cy="701164"/>
      </dsp:txXfrm>
    </dsp:sp>
    <dsp:sp modelId="{E23A3AF1-B198-463C-862B-0BD086E41190}">
      <dsp:nvSpPr>
        <dsp:cNvPr id="0" name=""/>
        <dsp:cNvSpPr/>
      </dsp:nvSpPr>
      <dsp:spPr>
        <a:xfrm>
          <a:off x="4410217" y="4112022"/>
          <a:ext cx="1567367" cy="74479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700" kern="1200" dirty="0">
              <a:solidFill>
                <a:schemeClr val="tx2">
                  <a:lumMod val="75000"/>
                </a:schemeClr>
              </a:solidFill>
            </a:rPr>
            <a:t>Хмара обміну повідомленнями</a:t>
          </a:r>
          <a:endParaRPr lang="en-US" sz="17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432031" y="4133836"/>
        <a:ext cx="1523739" cy="701164"/>
      </dsp:txXfrm>
    </dsp:sp>
    <dsp:sp modelId="{80777B38-1508-4D2F-92B3-3F714E69EC4D}">
      <dsp:nvSpPr>
        <dsp:cNvPr id="0" name=""/>
        <dsp:cNvSpPr/>
      </dsp:nvSpPr>
      <dsp:spPr>
        <a:xfrm>
          <a:off x="6320446" y="0"/>
          <a:ext cx="1959209" cy="5112568"/>
        </a:xfrm>
        <a:prstGeom prst="roundRect">
          <a:avLst>
            <a:gd name="adj" fmla="val 10000"/>
          </a:avLst>
        </a:prstGeom>
        <a:noFill/>
        <a:ln>
          <a:solidFill>
            <a:schemeClr val="tx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kern="1200" dirty="0">
              <a:solidFill>
                <a:schemeClr val="tx2">
                  <a:lumMod val="75000"/>
                </a:schemeClr>
              </a:solidFill>
            </a:rPr>
            <a:t>Сервіси</a:t>
          </a:r>
          <a:endParaRPr lang="en-US" sz="24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320446" y="0"/>
        <a:ext cx="1959209" cy="1533770"/>
      </dsp:txXfrm>
    </dsp:sp>
    <dsp:sp modelId="{82655354-1051-4447-97FF-8EF943052265}">
      <dsp:nvSpPr>
        <dsp:cNvPr id="0" name=""/>
        <dsp:cNvSpPr/>
      </dsp:nvSpPr>
      <dsp:spPr>
        <a:xfrm>
          <a:off x="6516367" y="153420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створення інтерфейсів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1563625"/>
        <a:ext cx="1508531" cy="945578"/>
      </dsp:txXfrm>
    </dsp:sp>
    <dsp:sp modelId="{B0C64AA8-F3F6-4259-B668-52A84FC80C9C}">
      <dsp:nvSpPr>
        <dsp:cNvPr id="0" name=""/>
        <dsp:cNvSpPr/>
      </dsp:nvSpPr>
      <dsp:spPr>
        <a:xfrm>
          <a:off x="6516367" y="269314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автоматичного перекладу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2722565"/>
        <a:ext cx="1508531" cy="945578"/>
      </dsp:txXfrm>
    </dsp:sp>
    <dsp:sp modelId="{334A5D42-C472-4873-BD2A-1BF3B68CBD34}">
      <dsp:nvSpPr>
        <dsp:cNvPr id="0" name=""/>
        <dsp:cNvSpPr/>
      </dsp:nvSpPr>
      <dsp:spPr>
        <a:xfrm>
          <a:off x="6516367" y="3852087"/>
          <a:ext cx="1567367" cy="1004414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>
              <a:solidFill>
                <a:schemeClr val="tx2">
                  <a:lumMod val="75000"/>
                </a:schemeClr>
              </a:solidFill>
            </a:rPr>
            <a:t>Сервіс передбачення рішень</a:t>
          </a:r>
          <a:endParaRPr lang="en-US" sz="16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6545785" y="3881505"/>
        <a:ext cx="1508531" cy="945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5D799-B46B-4390-8FEC-6D508CBAD1F1}">
      <dsp:nvSpPr>
        <dsp:cNvPr id="0" name=""/>
        <dsp:cNvSpPr/>
      </dsp:nvSpPr>
      <dsp:spPr>
        <a:xfrm>
          <a:off x="2411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Безпаперовий</a:t>
          </a: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 електронний</a:t>
          </a:r>
          <a:r>
            <a:rPr lang="x-none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 документооб</a:t>
          </a: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і</a:t>
          </a:r>
          <a:r>
            <a:rPr lang="x-none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г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499528"/>
        <a:ext cx="1912739" cy="1147643"/>
      </dsp:txXfrm>
    </dsp:sp>
    <dsp:sp modelId="{CEA544B6-23EB-4CFC-83E7-D9C15AA2AF43}">
      <dsp:nvSpPr>
        <dsp:cNvPr id="0" name=""/>
        <dsp:cNvSpPr/>
      </dsp:nvSpPr>
      <dsp:spPr>
        <a:xfrm>
          <a:off x="2106423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електронного голосування 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499528"/>
        <a:ext cx="1912739" cy="1147643"/>
      </dsp:txXfrm>
    </dsp:sp>
    <dsp:sp modelId="{58E9A38F-01FF-49AE-B9D4-D2473A81C2FB}">
      <dsp:nvSpPr>
        <dsp:cNvPr id="0" name=""/>
        <dsp:cNvSpPr/>
      </dsp:nvSpPr>
      <dsp:spPr>
        <a:xfrm>
          <a:off x="4210436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accent6"/>
              </a:solidFill>
            </a:rPr>
            <a:t>Сервіс управління персоналом</a:t>
          </a:r>
          <a:endParaRPr lang="en-US" sz="1900" kern="1200" dirty="0">
            <a:solidFill>
              <a:schemeClr val="accent6"/>
            </a:solidFill>
          </a:endParaRPr>
        </a:p>
      </dsp:txBody>
      <dsp:txXfrm>
        <a:off x="4210436" y="499528"/>
        <a:ext cx="1912739" cy="1147643"/>
      </dsp:txXfrm>
    </dsp:sp>
    <dsp:sp modelId="{5EE505AB-715C-4F0E-9BCB-F333D22A3F1E}">
      <dsp:nvSpPr>
        <dsp:cNvPr id="0" name=""/>
        <dsp:cNvSpPr/>
      </dsp:nvSpPr>
      <dsp:spPr>
        <a:xfrm>
          <a:off x="6314449" y="499528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кафедрою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499528"/>
        <a:ext cx="1912739" cy="1147643"/>
      </dsp:txXfrm>
    </dsp:sp>
    <dsp:sp modelId="{9672A190-E211-4CFC-99C3-57BC9E8231EB}">
      <dsp:nvSpPr>
        <dsp:cNvPr id="0" name=""/>
        <dsp:cNvSpPr/>
      </dsp:nvSpPr>
      <dsp:spPr>
        <a:xfrm>
          <a:off x="2411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тестування знань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1838446"/>
        <a:ext cx="1912739" cy="1147643"/>
      </dsp:txXfrm>
    </dsp:sp>
    <dsp:sp modelId="{4CE6FBDF-0380-4720-99D5-BD7BE6151779}">
      <dsp:nvSpPr>
        <dsp:cNvPr id="0" name=""/>
        <dsp:cNvSpPr/>
      </dsp:nvSpPr>
      <dsp:spPr>
        <a:xfrm>
          <a:off x="2106423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наукою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1838446"/>
        <a:ext cx="1912739" cy="1147643"/>
      </dsp:txXfrm>
    </dsp:sp>
    <dsp:sp modelId="{9783FBEF-8ABA-4019-8CAE-8609C4382F18}">
      <dsp:nvSpPr>
        <dsp:cNvPr id="0" name=""/>
        <dsp:cNvSpPr/>
      </dsp:nvSpPr>
      <dsp:spPr>
        <a:xfrm>
          <a:off x="4210436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освітою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210436" y="1838446"/>
        <a:ext cx="1912739" cy="1147643"/>
      </dsp:txXfrm>
    </dsp:sp>
    <dsp:sp modelId="{4D3E0FE7-ECA1-4C6A-BA08-413A15E8157C}">
      <dsp:nvSpPr>
        <dsp:cNvPr id="0" name=""/>
        <dsp:cNvSpPr/>
      </dsp:nvSpPr>
      <dsp:spPr>
        <a:xfrm>
          <a:off x="6314449" y="1838446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Управління навчанням студента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1838446"/>
        <a:ext cx="1912739" cy="1147643"/>
      </dsp:txXfrm>
    </dsp:sp>
    <dsp:sp modelId="{34F4E923-28D0-44CD-945D-136F334D2559}">
      <dsp:nvSpPr>
        <dsp:cNvPr id="0" name=""/>
        <dsp:cNvSpPr/>
      </dsp:nvSpPr>
      <dsp:spPr>
        <a:xfrm>
          <a:off x="2411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захистами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411" y="3177363"/>
        <a:ext cx="1912739" cy="1147643"/>
      </dsp:txXfrm>
    </dsp:sp>
    <dsp:sp modelId="{0BEEE785-1D59-407F-9AEC-A00D2E572016}">
      <dsp:nvSpPr>
        <dsp:cNvPr id="0" name=""/>
        <dsp:cNvSpPr/>
      </dsp:nvSpPr>
      <dsp:spPr>
        <a:xfrm>
          <a:off x="2106423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управління ліцензуванням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2106423" y="3177363"/>
        <a:ext cx="1912739" cy="1147643"/>
      </dsp:txXfrm>
    </dsp:sp>
    <dsp:sp modelId="{C7E471C5-4266-451B-AA5D-A96F5978B5FC}">
      <dsp:nvSpPr>
        <dsp:cNvPr id="0" name=""/>
        <dsp:cNvSpPr/>
      </dsp:nvSpPr>
      <dsp:spPr>
        <a:xfrm>
          <a:off x="4210436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  доступа до інфраструктури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4210436" y="3177363"/>
        <a:ext cx="1912739" cy="1147643"/>
      </dsp:txXfrm>
    </dsp:sp>
    <dsp:sp modelId="{930655B7-3216-428A-8934-14A015714EAD}">
      <dsp:nvSpPr>
        <dsp:cNvPr id="0" name=""/>
        <dsp:cNvSpPr/>
      </dsp:nvSpPr>
      <dsp:spPr>
        <a:xfrm>
          <a:off x="6314449" y="3177363"/>
          <a:ext cx="1912739" cy="1147643"/>
        </a:xfrm>
        <a:prstGeom prst="rect">
          <a:avLst/>
        </a:prstGeom>
        <a:noFill/>
        <a:ln w="15875" cap="flat" cmpd="sng" algn="ctr">
          <a:solidFill>
            <a:schemeClr val="tx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900" kern="1200" dirty="0">
              <a:solidFill>
                <a:schemeClr val="tx2">
                  <a:lumMod val="60000"/>
                  <a:lumOff val="40000"/>
                </a:schemeClr>
              </a:solidFill>
            </a:rPr>
            <a:t>Сервіс кібер безпеки</a:t>
          </a:r>
          <a:endParaRPr lang="en-US" sz="1900" kern="1200" dirty="0">
            <a:solidFill>
              <a:schemeClr val="tx2">
                <a:lumMod val="60000"/>
                <a:lumOff val="40000"/>
              </a:schemeClr>
            </a:solidFill>
          </a:endParaRPr>
        </a:p>
      </dsp:txBody>
      <dsp:txXfrm>
        <a:off x="6314449" y="3177363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2569-5358-4E12-B659-D3C2553C2A50}">
      <dsp:nvSpPr>
        <dsp:cNvPr id="0" name=""/>
        <dsp:cNvSpPr/>
      </dsp:nvSpPr>
      <dsp:spPr>
        <a:xfrm>
          <a:off x="985" y="1061"/>
          <a:ext cx="6094029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5400" kern="1200" dirty="0" smtClean="0"/>
            <a:t>Адміністратор БД</a:t>
          </a:r>
          <a:endParaRPr lang="en-US" sz="5400" kern="1200" dirty="0"/>
        </a:p>
      </dsp:txBody>
      <dsp:txXfrm>
        <a:off x="40777" y="40853"/>
        <a:ext cx="6014445" cy="1279004"/>
      </dsp:txXfrm>
    </dsp:sp>
    <dsp:sp modelId="{F2CD2361-FD2F-4FCC-A8CB-A20943125AD2}">
      <dsp:nvSpPr>
        <dsp:cNvPr id="0" name=""/>
        <dsp:cNvSpPr/>
      </dsp:nvSpPr>
      <dsp:spPr>
        <a:xfrm>
          <a:off x="985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 smtClean="0"/>
            <a:t>НПП</a:t>
          </a:r>
          <a:endParaRPr lang="en-US" sz="4200" kern="1200" dirty="0"/>
        </a:p>
      </dsp:txBody>
      <dsp:txXfrm>
        <a:off x="40777" y="1560462"/>
        <a:ext cx="1353630" cy="1279004"/>
      </dsp:txXfrm>
    </dsp:sp>
    <dsp:sp modelId="{D68D589A-6D86-40A8-AEB3-C7B18A547C78}">
      <dsp:nvSpPr>
        <dsp:cNvPr id="0" name=""/>
        <dsp:cNvSpPr/>
      </dsp:nvSpPr>
      <dsp:spPr>
        <a:xfrm>
          <a:off x="1554590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 smtClean="0"/>
            <a:t>НПП</a:t>
          </a:r>
          <a:endParaRPr lang="en-US" sz="4200" kern="1200" dirty="0"/>
        </a:p>
      </dsp:txBody>
      <dsp:txXfrm>
        <a:off x="1594382" y="1560462"/>
        <a:ext cx="1353630" cy="1279004"/>
      </dsp:txXfrm>
    </dsp:sp>
    <dsp:sp modelId="{62BBFE68-C54B-4F37-9DF5-4E21D5A24E2C}">
      <dsp:nvSpPr>
        <dsp:cNvPr id="0" name=""/>
        <dsp:cNvSpPr/>
      </dsp:nvSpPr>
      <dsp:spPr>
        <a:xfrm>
          <a:off x="3108195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 smtClean="0"/>
            <a:t>НПП</a:t>
          </a:r>
          <a:endParaRPr lang="en-US" sz="4200" kern="1200" dirty="0"/>
        </a:p>
      </dsp:txBody>
      <dsp:txXfrm>
        <a:off x="3147987" y="1560462"/>
        <a:ext cx="1353630" cy="1279004"/>
      </dsp:txXfrm>
    </dsp:sp>
    <dsp:sp modelId="{5DA890D3-B6DE-4AF5-BE1B-572C1F3641C5}">
      <dsp:nvSpPr>
        <dsp:cNvPr id="0" name=""/>
        <dsp:cNvSpPr/>
      </dsp:nvSpPr>
      <dsp:spPr>
        <a:xfrm>
          <a:off x="4661799" y="1520670"/>
          <a:ext cx="1433214" cy="1358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4200" kern="1200" dirty="0" smtClean="0"/>
            <a:t>НПП</a:t>
          </a:r>
          <a:endParaRPr lang="en-US" sz="4200" kern="1200" dirty="0"/>
        </a:p>
      </dsp:txBody>
      <dsp:txXfrm>
        <a:off x="4701591" y="1560462"/>
        <a:ext cx="1353630" cy="12790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3F520-5C98-49B2-9239-D44C01AD9F66}">
      <dsp:nvSpPr>
        <dsp:cNvPr id="0" name=""/>
        <dsp:cNvSpPr/>
      </dsp:nvSpPr>
      <dsp:spPr>
        <a:xfrm>
          <a:off x="0" y="0"/>
          <a:ext cx="6096000" cy="1280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500" kern="1200" dirty="0" smtClean="0"/>
            <a:t>Представник Адміністрації університету</a:t>
          </a:r>
          <a:endParaRPr lang="en-US" sz="3500" kern="1200" dirty="0"/>
        </a:p>
      </dsp:txBody>
      <dsp:txXfrm>
        <a:off x="37501" y="37501"/>
        <a:ext cx="6020998" cy="120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D6B7F-BBA1-4985-A59F-02D8EAD08401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C6FEF-32BB-438C-ADCA-2EBED929D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C6FEF-32BB-438C-ADCA-2EBED929DD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255285"/>
            <a:ext cx="892696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8" y="6190198"/>
            <a:ext cx="495300" cy="495300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15616" y="6255285"/>
            <a:ext cx="4032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0" i="0" kern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Kharkiv</a:t>
            </a:r>
            <a:r>
              <a:rPr lang="en-US" sz="1200" b="0" i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National University of Radio Electronics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40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6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66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5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07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5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5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612D-3DB5-4330-A9A2-8E62826B7E3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36D1-365B-48B8-A2DF-F6C7897B5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42088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Інтелектуальна система управління кадровим складом учбового підрозділу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038" y="4081427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Магістра </a:t>
            </a:r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группи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СКСм17-2</a:t>
            </a:r>
          </a:p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Ізотова Євгенія </a:t>
            </a:r>
          </a:p>
          <a:p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Олександровича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2066" y="4081427"/>
            <a:ext cx="1955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Кер</a:t>
            </a:r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івник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доц. </a:t>
            </a:r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</a:rPr>
              <a:t>кафю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 АПОТ</a:t>
            </a:r>
          </a:p>
          <a:p>
            <a:pPr algn="r"/>
            <a:r>
              <a:rPr lang="uk-UA" dirty="0" smtClean="0">
                <a:solidFill>
                  <a:schemeClr val="tx2">
                    <a:lumMod val="75000"/>
                  </a:schemeClr>
                </a:solidFill>
              </a:rPr>
              <a:t>Шкіль О. С.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37" y="219998"/>
            <a:ext cx="795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Харківський національний університет радіоелектроніки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529884" y="1196752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Кафедра АПОТ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70624" y="177281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Атестаційна робота магістра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96" y="1556792"/>
            <a:ext cx="35242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55042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Схема авторизації користувача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22725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smtClean="0"/>
              <a:t>Клієнт-сервера архітектура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73" y="1844824"/>
            <a:ext cx="8487654" cy="297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09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4259" y="11663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err="1" smtClean="0"/>
              <a:t>Парсинг</a:t>
            </a:r>
            <a:r>
              <a:rPr lang="uk-UA" sz="3600" dirty="0" smtClean="0"/>
              <a:t> інформації про досягнення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501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10818" y="2606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err="1" smtClean="0"/>
              <a:t>Вирахування</a:t>
            </a:r>
            <a:r>
              <a:rPr lang="ru-RU" sz="3600" dirty="0" smtClean="0"/>
              <a:t> </a:t>
            </a:r>
            <a:r>
              <a:rPr lang="ru-RU" sz="3600" dirty="0" err="1" smtClean="0"/>
              <a:t>кількісних</a:t>
            </a:r>
            <a:r>
              <a:rPr lang="ru-RU" sz="3600" dirty="0" smtClean="0"/>
              <a:t> </a:t>
            </a:r>
            <a:r>
              <a:rPr lang="ru-RU" sz="3600" dirty="0" err="1" smtClean="0"/>
              <a:t>показників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14" y="1052736"/>
            <a:ext cx="367240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14" y="2924944"/>
            <a:ext cx="714040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9263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 smtClean="0"/>
              <a:t>Нормування та зважування </a:t>
            </a:r>
            <a:r>
              <a:rPr lang="uk-UA" sz="3600" dirty="0"/>
              <a:t>показників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6912"/>
            <a:ext cx="4371553" cy="262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48064" y="4398682"/>
            <a:ext cx="4320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462160" y="1147318"/>
            <a:ext cx="7710239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Зважування - привласнення значень індикаторів ваги - дозволяє диференціювати важливість основних індикаторів в загальній сукупності.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37025" y="0"/>
            <a:ext cx="510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НАЦІОНАЛЬНИЙ УНІВЕРСИТЕТ РАДІОЕЛЕКТРОНІКИ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47667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Формули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для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вираховування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рейтингових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показників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</a:rPr>
              <a:t>пунктів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0" y="1988840"/>
            <a:ext cx="3001764" cy="360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63425"/>
            <a:ext cx="54737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-31034" y="62068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Висновки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136195" y="1844824"/>
            <a:ext cx="7252229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Була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проаналізована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постанова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Кабінету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Міністрів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ро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затвердження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Ліцензійних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умов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провадження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освітньої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діяльності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Розроблена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база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даних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для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зберігання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та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обробки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інформації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про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досягнення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науко-педагогічних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працівників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університету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Р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озроблені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процедури підрахунку рейтингу для кадрового складу учбового закладу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F80E7B-7BB4-4BBD-A9F1-014FA4A5D284}"/>
              </a:ext>
            </a:extLst>
          </p:cNvPr>
          <p:cNvSpPr txBox="1"/>
          <p:nvPr/>
        </p:nvSpPr>
        <p:spPr>
          <a:xfrm>
            <a:off x="2791705" y="157268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28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28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  <p:pic>
        <p:nvPicPr>
          <p:cNvPr id="6146" name="Picture 2" descr="Image result for Ð´ÑÐºÑÑ Ð·Ð° ÑÐ²Ð°Ð³Ñ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80" y="0"/>
            <a:ext cx="91638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B4237F-B098-440F-8C6A-0D899AEBAFE0}"/>
              </a:ext>
            </a:extLst>
          </p:cNvPr>
          <p:cNvSpPr txBox="1"/>
          <p:nvPr/>
        </p:nvSpPr>
        <p:spPr>
          <a:xfrm>
            <a:off x="-9263" y="1886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Мета та задачі магістерської атестаційної роботи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91AE6F-CA54-428C-9EB4-4BF51F34255F}"/>
              </a:ext>
            </a:extLst>
          </p:cNvPr>
          <p:cNvSpPr txBox="1"/>
          <p:nvPr/>
        </p:nvSpPr>
        <p:spPr>
          <a:xfrm>
            <a:off x="514469" y="1628800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dirty="0"/>
              <a:t>Метою роботи є розробка процедур та інструментальних засобів, які б зумовили зменшення часових витрат адміністрації ВНЗ на складання рейтингу кадрів та підбору гідних кандидатів на науково-педагогічні посади за рахунок розробки та впровадження розумної системи моніторингу і </a:t>
            </a:r>
            <a:r>
              <a:rPr lang="uk-UA" dirty="0" err="1"/>
              <a:t>рейтингування</a:t>
            </a:r>
            <a:r>
              <a:rPr lang="uk-UA" dirty="0"/>
              <a:t> кадрових ресурсів учбового закладу.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EEC847-5982-4652-AEE3-B9871717BDA0}"/>
              </a:ext>
            </a:extLst>
          </p:cNvPr>
          <p:cNvSpPr txBox="1"/>
          <p:nvPr/>
        </p:nvSpPr>
        <p:spPr>
          <a:xfrm>
            <a:off x="554685" y="3136900"/>
            <a:ext cx="822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Задачі роботи:</a:t>
            </a:r>
          </a:p>
          <a:p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провести аналіз критеріїв ліцензування згідно з чинним законодавством</a:t>
            </a:r>
          </a:p>
          <a:p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процедури підрахунку індивідуального рейтингу науко-педагогічного працівника</a:t>
            </a:r>
          </a:p>
          <a:p>
            <a:pPr algn="ctr"/>
            <a:endParaRPr lang="uk-UA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розробити структуру системи управління кадровим складу учбового підрозділу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88412A2-6C63-4371-9796-913BCC5494E1}"/>
              </a:ext>
            </a:extLst>
          </p:cNvPr>
          <p:cNvSpPr/>
          <p:nvPr/>
        </p:nvSpPr>
        <p:spPr>
          <a:xfrm>
            <a:off x="4193361" y="3302021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5DB0817-FF0B-47EA-8FB6-D1834E9A3CD6}"/>
              </a:ext>
            </a:extLst>
          </p:cNvPr>
          <p:cNvSpPr/>
          <p:nvPr/>
        </p:nvSpPr>
        <p:spPr>
          <a:xfrm>
            <a:off x="4193361" y="3861048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9DA868D-1FA2-43BD-96B3-BC9AE46954CC}"/>
              </a:ext>
            </a:extLst>
          </p:cNvPr>
          <p:cNvSpPr/>
          <p:nvPr/>
        </p:nvSpPr>
        <p:spPr>
          <a:xfrm>
            <a:off x="4211960" y="4726885"/>
            <a:ext cx="882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3606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A7F047-9C02-467C-ADF4-D2162DCB3270}"/>
              </a:ext>
            </a:extLst>
          </p:cNvPr>
          <p:cNvSpPr txBox="1"/>
          <p:nvPr/>
        </p:nvSpPr>
        <p:spPr>
          <a:xfrm>
            <a:off x="0" y="26064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Хмарн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 серв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і</a:t>
            </a:r>
            <a:r>
              <a:rPr lang="x-none" sz="3600" dirty="0">
                <a:solidFill>
                  <a:schemeClr val="tx2">
                    <a:lumMod val="75000"/>
                  </a:schemeClr>
                </a:solidFill>
              </a:rPr>
              <a:t>си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72E5D137-776B-4E26-B4D7-F2CE3AA05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165265"/>
              </p:ext>
            </p:extLst>
          </p:nvPr>
        </p:nvGraphicFramePr>
        <p:xfrm>
          <a:off x="611559" y="980728"/>
          <a:ext cx="8281653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0" y="562670"/>
            <a:ext cx="91440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Сервіси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CyUni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AC251023-1C64-4D8E-B026-B3A940CAB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157105"/>
              </p:ext>
            </p:extLst>
          </p:nvPr>
        </p:nvGraphicFramePr>
        <p:xfrm>
          <a:off x="457200" y="921908"/>
          <a:ext cx="822960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3386F5-5406-4E26-AE85-05911A8FD272}"/>
              </a:ext>
            </a:extLst>
          </p:cNvPr>
          <p:cNvSpPr txBox="1"/>
          <p:nvPr/>
        </p:nvSpPr>
        <p:spPr>
          <a:xfrm>
            <a:off x="251520" y="1122899"/>
            <a:ext cx="8784975" cy="5170646"/>
          </a:xfrm>
          <a:prstGeom prst="rect">
            <a:avLst/>
          </a:prstGeom>
          <a:noFill/>
        </p:spPr>
        <p:txBody>
          <a:bodyPr wrap="square" numCol="2" spcCol="360000" rtlCol="0">
            <a:spAutoFit/>
          </a:bodyPr>
          <a:lstStyle/>
          <a:p>
            <a:pPr algn="just"/>
            <a:r>
              <a:rPr lang="ru-RU" sz="1100" dirty="0"/>
              <a:t>1) </a:t>
            </a:r>
            <a:r>
              <a:rPr lang="ru-RU" sz="1100" dirty="0" err="1"/>
              <a:t>наявність</a:t>
            </a:r>
            <a:r>
              <a:rPr lang="ru-RU" sz="1100" dirty="0"/>
              <a:t> за </a:t>
            </a:r>
            <a:r>
              <a:rPr lang="ru-RU" sz="1100" dirty="0" err="1"/>
              <a:t>останні</a:t>
            </a:r>
            <a:r>
              <a:rPr lang="ru-RU" sz="1100" dirty="0"/>
              <a:t> </a:t>
            </a:r>
            <a:r>
              <a:rPr lang="ru-RU" sz="1100" dirty="0" err="1"/>
              <a:t>п’ять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 у </a:t>
            </a:r>
            <a:r>
              <a:rPr lang="ru-RU" sz="1100" dirty="0" err="1"/>
              <a:t>періодичних</a:t>
            </a:r>
            <a:r>
              <a:rPr lang="ru-RU" sz="1100" dirty="0"/>
              <a:t> </a:t>
            </a:r>
            <a:r>
              <a:rPr lang="ru-RU" sz="1100" dirty="0" err="1"/>
              <a:t>виданнях</a:t>
            </a:r>
            <a:r>
              <a:rPr lang="ru-RU" sz="1100" dirty="0"/>
              <a:t>, </a:t>
            </a:r>
            <a:r>
              <a:rPr lang="ru-RU" sz="1100" dirty="0" err="1"/>
              <a:t>які</a:t>
            </a:r>
            <a:r>
              <a:rPr lang="ru-RU" sz="1100" dirty="0"/>
              <a:t> </a:t>
            </a:r>
            <a:r>
              <a:rPr lang="ru-RU" sz="1100" dirty="0" err="1"/>
              <a:t>включені</a:t>
            </a:r>
            <a:r>
              <a:rPr lang="ru-RU" sz="1100" dirty="0"/>
              <a:t> до </a:t>
            </a:r>
            <a:r>
              <a:rPr lang="ru-RU" sz="1100" dirty="0" err="1"/>
              <a:t>наукометричних</a:t>
            </a:r>
            <a:r>
              <a:rPr lang="ru-RU" sz="1100" dirty="0"/>
              <a:t> баз, </a:t>
            </a:r>
            <a:r>
              <a:rPr lang="ru-RU" sz="1100" dirty="0" err="1" smtClean="0"/>
              <a:t>рекомендованих</a:t>
            </a:r>
            <a:r>
              <a:rPr lang="en-US" sz="1100" dirty="0" smtClean="0"/>
              <a:t>;</a:t>
            </a:r>
            <a:endParaRPr lang="en-US" sz="1100" dirty="0"/>
          </a:p>
          <a:p>
            <a:pPr algn="just"/>
            <a:r>
              <a:rPr lang="en-US" sz="1100" dirty="0"/>
              <a:t>2) </a:t>
            </a:r>
            <a:r>
              <a:rPr lang="ru-RU" sz="1100" dirty="0" err="1"/>
              <a:t>наявність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 у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виданнях</a:t>
            </a:r>
            <a:r>
              <a:rPr lang="ru-RU" sz="1100" dirty="0"/>
              <a:t>, </a:t>
            </a:r>
            <a:r>
              <a:rPr lang="ru-RU" sz="1100" dirty="0" err="1"/>
              <a:t>включених</a:t>
            </a:r>
            <a:r>
              <a:rPr lang="ru-RU" sz="1100" dirty="0"/>
              <a:t> до </a:t>
            </a:r>
            <a:r>
              <a:rPr lang="ru-RU" sz="1100" dirty="0" err="1"/>
              <a:t>переліку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фахових</a:t>
            </a:r>
            <a:r>
              <a:rPr lang="ru-RU" sz="1100" dirty="0"/>
              <a:t> </a:t>
            </a:r>
            <a:r>
              <a:rPr lang="ru-RU" sz="1100" dirty="0" err="1"/>
              <a:t>видань</a:t>
            </a:r>
            <a:r>
              <a:rPr lang="ru-RU" sz="1100" dirty="0"/>
              <a:t> </a:t>
            </a:r>
            <a:r>
              <a:rPr lang="ru-RU" sz="1100" dirty="0" err="1"/>
              <a:t>України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3) </a:t>
            </a:r>
            <a:r>
              <a:rPr lang="ru-RU" sz="1100" dirty="0" err="1"/>
              <a:t>наявність</a:t>
            </a:r>
            <a:r>
              <a:rPr lang="ru-RU" sz="1100" dirty="0"/>
              <a:t> виданого </a:t>
            </a:r>
            <a:r>
              <a:rPr lang="ru-RU" sz="1100" dirty="0" err="1"/>
              <a:t>підручника</a:t>
            </a:r>
            <a:r>
              <a:rPr lang="ru-RU" sz="1100" dirty="0"/>
              <a:t> </a:t>
            </a:r>
            <a:r>
              <a:rPr lang="ru-RU" sz="1100" dirty="0" err="1"/>
              <a:t>чи</a:t>
            </a:r>
            <a:r>
              <a:rPr lang="ru-RU" sz="1100" dirty="0"/>
              <a:t> </a:t>
            </a:r>
            <a:r>
              <a:rPr lang="ru-RU" sz="1100" dirty="0" err="1"/>
              <a:t>навчального</a:t>
            </a:r>
            <a:r>
              <a:rPr lang="ru-RU" sz="1100" dirty="0"/>
              <a:t> </a:t>
            </a:r>
            <a:r>
              <a:rPr lang="ru-RU" sz="1100" dirty="0" err="1"/>
              <a:t>посібника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монографії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4) </a:t>
            </a:r>
            <a:r>
              <a:rPr lang="ru-RU" sz="1100" dirty="0" err="1"/>
              <a:t>наукове</a:t>
            </a:r>
            <a:r>
              <a:rPr lang="ru-RU" sz="1100" dirty="0"/>
              <a:t> </a:t>
            </a:r>
            <a:r>
              <a:rPr lang="ru-RU" sz="1100" dirty="0" err="1"/>
              <a:t>керівництво</a:t>
            </a:r>
            <a:r>
              <a:rPr lang="ru-RU" sz="1100" dirty="0"/>
              <a:t> (</a:t>
            </a:r>
            <a:r>
              <a:rPr lang="ru-RU" sz="1100" dirty="0" err="1"/>
              <a:t>консультування</a:t>
            </a:r>
            <a:r>
              <a:rPr lang="ru-RU" sz="1100" dirty="0"/>
              <a:t>) </a:t>
            </a:r>
            <a:r>
              <a:rPr lang="ru-RU" sz="1100" dirty="0" err="1"/>
              <a:t>здобувача</a:t>
            </a:r>
            <a:r>
              <a:rPr lang="ru-RU" sz="1100" dirty="0"/>
              <a:t>, </a:t>
            </a:r>
            <a:r>
              <a:rPr lang="ru-RU" sz="1100" dirty="0" err="1"/>
              <a:t>який</a:t>
            </a:r>
            <a:r>
              <a:rPr lang="ru-RU" sz="1100" dirty="0"/>
              <a:t> одержав документ про </a:t>
            </a:r>
            <a:r>
              <a:rPr lang="ru-RU" sz="1100" dirty="0" err="1"/>
              <a:t>присудження</a:t>
            </a:r>
            <a:r>
              <a:rPr lang="ru-RU" sz="1100" dirty="0"/>
              <a:t> </a:t>
            </a:r>
            <a:r>
              <a:rPr lang="ru-RU" sz="1100" dirty="0" err="1"/>
              <a:t>наукового</a:t>
            </a:r>
            <a:r>
              <a:rPr lang="ru-RU" sz="1100" dirty="0"/>
              <a:t> </a:t>
            </a:r>
            <a:r>
              <a:rPr lang="ru-RU" sz="1100" dirty="0" err="1"/>
              <a:t>ступеня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5) участь у </a:t>
            </a:r>
            <a:r>
              <a:rPr lang="ru-RU" sz="1100" dirty="0" err="1"/>
              <a:t>міжнародних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проектах, </a:t>
            </a:r>
            <a:r>
              <a:rPr lang="ru-RU" sz="1100" dirty="0" err="1"/>
              <a:t>залучення</a:t>
            </a:r>
            <a:r>
              <a:rPr lang="ru-RU" sz="1100" dirty="0"/>
              <a:t> до </a:t>
            </a:r>
            <a:r>
              <a:rPr lang="ru-RU" sz="1100" dirty="0" err="1"/>
              <a:t>міжнародної</a:t>
            </a:r>
            <a:r>
              <a:rPr lang="ru-RU" sz="1100" dirty="0"/>
              <a:t> </a:t>
            </a:r>
            <a:r>
              <a:rPr lang="ru-RU" sz="1100" dirty="0" err="1"/>
              <a:t>експертизи</a:t>
            </a:r>
            <a:r>
              <a:rPr lang="ru-RU" sz="1100" dirty="0"/>
              <a:t>, </a:t>
            </a:r>
            <a:r>
              <a:rPr lang="ru-RU" sz="1100" dirty="0" err="1"/>
              <a:t>наявність</a:t>
            </a:r>
            <a:r>
              <a:rPr lang="ru-RU" sz="1100" dirty="0"/>
              <a:t> </a:t>
            </a:r>
            <a:r>
              <a:rPr lang="ru-RU" sz="1100" dirty="0" err="1"/>
              <a:t>звання</a:t>
            </a:r>
            <a:r>
              <a:rPr lang="ru-RU" sz="1100" dirty="0"/>
              <a:t> “</a:t>
            </a:r>
            <a:r>
              <a:rPr lang="ru-RU" sz="1100" dirty="0" err="1"/>
              <a:t>суддя</a:t>
            </a:r>
            <a:r>
              <a:rPr lang="ru-RU" sz="1100" dirty="0"/>
              <a:t> </a:t>
            </a:r>
            <a:r>
              <a:rPr lang="ru-RU" sz="1100" dirty="0" err="1"/>
              <a:t>міжнародної</a:t>
            </a:r>
            <a:r>
              <a:rPr lang="ru-RU" sz="1100" dirty="0"/>
              <a:t> </a:t>
            </a:r>
            <a:r>
              <a:rPr lang="ru-RU" sz="1100" dirty="0" err="1"/>
              <a:t>категорії</a:t>
            </a:r>
            <a:r>
              <a:rPr lang="ru-RU" sz="1100" dirty="0"/>
              <a:t>”;</a:t>
            </a:r>
          </a:p>
          <a:p>
            <a:pPr algn="just"/>
            <a:r>
              <a:rPr lang="ru-RU" sz="1100" dirty="0"/>
              <a:t>6) </a:t>
            </a:r>
            <a:r>
              <a:rPr lang="ru-RU" sz="1100" dirty="0" err="1"/>
              <a:t>проведення</a:t>
            </a:r>
            <a:r>
              <a:rPr lang="ru-RU" sz="1100" dirty="0"/>
              <a:t> </a:t>
            </a:r>
            <a:r>
              <a:rPr lang="ru-RU" sz="1100" dirty="0" err="1"/>
              <a:t>навчальних</a:t>
            </a:r>
            <a:r>
              <a:rPr lang="ru-RU" sz="1100" dirty="0"/>
              <a:t> занять </a:t>
            </a:r>
            <a:r>
              <a:rPr lang="ru-RU" sz="1100" dirty="0" err="1"/>
              <a:t>із</a:t>
            </a:r>
            <a:r>
              <a:rPr lang="ru-RU" sz="1100" dirty="0"/>
              <a:t> </a:t>
            </a:r>
            <a:r>
              <a:rPr lang="ru-RU" sz="1100" dirty="0" err="1"/>
              <a:t>спеціальних</a:t>
            </a:r>
            <a:r>
              <a:rPr lang="ru-RU" sz="1100" dirty="0"/>
              <a:t> </a:t>
            </a:r>
            <a:r>
              <a:rPr lang="ru-RU" sz="1100" dirty="0" err="1"/>
              <a:t>дисциплін</a:t>
            </a:r>
            <a:r>
              <a:rPr lang="ru-RU" sz="1100" dirty="0"/>
              <a:t> </a:t>
            </a:r>
            <a:r>
              <a:rPr lang="ru-RU" sz="1100" dirty="0" err="1"/>
              <a:t>іноземною</a:t>
            </a:r>
            <a:r>
              <a:rPr lang="ru-RU" sz="1100" dirty="0"/>
              <a:t> </a:t>
            </a:r>
            <a:r>
              <a:rPr lang="ru-RU" sz="1100" dirty="0" err="1"/>
              <a:t>мовою</a:t>
            </a:r>
            <a:r>
              <a:rPr lang="ru-RU" sz="1100" dirty="0"/>
              <a:t> в </a:t>
            </a:r>
            <a:r>
              <a:rPr lang="ru-RU" sz="1100" dirty="0" err="1"/>
              <a:t>обсязі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50 </a:t>
            </a:r>
            <a:r>
              <a:rPr lang="ru-RU" sz="1100" dirty="0" err="1"/>
              <a:t>аудиторних</a:t>
            </a:r>
            <a:r>
              <a:rPr lang="ru-RU" sz="1100" dirty="0"/>
              <a:t> годин на </a:t>
            </a:r>
            <a:r>
              <a:rPr lang="ru-RU" sz="1100" dirty="0" err="1"/>
              <a:t>навчальний</a:t>
            </a:r>
            <a:r>
              <a:rPr lang="ru-RU" sz="1100" dirty="0"/>
              <a:t> </a:t>
            </a:r>
            <a:r>
              <a:rPr lang="ru-RU" sz="1100" dirty="0" err="1"/>
              <a:t>рік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7) робота у </a:t>
            </a:r>
            <a:r>
              <a:rPr lang="ru-RU" sz="1100" dirty="0" err="1"/>
              <a:t>складі</a:t>
            </a:r>
            <a:r>
              <a:rPr lang="ru-RU" sz="1100" dirty="0"/>
              <a:t> </a:t>
            </a:r>
            <a:r>
              <a:rPr lang="ru-RU" sz="1100" dirty="0" err="1"/>
              <a:t>експертних</a:t>
            </a:r>
            <a:r>
              <a:rPr lang="ru-RU" sz="1100" dirty="0"/>
              <a:t> рад з </a:t>
            </a:r>
            <a:r>
              <a:rPr lang="ru-RU" sz="1100" dirty="0" err="1"/>
              <a:t>питань</a:t>
            </a:r>
            <a:r>
              <a:rPr lang="ru-RU" sz="1100" dirty="0"/>
              <a:t> </a:t>
            </a:r>
            <a:r>
              <a:rPr lang="ru-RU" sz="1100" dirty="0" err="1"/>
              <a:t>проведення</a:t>
            </a:r>
            <a:r>
              <a:rPr lang="ru-RU" sz="1100" dirty="0"/>
              <a:t> </a:t>
            </a:r>
            <a:r>
              <a:rPr lang="ru-RU" sz="1100" dirty="0" err="1"/>
              <a:t>експертизи</a:t>
            </a:r>
            <a:r>
              <a:rPr lang="ru-RU" sz="1100" dirty="0"/>
              <a:t> </a:t>
            </a:r>
            <a:r>
              <a:rPr lang="ru-RU" sz="1100" dirty="0" err="1"/>
              <a:t>дисертацій</a:t>
            </a:r>
            <a:r>
              <a:rPr lang="ru-RU" sz="1100" dirty="0"/>
              <a:t> МОН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галузевих</a:t>
            </a:r>
            <a:r>
              <a:rPr lang="ru-RU" sz="1100" dirty="0"/>
              <a:t> </a:t>
            </a:r>
            <a:r>
              <a:rPr lang="ru-RU" sz="1100" dirty="0" err="1"/>
              <a:t>експертних</a:t>
            </a:r>
            <a:r>
              <a:rPr lang="ru-RU" sz="1100" dirty="0"/>
              <a:t> рад </a:t>
            </a:r>
            <a:r>
              <a:rPr lang="ru-RU" sz="1100" dirty="0" err="1"/>
              <a:t>Національного</a:t>
            </a:r>
            <a:r>
              <a:rPr lang="ru-RU" sz="1100" dirty="0"/>
              <a:t> агентства </a:t>
            </a:r>
            <a:r>
              <a:rPr lang="ru-RU" sz="1100" dirty="0" err="1"/>
              <a:t>із</a:t>
            </a:r>
            <a:r>
              <a:rPr lang="ru-RU" sz="1100" dirty="0"/>
              <a:t> </a:t>
            </a:r>
            <a:r>
              <a:rPr lang="ru-RU" sz="1100" dirty="0" err="1"/>
              <a:t>забезпечення</a:t>
            </a:r>
            <a:r>
              <a:rPr lang="ru-RU" sz="1100" dirty="0"/>
              <a:t> </a:t>
            </a:r>
            <a:r>
              <a:rPr lang="ru-RU" sz="1100" dirty="0" err="1"/>
              <a:t>якості</a:t>
            </a:r>
            <a:r>
              <a:rPr lang="ru-RU" sz="1100" dirty="0"/>
              <a:t> </a:t>
            </a:r>
            <a:r>
              <a:rPr lang="ru-RU" sz="1100" dirty="0" err="1"/>
              <a:t>вищої</a:t>
            </a:r>
            <a:r>
              <a:rPr lang="ru-RU" sz="1100" dirty="0"/>
              <a:t> </a:t>
            </a:r>
            <a:r>
              <a:rPr lang="ru-RU" sz="1100" dirty="0" err="1" smtClean="0"/>
              <a:t>освіти</a:t>
            </a:r>
            <a:r>
              <a:rPr lang="ru-RU" sz="1100" dirty="0" smtClean="0"/>
              <a:t> і т.д.</a:t>
            </a:r>
          </a:p>
          <a:p>
            <a:pPr algn="just"/>
            <a:r>
              <a:rPr lang="ru-RU" sz="1100" dirty="0" smtClean="0"/>
              <a:t>8</a:t>
            </a:r>
            <a:r>
              <a:rPr lang="ru-RU" sz="1100" dirty="0"/>
              <a:t>) </a:t>
            </a:r>
            <a:r>
              <a:rPr lang="ru-RU" sz="1100" dirty="0" err="1"/>
              <a:t>виконання</a:t>
            </a:r>
            <a:r>
              <a:rPr lang="ru-RU" sz="1100" dirty="0"/>
              <a:t> </a:t>
            </a:r>
            <a:r>
              <a:rPr lang="ru-RU" sz="1100" dirty="0" err="1"/>
              <a:t>функцій</a:t>
            </a:r>
            <a:r>
              <a:rPr lang="ru-RU" sz="1100" dirty="0"/>
              <a:t> </a:t>
            </a:r>
            <a:r>
              <a:rPr lang="ru-RU" sz="1100" dirty="0" err="1"/>
              <a:t>наукового</a:t>
            </a:r>
            <a:r>
              <a:rPr lang="ru-RU" sz="1100" dirty="0"/>
              <a:t> </a:t>
            </a:r>
            <a:r>
              <a:rPr lang="ru-RU" sz="1100" dirty="0" err="1"/>
              <a:t>керівника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відповідального</a:t>
            </a:r>
            <a:r>
              <a:rPr lang="ru-RU" sz="1100" dirty="0"/>
              <a:t> </a:t>
            </a:r>
            <a:r>
              <a:rPr lang="ru-RU" sz="1100" dirty="0" err="1"/>
              <a:t>виконавця</a:t>
            </a:r>
            <a:r>
              <a:rPr lang="ru-RU" sz="1100" dirty="0"/>
              <a:t> </a:t>
            </a:r>
            <a:r>
              <a:rPr lang="ru-RU" sz="1100" dirty="0" err="1"/>
              <a:t>наукової</a:t>
            </a:r>
            <a:r>
              <a:rPr lang="ru-RU" sz="1100" dirty="0"/>
              <a:t> теми (</a:t>
            </a:r>
            <a:r>
              <a:rPr lang="ru-RU" sz="1100" dirty="0" smtClean="0"/>
              <a:t>проекту) </a:t>
            </a:r>
            <a:r>
              <a:rPr lang="uk-UA" sz="1100" dirty="0" smtClean="0"/>
              <a:t>і т.д.</a:t>
            </a:r>
            <a:endParaRPr lang="ru-RU" sz="1100" dirty="0"/>
          </a:p>
          <a:p>
            <a:pPr algn="just"/>
            <a:r>
              <a:rPr lang="ru-RU" sz="1100" dirty="0"/>
              <a:t>9) </a:t>
            </a:r>
            <a:r>
              <a:rPr lang="ru-RU" sz="1100" dirty="0" err="1"/>
              <a:t>керівництво</a:t>
            </a:r>
            <a:r>
              <a:rPr lang="ru-RU" sz="1100" dirty="0"/>
              <a:t> </a:t>
            </a:r>
            <a:r>
              <a:rPr lang="ru-RU" sz="1100" dirty="0" err="1"/>
              <a:t>школярем</a:t>
            </a:r>
            <a:r>
              <a:rPr lang="ru-RU" sz="1100" dirty="0"/>
              <a:t>, </a:t>
            </a:r>
            <a:r>
              <a:rPr lang="ru-RU" sz="1100" dirty="0" err="1"/>
              <a:t>який</a:t>
            </a:r>
            <a:r>
              <a:rPr lang="ru-RU" sz="1100" dirty="0"/>
              <a:t> </a:t>
            </a:r>
            <a:r>
              <a:rPr lang="ru-RU" sz="1100" dirty="0" err="1"/>
              <a:t>зайняв</a:t>
            </a:r>
            <a:r>
              <a:rPr lang="ru-RU" sz="1100" dirty="0"/>
              <a:t> </a:t>
            </a:r>
            <a:r>
              <a:rPr lang="ru-RU" sz="1100" dirty="0" err="1"/>
              <a:t>призове</a:t>
            </a:r>
            <a:r>
              <a:rPr lang="ru-RU" sz="1100" dirty="0"/>
              <a:t> </a:t>
            </a:r>
            <a:r>
              <a:rPr lang="ru-RU" sz="1100" dirty="0" err="1"/>
              <a:t>місце</a:t>
            </a:r>
            <a:r>
              <a:rPr lang="ru-RU" sz="1100" dirty="0"/>
              <a:t> </a:t>
            </a:r>
            <a:r>
              <a:rPr lang="en-US" sz="1100" dirty="0"/>
              <a:t>III-IV </a:t>
            </a:r>
            <a:r>
              <a:rPr lang="ru-RU" sz="1100" dirty="0" err="1"/>
              <a:t>етапу</a:t>
            </a:r>
            <a:r>
              <a:rPr lang="ru-RU" sz="1100" dirty="0"/>
              <a:t> </a:t>
            </a:r>
            <a:r>
              <a:rPr lang="ru-RU" sz="1100" dirty="0" err="1"/>
              <a:t>Всеукраїнських</a:t>
            </a:r>
            <a:r>
              <a:rPr lang="ru-RU" sz="1100" dirty="0"/>
              <a:t> </a:t>
            </a:r>
            <a:r>
              <a:rPr lang="ru-RU" sz="1100" dirty="0" err="1"/>
              <a:t>учнівських</a:t>
            </a:r>
            <a:r>
              <a:rPr lang="ru-RU" sz="1100" dirty="0"/>
              <a:t> </a:t>
            </a:r>
            <a:r>
              <a:rPr lang="ru-RU" sz="1100" dirty="0" err="1"/>
              <a:t>олімпіад</a:t>
            </a:r>
            <a:r>
              <a:rPr lang="ru-RU" sz="1100" dirty="0"/>
              <a:t> з </a:t>
            </a:r>
            <a:r>
              <a:rPr lang="ru-RU" sz="1100" dirty="0" err="1"/>
              <a:t>базових</a:t>
            </a:r>
            <a:r>
              <a:rPr lang="ru-RU" sz="1100" dirty="0"/>
              <a:t> </a:t>
            </a:r>
            <a:r>
              <a:rPr lang="ru-RU" sz="1100" dirty="0" err="1"/>
              <a:t>навчальних</a:t>
            </a:r>
            <a:r>
              <a:rPr lang="ru-RU" sz="1100" dirty="0"/>
              <a:t> </a:t>
            </a:r>
            <a:r>
              <a:rPr lang="ru-RU" sz="1100" dirty="0" err="1" smtClean="0"/>
              <a:t>предметів</a:t>
            </a:r>
            <a:r>
              <a:rPr lang="uk-UA" sz="1100" dirty="0"/>
              <a:t> і т.д.</a:t>
            </a:r>
            <a:endParaRPr lang="ru-RU" sz="1100" dirty="0"/>
          </a:p>
          <a:p>
            <a:pPr algn="just"/>
            <a:r>
              <a:rPr lang="ru-RU" sz="1100" dirty="0"/>
              <a:t>10) </a:t>
            </a:r>
            <a:r>
              <a:rPr lang="ru-RU" sz="1100" dirty="0" err="1"/>
              <a:t>організаційна</a:t>
            </a:r>
            <a:r>
              <a:rPr lang="ru-RU" sz="1100" dirty="0"/>
              <a:t> робота у закладах </a:t>
            </a:r>
            <a:r>
              <a:rPr lang="ru-RU" sz="1100" dirty="0" err="1"/>
              <a:t>освіти</a:t>
            </a:r>
            <a:r>
              <a:rPr lang="ru-RU" sz="1100" dirty="0"/>
              <a:t> на посадах </a:t>
            </a:r>
            <a:r>
              <a:rPr lang="ru-RU" sz="1100" dirty="0" err="1"/>
              <a:t>керівника</a:t>
            </a:r>
            <a:r>
              <a:rPr lang="ru-RU" sz="1100" dirty="0"/>
              <a:t> (заступника </a:t>
            </a:r>
            <a:r>
              <a:rPr lang="ru-RU" sz="1100" dirty="0" err="1"/>
              <a:t>керівника</a:t>
            </a:r>
            <a:r>
              <a:rPr lang="ru-RU" sz="1100" dirty="0"/>
              <a:t>) закладу </a:t>
            </a:r>
            <a:r>
              <a:rPr lang="ru-RU" sz="1100" dirty="0" err="1"/>
              <a:t>освіти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інституту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smtClean="0"/>
              <a:t>факультету/</a:t>
            </a:r>
            <a:r>
              <a:rPr lang="en-US" sz="1100" dirty="0" smtClean="0"/>
              <a:t> </a:t>
            </a:r>
            <a:r>
              <a:rPr lang="ru-RU" sz="1100" dirty="0" err="1" smtClean="0"/>
              <a:t>відділення</a:t>
            </a:r>
            <a:r>
              <a:rPr lang="ru-RU" sz="1100" dirty="0" smtClean="0"/>
              <a:t> </a:t>
            </a:r>
            <a:r>
              <a:rPr lang="ru-RU" sz="1100" dirty="0"/>
              <a:t>(</a:t>
            </a:r>
            <a:r>
              <a:rPr lang="ru-RU" sz="1100" dirty="0" err="1"/>
              <a:t>наукової</a:t>
            </a:r>
            <a:r>
              <a:rPr lang="ru-RU" sz="1100" dirty="0"/>
              <a:t> установи)/ </a:t>
            </a:r>
            <a:r>
              <a:rPr lang="ru-RU" sz="1100" dirty="0" err="1"/>
              <a:t>філії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кафедри</a:t>
            </a:r>
            <a:r>
              <a:rPr lang="ru-RU" sz="1100" dirty="0" smtClean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іншого</a:t>
            </a:r>
            <a:r>
              <a:rPr lang="ru-RU" sz="1100" dirty="0"/>
              <a:t> </a:t>
            </a:r>
            <a:r>
              <a:rPr lang="ru-RU" sz="1100" dirty="0" err="1"/>
              <a:t>відповідального</a:t>
            </a:r>
            <a:r>
              <a:rPr lang="ru-RU" sz="1100" dirty="0"/>
              <a:t> за </a:t>
            </a:r>
            <a:r>
              <a:rPr lang="ru-RU" sz="1100" dirty="0" err="1"/>
              <a:t>підготовку</a:t>
            </a:r>
            <a:r>
              <a:rPr lang="ru-RU" sz="1100" dirty="0"/>
              <a:t> </a:t>
            </a:r>
            <a:r>
              <a:rPr lang="ru-RU" sz="1100" dirty="0" err="1"/>
              <a:t>здобувачів</a:t>
            </a:r>
            <a:r>
              <a:rPr lang="ru-RU" sz="1100" dirty="0"/>
              <a:t> </a:t>
            </a:r>
            <a:r>
              <a:rPr lang="ru-RU" sz="1100" dirty="0" err="1"/>
              <a:t>вищої</a:t>
            </a:r>
            <a:r>
              <a:rPr lang="ru-RU" sz="1100" dirty="0"/>
              <a:t> </a:t>
            </a:r>
            <a:r>
              <a:rPr lang="ru-RU" sz="1100" dirty="0" err="1"/>
              <a:t>освіти</a:t>
            </a:r>
            <a:r>
              <a:rPr lang="ru-RU" sz="1100" dirty="0"/>
              <a:t> </a:t>
            </a:r>
            <a:r>
              <a:rPr lang="ru-RU" sz="1100" dirty="0" err="1"/>
              <a:t>підрозділу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відділу</a:t>
            </a:r>
            <a:r>
              <a:rPr lang="ru-RU" sz="1100" dirty="0" smtClean="0"/>
              <a:t> </a:t>
            </a:r>
            <a:r>
              <a:rPr lang="ru-RU" sz="1100" dirty="0"/>
              <a:t>(</a:t>
            </a:r>
            <a:r>
              <a:rPr lang="ru-RU" sz="1100" dirty="0" err="1"/>
              <a:t>наукової</a:t>
            </a:r>
            <a:r>
              <a:rPr lang="ru-RU" sz="1100" dirty="0"/>
              <a:t> установи</a:t>
            </a:r>
            <a:r>
              <a:rPr lang="ru-RU" sz="1100" dirty="0" smtClean="0"/>
              <a:t>)/</a:t>
            </a:r>
            <a:r>
              <a:rPr lang="en-US" sz="1100" dirty="0" smtClean="0"/>
              <a:t> </a:t>
            </a:r>
            <a:r>
              <a:rPr lang="ru-RU" sz="1100" dirty="0" err="1" smtClean="0"/>
              <a:t>навчально</a:t>
            </a:r>
            <a:r>
              <a:rPr lang="ru-RU" sz="1100" dirty="0" smtClean="0"/>
              <a:t>-методичного </a:t>
            </a:r>
            <a:r>
              <a:rPr lang="ru-RU" sz="1100" dirty="0" err="1"/>
              <a:t>управління</a:t>
            </a:r>
            <a:r>
              <a:rPr lang="ru-RU" sz="1100" dirty="0"/>
              <a:t> (</a:t>
            </a:r>
            <a:r>
              <a:rPr lang="ru-RU" sz="1100" dirty="0" err="1"/>
              <a:t>відділу</a:t>
            </a:r>
            <a:r>
              <a:rPr lang="ru-RU" sz="1100" dirty="0" smtClean="0"/>
              <a:t>)/</a:t>
            </a:r>
            <a:r>
              <a:rPr lang="en-US" sz="1100" dirty="0" smtClean="0"/>
              <a:t> </a:t>
            </a:r>
            <a:r>
              <a:rPr lang="ru-RU" sz="1100" dirty="0" err="1" smtClean="0"/>
              <a:t>лабораторії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іншого</a:t>
            </a:r>
            <a:r>
              <a:rPr lang="ru-RU" sz="1100" dirty="0" smtClean="0"/>
              <a:t> </a:t>
            </a:r>
            <a:r>
              <a:rPr lang="ru-RU" sz="1100" dirty="0" err="1"/>
              <a:t>навчально-наукового</a:t>
            </a:r>
            <a:r>
              <a:rPr lang="ru-RU" sz="1100" dirty="0"/>
              <a:t> (</a:t>
            </a:r>
            <a:r>
              <a:rPr lang="ru-RU" sz="1100" dirty="0" err="1"/>
              <a:t>інноваційного</a:t>
            </a:r>
            <a:r>
              <a:rPr lang="ru-RU" sz="1100" dirty="0"/>
              <a:t>) структурного </a:t>
            </a:r>
            <a:r>
              <a:rPr lang="ru-RU" sz="1100" dirty="0" err="1"/>
              <a:t>підрозділу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вченого</a:t>
            </a:r>
            <a:r>
              <a:rPr lang="ru-RU" sz="1100" dirty="0" smtClean="0"/>
              <a:t> </a:t>
            </a:r>
            <a:r>
              <a:rPr lang="ru-RU" sz="1100" dirty="0"/>
              <a:t>секретаря закладу </a:t>
            </a:r>
            <a:r>
              <a:rPr lang="ru-RU" sz="1100" dirty="0" err="1"/>
              <a:t>освіти</a:t>
            </a:r>
            <a:r>
              <a:rPr lang="ru-RU" sz="1100" dirty="0"/>
              <a:t> (факультету, </a:t>
            </a:r>
            <a:r>
              <a:rPr lang="ru-RU" sz="1100" dirty="0" err="1"/>
              <a:t>інституту</a:t>
            </a:r>
            <a:r>
              <a:rPr lang="ru-RU" sz="1100" dirty="0" smtClean="0"/>
              <a:t>)/</a:t>
            </a:r>
            <a:r>
              <a:rPr lang="en-US" sz="1100" dirty="0" smtClean="0"/>
              <a:t> </a:t>
            </a:r>
            <a:r>
              <a:rPr lang="ru-RU" sz="1100" dirty="0" err="1" smtClean="0"/>
              <a:t>відповідального</a:t>
            </a:r>
            <a:r>
              <a:rPr lang="ru-RU" sz="1100" dirty="0" smtClean="0"/>
              <a:t> </a:t>
            </a:r>
            <a:r>
              <a:rPr lang="ru-RU" sz="1100" dirty="0"/>
              <a:t>секретаря </a:t>
            </a:r>
            <a:r>
              <a:rPr lang="ru-RU" sz="1100" dirty="0" err="1"/>
              <a:t>приймальної</a:t>
            </a:r>
            <a:r>
              <a:rPr lang="ru-RU" sz="1100" dirty="0"/>
              <a:t> </a:t>
            </a:r>
            <a:r>
              <a:rPr lang="ru-RU" sz="1100" dirty="0" err="1"/>
              <a:t>комісії</a:t>
            </a:r>
            <a:r>
              <a:rPr lang="ru-RU" sz="1100" dirty="0"/>
              <a:t> та </a:t>
            </a:r>
            <a:r>
              <a:rPr lang="ru-RU" sz="1100" dirty="0" err="1"/>
              <a:t>його</a:t>
            </a:r>
            <a:r>
              <a:rPr lang="ru-RU" sz="1100" dirty="0"/>
              <a:t> заступника;</a:t>
            </a:r>
          </a:p>
          <a:p>
            <a:pPr algn="just"/>
            <a:r>
              <a:rPr lang="ru-RU" sz="1100" dirty="0"/>
              <a:t>11) участь в </a:t>
            </a:r>
            <a:r>
              <a:rPr lang="ru-RU" sz="1100" dirty="0" err="1"/>
              <a:t>атестації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працівників</a:t>
            </a:r>
            <a:r>
              <a:rPr lang="ru-RU" sz="1100" dirty="0"/>
              <a:t> як </a:t>
            </a:r>
            <a:r>
              <a:rPr lang="ru-RU" sz="1100" dirty="0" err="1"/>
              <a:t>офіційного</a:t>
            </a:r>
            <a:r>
              <a:rPr lang="ru-RU" sz="1100" dirty="0"/>
              <a:t> </a:t>
            </a:r>
            <a:r>
              <a:rPr lang="ru-RU" sz="1100" dirty="0" err="1"/>
              <a:t>опонента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члена </a:t>
            </a:r>
            <a:r>
              <a:rPr lang="ru-RU" sz="1100" dirty="0" err="1"/>
              <a:t>постійної</a:t>
            </a:r>
            <a:r>
              <a:rPr lang="ru-RU" sz="1100" dirty="0"/>
              <a:t> </a:t>
            </a:r>
            <a:r>
              <a:rPr lang="ru-RU" sz="1100" dirty="0" err="1"/>
              <a:t>спеціалізованої</a:t>
            </a:r>
            <a:r>
              <a:rPr lang="ru-RU" sz="1100" dirty="0"/>
              <a:t> </a:t>
            </a:r>
            <a:r>
              <a:rPr lang="ru-RU" sz="1100" dirty="0" err="1"/>
              <a:t>вченої</a:t>
            </a:r>
            <a:r>
              <a:rPr lang="ru-RU" sz="1100" dirty="0"/>
              <a:t> ради (не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трьох</a:t>
            </a:r>
            <a:r>
              <a:rPr lang="ru-RU" sz="1100" dirty="0"/>
              <a:t> </a:t>
            </a:r>
            <a:r>
              <a:rPr lang="ru-RU" sz="1100" dirty="0" err="1"/>
              <a:t>разових</a:t>
            </a:r>
            <a:r>
              <a:rPr lang="ru-RU" sz="1100" dirty="0"/>
              <a:t> </a:t>
            </a:r>
            <a:r>
              <a:rPr lang="ru-RU" sz="1100" dirty="0" err="1"/>
              <a:t>спеціалізованих</a:t>
            </a:r>
            <a:r>
              <a:rPr lang="ru-RU" sz="1100" dirty="0"/>
              <a:t> </a:t>
            </a:r>
            <a:r>
              <a:rPr lang="ru-RU" sz="1100" dirty="0" err="1"/>
              <a:t>вчених</a:t>
            </a:r>
            <a:r>
              <a:rPr lang="ru-RU" sz="1100" dirty="0"/>
              <a:t> рад);</a:t>
            </a:r>
          </a:p>
          <a:p>
            <a:pPr algn="just"/>
            <a:r>
              <a:rPr lang="ru-RU" sz="1100" dirty="0"/>
              <a:t>12) </a:t>
            </a:r>
            <a:r>
              <a:rPr lang="ru-RU" sz="1100" dirty="0" err="1"/>
              <a:t>наявність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авторських</a:t>
            </a:r>
            <a:r>
              <a:rPr lang="ru-RU" sz="1100" dirty="0"/>
              <a:t> </a:t>
            </a:r>
            <a:r>
              <a:rPr lang="ru-RU" sz="1100" dirty="0" err="1"/>
              <a:t>свідоцтв</a:t>
            </a:r>
            <a:r>
              <a:rPr lang="ru-RU" sz="1100" dirty="0"/>
              <a:t> та/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патентів</a:t>
            </a:r>
            <a:r>
              <a:rPr lang="ru-RU" sz="1100" dirty="0"/>
              <a:t> </a:t>
            </a:r>
            <a:r>
              <a:rPr lang="ru-RU" sz="1100" dirty="0" err="1"/>
              <a:t>загальною</a:t>
            </a:r>
            <a:r>
              <a:rPr lang="ru-RU" sz="1100" dirty="0"/>
              <a:t> </a:t>
            </a:r>
            <a:r>
              <a:rPr lang="ru-RU" sz="1100" dirty="0" err="1"/>
              <a:t>кількістю</a:t>
            </a:r>
            <a:r>
              <a:rPr lang="ru-RU" sz="1100" dirty="0"/>
              <a:t> два </a:t>
            </a:r>
            <a:r>
              <a:rPr lang="ru-RU" sz="1100" dirty="0" err="1"/>
              <a:t>досягнення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13) </a:t>
            </a:r>
            <a:r>
              <a:rPr lang="ru-RU" sz="1100" dirty="0" err="1"/>
              <a:t>наявність</a:t>
            </a:r>
            <a:r>
              <a:rPr lang="ru-RU" sz="1100" dirty="0"/>
              <a:t> </a:t>
            </a:r>
            <a:r>
              <a:rPr lang="ru-RU" sz="1100" dirty="0" err="1"/>
              <a:t>виданих</a:t>
            </a:r>
            <a:r>
              <a:rPr lang="ru-RU" sz="1100" dirty="0"/>
              <a:t> </a:t>
            </a:r>
            <a:r>
              <a:rPr lang="ru-RU" sz="1100" dirty="0" err="1"/>
              <a:t>навчально-методичних</a:t>
            </a:r>
            <a:r>
              <a:rPr lang="ru-RU" sz="1100" dirty="0"/>
              <a:t> </a:t>
            </a:r>
            <a:r>
              <a:rPr lang="ru-RU" sz="1100" dirty="0" err="1"/>
              <a:t>посібників</a:t>
            </a:r>
            <a:r>
              <a:rPr lang="ru-RU" sz="1100" dirty="0" smtClean="0"/>
              <a:t>/ </a:t>
            </a:r>
            <a:r>
              <a:rPr lang="ru-RU" sz="1100" dirty="0" err="1" smtClean="0"/>
              <a:t>посібників</a:t>
            </a:r>
            <a:r>
              <a:rPr lang="ru-RU" sz="1100" dirty="0" smtClean="0"/>
              <a:t> </a:t>
            </a:r>
            <a:r>
              <a:rPr lang="ru-RU" sz="1100" dirty="0"/>
              <a:t>для </a:t>
            </a:r>
            <a:r>
              <a:rPr lang="ru-RU" sz="1100" dirty="0" err="1"/>
              <a:t>самостійної</a:t>
            </a:r>
            <a:r>
              <a:rPr lang="ru-RU" sz="1100" dirty="0"/>
              <a:t> </a:t>
            </a:r>
            <a:r>
              <a:rPr lang="ru-RU" sz="1100" dirty="0" err="1"/>
              <a:t>роботи</a:t>
            </a:r>
            <a:r>
              <a:rPr lang="ru-RU" sz="1100" dirty="0"/>
              <a:t> </a:t>
            </a:r>
            <a:r>
              <a:rPr lang="ru-RU" sz="1100" dirty="0" err="1"/>
              <a:t>студентів</a:t>
            </a:r>
            <a:r>
              <a:rPr lang="ru-RU" sz="1100" dirty="0"/>
              <a:t> та </a:t>
            </a:r>
            <a:r>
              <a:rPr lang="ru-RU" sz="1100" dirty="0" err="1"/>
              <a:t>дистанційного</a:t>
            </a:r>
            <a:r>
              <a:rPr lang="ru-RU" sz="1100" dirty="0"/>
              <a:t> </a:t>
            </a:r>
            <a:r>
              <a:rPr lang="ru-RU" sz="1100" dirty="0" err="1"/>
              <a:t>навчання</a:t>
            </a:r>
            <a:r>
              <a:rPr lang="ru-RU" sz="1100" dirty="0"/>
              <a:t>, </a:t>
            </a:r>
            <a:r>
              <a:rPr lang="ru-RU" sz="1100" dirty="0" err="1"/>
              <a:t>конспектів</a:t>
            </a:r>
            <a:r>
              <a:rPr lang="ru-RU" sz="1100" dirty="0"/>
              <a:t> </a:t>
            </a:r>
            <a:r>
              <a:rPr lang="ru-RU" sz="1100" dirty="0" err="1"/>
              <a:t>лекцій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практикумів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методичних</a:t>
            </a:r>
            <a:r>
              <a:rPr lang="ru-RU" sz="1100" dirty="0" smtClean="0"/>
              <a:t> </a:t>
            </a:r>
            <a:r>
              <a:rPr lang="ru-RU" sz="1100" dirty="0" err="1"/>
              <a:t>вказівок</a:t>
            </a:r>
            <a:r>
              <a:rPr lang="ru-RU" sz="1100" dirty="0" smtClean="0"/>
              <a:t>/</a:t>
            </a:r>
            <a:r>
              <a:rPr lang="en-US" sz="1100" dirty="0" smtClean="0"/>
              <a:t> </a:t>
            </a:r>
            <a:r>
              <a:rPr lang="ru-RU" sz="1100" dirty="0" err="1" smtClean="0"/>
              <a:t>рекомендацій</a:t>
            </a:r>
            <a:r>
              <a:rPr lang="ru-RU" sz="1100" dirty="0" smtClean="0"/>
              <a:t> </a:t>
            </a:r>
            <a:r>
              <a:rPr lang="ru-RU" sz="1100" dirty="0" err="1"/>
              <a:t>загальною</a:t>
            </a:r>
            <a:r>
              <a:rPr lang="ru-RU" sz="1100" dirty="0"/>
              <a:t> </a:t>
            </a:r>
            <a:r>
              <a:rPr lang="ru-RU" sz="1100" dirty="0" err="1"/>
              <a:t>кількістю</a:t>
            </a:r>
            <a:r>
              <a:rPr lang="ru-RU" sz="1100" dirty="0"/>
              <a:t> три </a:t>
            </a:r>
            <a:r>
              <a:rPr lang="ru-RU" sz="1100" dirty="0" err="1"/>
              <a:t>найменування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14) </a:t>
            </a:r>
            <a:r>
              <a:rPr lang="ru-RU" sz="1100" dirty="0" err="1"/>
              <a:t>керівництво</a:t>
            </a:r>
            <a:r>
              <a:rPr lang="ru-RU" sz="1100" dirty="0"/>
              <a:t> студентом, </a:t>
            </a:r>
            <a:r>
              <a:rPr lang="ru-RU" sz="1100" dirty="0" err="1"/>
              <a:t>який</a:t>
            </a:r>
            <a:r>
              <a:rPr lang="ru-RU" sz="1100" dirty="0"/>
              <a:t> </a:t>
            </a:r>
            <a:r>
              <a:rPr lang="ru-RU" sz="1100" dirty="0" err="1"/>
              <a:t>зайняв</a:t>
            </a:r>
            <a:r>
              <a:rPr lang="ru-RU" sz="1100" dirty="0"/>
              <a:t> </a:t>
            </a:r>
            <a:r>
              <a:rPr lang="ru-RU" sz="1100" dirty="0" err="1"/>
              <a:t>призове</a:t>
            </a:r>
            <a:r>
              <a:rPr lang="ru-RU" sz="1100" dirty="0"/>
              <a:t> </a:t>
            </a:r>
            <a:r>
              <a:rPr lang="ru-RU" sz="1100" dirty="0" err="1"/>
              <a:t>місце</a:t>
            </a:r>
            <a:r>
              <a:rPr lang="ru-RU" sz="1100" dirty="0"/>
              <a:t> на </a:t>
            </a:r>
            <a:r>
              <a:rPr lang="en-US" sz="1100" dirty="0"/>
              <a:t>I </a:t>
            </a:r>
            <a:r>
              <a:rPr lang="ru-RU" sz="1100" dirty="0" err="1"/>
              <a:t>етапі</a:t>
            </a:r>
            <a:r>
              <a:rPr lang="ru-RU" sz="1100" dirty="0"/>
              <a:t> </a:t>
            </a:r>
            <a:r>
              <a:rPr lang="ru-RU" sz="1100" dirty="0" err="1"/>
              <a:t>Всеукраїнської</a:t>
            </a:r>
            <a:r>
              <a:rPr lang="ru-RU" sz="1100" dirty="0"/>
              <a:t> </a:t>
            </a:r>
            <a:r>
              <a:rPr lang="ru-RU" sz="1100" dirty="0" err="1"/>
              <a:t>студентської</a:t>
            </a:r>
            <a:r>
              <a:rPr lang="ru-RU" sz="1100" dirty="0"/>
              <a:t> </a:t>
            </a:r>
            <a:r>
              <a:rPr lang="ru-RU" sz="1100" dirty="0" err="1"/>
              <a:t>олімпіади</a:t>
            </a:r>
            <a:r>
              <a:rPr lang="ru-RU" sz="1100" dirty="0"/>
              <a:t> (</a:t>
            </a:r>
            <a:r>
              <a:rPr lang="ru-RU" sz="1100" dirty="0" err="1"/>
              <a:t>Всеукраїнського</a:t>
            </a:r>
            <a:r>
              <a:rPr lang="ru-RU" sz="1100" dirty="0"/>
              <a:t> конкурсу </a:t>
            </a:r>
            <a:r>
              <a:rPr lang="ru-RU" sz="1100" dirty="0" err="1"/>
              <a:t>студентських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/>
              <a:t>робіт</a:t>
            </a:r>
            <a:r>
              <a:rPr lang="ru-RU" sz="1100" dirty="0"/>
              <a:t>), </a:t>
            </a:r>
            <a:r>
              <a:rPr lang="ru-RU" sz="1100" dirty="0" err="1"/>
              <a:t>або</a:t>
            </a:r>
            <a:r>
              <a:rPr lang="ru-RU" sz="1100" dirty="0"/>
              <a:t> робота у </a:t>
            </a:r>
            <a:r>
              <a:rPr lang="ru-RU" sz="1100" dirty="0" err="1"/>
              <a:t>складі</a:t>
            </a:r>
            <a:r>
              <a:rPr lang="ru-RU" sz="1100" dirty="0"/>
              <a:t> </a:t>
            </a:r>
            <a:r>
              <a:rPr lang="ru-RU" sz="1100" dirty="0" err="1"/>
              <a:t>організаційного</a:t>
            </a:r>
            <a:r>
              <a:rPr lang="ru-RU" sz="1100" dirty="0"/>
              <a:t> </a:t>
            </a:r>
            <a:r>
              <a:rPr lang="ru-RU" sz="1100" dirty="0" err="1"/>
              <a:t>комітету</a:t>
            </a:r>
            <a:r>
              <a:rPr lang="ru-RU" sz="1100" dirty="0"/>
              <a:t>/</a:t>
            </a:r>
            <a:r>
              <a:rPr lang="ru-RU" sz="1100" dirty="0" err="1"/>
              <a:t>журі</a:t>
            </a:r>
            <a:r>
              <a:rPr lang="ru-RU" sz="1100" dirty="0"/>
              <a:t> </a:t>
            </a:r>
            <a:r>
              <a:rPr lang="ru-RU" sz="1100" dirty="0" err="1"/>
              <a:t>Всеукраїнської</a:t>
            </a:r>
            <a:r>
              <a:rPr lang="ru-RU" sz="1100" dirty="0"/>
              <a:t> </a:t>
            </a:r>
            <a:r>
              <a:rPr lang="ru-RU" sz="1100" dirty="0" err="1"/>
              <a:t>студентської</a:t>
            </a:r>
            <a:r>
              <a:rPr lang="ru-RU" sz="1100" dirty="0"/>
              <a:t> </a:t>
            </a:r>
            <a:r>
              <a:rPr lang="ru-RU" sz="1100" dirty="0" err="1"/>
              <a:t>олімпіади</a:t>
            </a:r>
            <a:r>
              <a:rPr lang="ru-RU" sz="1100" dirty="0"/>
              <a:t> (</a:t>
            </a:r>
            <a:r>
              <a:rPr lang="ru-RU" sz="1100" dirty="0" err="1"/>
              <a:t>Всеукраїнського</a:t>
            </a:r>
            <a:r>
              <a:rPr lang="ru-RU" sz="1100" dirty="0"/>
              <a:t> конкурсу </a:t>
            </a:r>
            <a:r>
              <a:rPr lang="ru-RU" sz="1100" dirty="0" err="1"/>
              <a:t>студентських</a:t>
            </a:r>
            <a:r>
              <a:rPr lang="ru-RU" sz="1100" dirty="0"/>
              <a:t> </a:t>
            </a:r>
            <a:r>
              <a:rPr lang="ru-RU" sz="1100" dirty="0" err="1"/>
              <a:t>наукових</a:t>
            </a:r>
            <a:r>
              <a:rPr lang="ru-RU" sz="1100" dirty="0"/>
              <a:t> </a:t>
            </a:r>
            <a:r>
              <a:rPr lang="ru-RU" sz="1100" dirty="0" err="1" smtClean="0"/>
              <a:t>робіт</a:t>
            </a:r>
            <a:r>
              <a:rPr lang="ru-RU" sz="1100" dirty="0" smtClean="0"/>
              <a:t>) і </a:t>
            </a:r>
            <a:r>
              <a:rPr lang="en-US" sz="1100" dirty="0"/>
              <a:t> </a:t>
            </a:r>
            <a:r>
              <a:rPr lang="en-US" sz="1100" dirty="0" smtClean="0"/>
              <a:t> </a:t>
            </a:r>
            <a:r>
              <a:rPr lang="ru-RU" sz="1100" dirty="0" smtClean="0"/>
              <a:t>т.д.</a:t>
            </a:r>
            <a:endParaRPr lang="ru-RU" sz="1100" dirty="0"/>
          </a:p>
          <a:p>
            <a:pPr algn="just"/>
            <a:r>
              <a:rPr lang="ru-RU" sz="1100" dirty="0"/>
              <a:t>15) </a:t>
            </a:r>
            <a:r>
              <a:rPr lang="ru-RU" sz="1100" dirty="0" err="1"/>
              <a:t>наявність</a:t>
            </a:r>
            <a:r>
              <a:rPr lang="ru-RU" sz="1100" dirty="0"/>
              <a:t> </a:t>
            </a:r>
            <a:r>
              <a:rPr lang="ru-RU" sz="1100" dirty="0" err="1"/>
              <a:t>науково-популярних</a:t>
            </a:r>
            <a:r>
              <a:rPr lang="ru-RU" sz="1100" dirty="0"/>
              <a:t> та/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консультаційних</a:t>
            </a:r>
            <a:r>
              <a:rPr lang="ru-RU" sz="1100" dirty="0"/>
              <a:t> (</a:t>
            </a:r>
            <a:r>
              <a:rPr lang="ru-RU" sz="1100" dirty="0" err="1"/>
              <a:t>дорадчих</a:t>
            </a:r>
            <a:r>
              <a:rPr lang="ru-RU" sz="1100" dirty="0"/>
              <a:t>) та/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дискусійних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 з </a:t>
            </a:r>
            <a:r>
              <a:rPr lang="ru-RU" sz="1100" dirty="0" err="1"/>
              <a:t>наукової</a:t>
            </a:r>
            <a:r>
              <a:rPr lang="ru-RU" sz="1100" dirty="0"/>
              <a:t> </a:t>
            </a:r>
            <a:r>
              <a:rPr lang="ru-RU" sz="1100" dirty="0" err="1"/>
              <a:t>або</a:t>
            </a:r>
            <a:r>
              <a:rPr lang="ru-RU" sz="1100" dirty="0"/>
              <a:t> </a:t>
            </a:r>
            <a:r>
              <a:rPr lang="ru-RU" sz="1100" dirty="0" err="1"/>
              <a:t>професійної</a:t>
            </a:r>
            <a:r>
              <a:rPr lang="ru-RU" sz="1100" dirty="0"/>
              <a:t> тематики </a:t>
            </a:r>
            <a:r>
              <a:rPr lang="ru-RU" sz="1100" dirty="0" err="1"/>
              <a:t>загальною</a:t>
            </a:r>
            <a:r>
              <a:rPr lang="ru-RU" sz="1100" dirty="0"/>
              <a:t> </a:t>
            </a:r>
            <a:r>
              <a:rPr lang="ru-RU" sz="1100" dirty="0" err="1"/>
              <a:t>кількістю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публікацій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16) участь у </a:t>
            </a:r>
            <a:r>
              <a:rPr lang="ru-RU" sz="1100" dirty="0" err="1"/>
              <a:t>професійних</a:t>
            </a:r>
            <a:r>
              <a:rPr lang="ru-RU" sz="1100" dirty="0"/>
              <a:t> </a:t>
            </a:r>
            <a:r>
              <a:rPr lang="ru-RU" sz="1100" dirty="0" err="1"/>
              <a:t>об’єднаннях</a:t>
            </a:r>
            <a:r>
              <a:rPr lang="ru-RU" sz="1100" dirty="0"/>
              <a:t> за </a:t>
            </a:r>
            <a:r>
              <a:rPr lang="ru-RU" sz="1100" dirty="0" err="1"/>
              <a:t>спеціальністю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17) </a:t>
            </a:r>
            <a:r>
              <a:rPr lang="ru-RU" sz="1100" dirty="0" err="1"/>
              <a:t>досвід</a:t>
            </a:r>
            <a:r>
              <a:rPr lang="ru-RU" sz="1100" dirty="0"/>
              <a:t> </a:t>
            </a:r>
            <a:r>
              <a:rPr lang="ru-RU" sz="1100" dirty="0" err="1"/>
              <a:t>практичної</a:t>
            </a:r>
            <a:r>
              <a:rPr lang="ru-RU" sz="1100" dirty="0"/>
              <a:t> </a:t>
            </a:r>
            <a:r>
              <a:rPr lang="ru-RU" sz="1100" dirty="0" err="1"/>
              <a:t>роботи</a:t>
            </a:r>
            <a:r>
              <a:rPr lang="ru-RU" sz="1100" dirty="0"/>
              <a:t> за </a:t>
            </a:r>
            <a:r>
              <a:rPr lang="ru-RU" sz="1100" dirty="0" err="1"/>
              <a:t>спеціальністю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п’яти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;</a:t>
            </a:r>
          </a:p>
          <a:p>
            <a:pPr algn="just"/>
            <a:r>
              <a:rPr lang="ru-RU" sz="1100" dirty="0"/>
              <a:t>18) </a:t>
            </a:r>
            <a:r>
              <a:rPr lang="ru-RU" sz="1100" dirty="0" err="1"/>
              <a:t>наукове</a:t>
            </a:r>
            <a:r>
              <a:rPr lang="ru-RU" sz="1100" dirty="0"/>
              <a:t> </a:t>
            </a:r>
            <a:r>
              <a:rPr lang="ru-RU" sz="1100" dirty="0" err="1"/>
              <a:t>консультування</a:t>
            </a:r>
            <a:r>
              <a:rPr lang="ru-RU" sz="1100" dirty="0"/>
              <a:t> </a:t>
            </a:r>
            <a:r>
              <a:rPr lang="ru-RU" sz="1100" dirty="0" err="1"/>
              <a:t>установ</a:t>
            </a:r>
            <a:r>
              <a:rPr lang="ru-RU" sz="1100" dirty="0"/>
              <a:t>, </a:t>
            </a:r>
            <a:r>
              <a:rPr lang="ru-RU" sz="1100" dirty="0" err="1"/>
              <a:t>підприємств</a:t>
            </a:r>
            <a:r>
              <a:rPr lang="ru-RU" sz="1100" dirty="0"/>
              <a:t>, </a:t>
            </a:r>
            <a:r>
              <a:rPr lang="ru-RU" sz="1100" dirty="0" err="1"/>
              <a:t>організацій</a:t>
            </a:r>
            <a:r>
              <a:rPr lang="ru-RU" sz="1100" dirty="0"/>
              <a:t> </a:t>
            </a:r>
            <a:r>
              <a:rPr lang="ru-RU" sz="1100" dirty="0" err="1"/>
              <a:t>протягом</a:t>
            </a:r>
            <a:r>
              <a:rPr lang="ru-RU" sz="1100" dirty="0"/>
              <a:t> не </a:t>
            </a:r>
            <a:r>
              <a:rPr lang="ru-RU" sz="1100" dirty="0" err="1"/>
              <a:t>менше</a:t>
            </a:r>
            <a:r>
              <a:rPr lang="ru-RU" sz="1100" dirty="0"/>
              <a:t> </a:t>
            </a:r>
            <a:r>
              <a:rPr lang="ru-RU" sz="1100" dirty="0" err="1"/>
              <a:t>двох</a:t>
            </a:r>
            <a:r>
              <a:rPr lang="ru-RU" sz="1100" dirty="0"/>
              <a:t> </a:t>
            </a:r>
            <a:r>
              <a:rPr lang="ru-RU" sz="1100" dirty="0" err="1"/>
              <a:t>років</a:t>
            </a:r>
            <a:r>
              <a:rPr lang="ru-RU" sz="11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0EF9D37-26CA-46F0-8C98-09B4CC7789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12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600" dirty="0" smtClean="0"/>
              <a:t>Кадрові вимоги </a:t>
            </a:r>
            <a:r>
              <a:rPr lang="uk-UA" sz="3600" dirty="0"/>
              <a:t>до науково-педагогічних працівників Університетів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3573016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Нереляційні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БД -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клас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систем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які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2400" dirty="0">
                <a:solidFill>
                  <a:schemeClr val="tx2">
                    <a:lumMod val="75000"/>
                  </a:schemeClr>
                </a:solidFill>
              </a:rPr>
              <a:t>управляють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БД,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не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використовуються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таблиці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якості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структури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зберігання</a:t>
            </a:r>
            <a:r>
              <a:rPr lang="uk-UA" sz="2400" dirty="0" smtClean="0">
                <a:solidFill>
                  <a:schemeClr val="tx2">
                    <a:lumMod val="75000"/>
                  </a:schemeClr>
                </a:solidFill>
              </a:rPr>
              <a:t>, не використовується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SQL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в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якості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мови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запитів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операції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з'єднання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не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підтримуються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4766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SQL &amp;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noSQL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3600" dirty="0">
                <a:solidFill>
                  <a:schemeClr val="tx2">
                    <a:lumMod val="75000"/>
                  </a:schemeClr>
                </a:solidFill>
              </a:rPr>
              <a:t>бази даних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2501" y="1556792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База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даних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(БД) —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впорядкований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набір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логічно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взаємопов'язаних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даних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що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використовуються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спільно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, та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зберігаються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в одному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місці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, у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вигляді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таблиць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з рядками та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стовпцями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6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2272622" y="476672"/>
            <a:ext cx="4598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SQL &amp; </a:t>
            </a:r>
            <a:r>
              <a:rPr lang="en-US" sz="3600" dirty="0" err="1"/>
              <a:t>noSQL</a:t>
            </a:r>
            <a:r>
              <a:rPr lang="en-US" sz="3600" dirty="0"/>
              <a:t> </a:t>
            </a:r>
            <a:r>
              <a:rPr lang="uk-UA" sz="3600" dirty="0"/>
              <a:t>підходи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D222FF-E935-406B-BE80-EC51D81F3E91}"/>
              </a:ext>
            </a:extLst>
          </p:cNvPr>
          <p:cNvSpPr/>
          <p:nvPr/>
        </p:nvSpPr>
        <p:spPr>
          <a:xfrm>
            <a:off x="318573" y="787277"/>
            <a:ext cx="846043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 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SQL / реляційні бази даних вимагають наявності однозначно певної структури зберігання даних, а NoSQL бази даних таких обмежень не ставлять.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РСУБД реалізують SQL-стандарти, тому з них можна отримувати дані за допомогою мови SQL. Кожна NoSQL база даних реалізує свій спосіб роботи з даними.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О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бидва рішення легко 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м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а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с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ш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т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а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у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ю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т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ь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с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я</a:t>
            </a:r>
            <a:r>
              <a:rPr lang="uk-UA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 вертикально. Проте, вирішення NoSQL надають більш прості способи горизонтального масштабування</a:t>
            </a:r>
            <a:r>
              <a:rPr lang="x-none" spc="-30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SQL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бази 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даних надійніші завдяки встановленим типам та кількості даних.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РСУБД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мають дуже довгу історію. Вони дуже популярні, і тому отримати 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підтримку дуже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легко. Тому, при необхідності, вирішити проблеми з ними набагато простіше, ніж з </a:t>
            </a:r>
            <a:r>
              <a:rPr lang="uk-UA" dirty="0" err="1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NoSQL</a:t>
            </a: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2">
                  <a:lumMod val="75000"/>
                </a:schemeClr>
              </a:solidFill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dirty="0" smtClean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За своєю 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  <a:ea typeface="Times New Roman" panose="02020603050405020304" pitchFamily="18" charset="0"/>
              </a:rPr>
              <a:t>природою реляційні бази даних припускають роботу з складними ситуаціями, тому і тут вони перевершують NoSQL-рішення.</a:t>
            </a:r>
            <a:endParaRPr lang="en-US" sz="1400" dirty="0">
              <a:solidFill>
                <a:schemeClr val="tx2">
                  <a:lumMod val="75000"/>
                </a:schemeClr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3" y="836712"/>
            <a:ext cx="738613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6481111"/>
            <a:ext cx="458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>
                <a:solidFill>
                  <a:schemeClr val="tx2">
                    <a:lumMod val="75000"/>
                  </a:schemeClr>
                </a:solidFill>
              </a:rPr>
              <a:t>Ізотов</a:t>
            </a:r>
            <a:r>
              <a:rPr lang="uk-UA" dirty="0">
                <a:solidFill>
                  <a:schemeClr val="tx2">
                    <a:lumMod val="75000"/>
                  </a:schemeClr>
                </a:solidFill>
              </a:rPr>
              <a:t> Євгеній Олександрович  гр. СКСм-17-2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547980872"/>
              </p:ext>
            </p:extLst>
          </p:nvPr>
        </p:nvGraphicFramePr>
        <p:xfrm>
          <a:off x="1534921" y="1412776"/>
          <a:ext cx="60960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981086295"/>
              </p:ext>
            </p:extLst>
          </p:nvPr>
        </p:nvGraphicFramePr>
        <p:xfrm>
          <a:off x="1524000" y="4437112"/>
          <a:ext cx="6096000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F1B72598-68ED-4519-94E7-DFBD8C342790}"/>
              </a:ext>
            </a:extLst>
          </p:cNvPr>
          <p:cNvSpPr/>
          <p:nvPr/>
        </p:nvSpPr>
        <p:spPr>
          <a:xfrm>
            <a:off x="0" y="4766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Ієрархія </a:t>
            </a:r>
            <a:r>
              <a:rPr lang="ru-RU" sz="3600" dirty="0" smtClean="0"/>
              <a:t>прав доступу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75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1401</TotalTime>
  <Words>837</Words>
  <Application>Microsoft Office PowerPoint</Application>
  <PresentationFormat>Экран (4:3)</PresentationFormat>
  <Paragraphs>138</Paragraphs>
  <Slides>17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Воздушный поток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udgine</dc:creator>
  <cp:lastModifiedBy>udgine</cp:lastModifiedBy>
  <cp:revision>34</cp:revision>
  <dcterms:created xsi:type="dcterms:W3CDTF">2018-12-05T21:57:15Z</dcterms:created>
  <dcterms:modified xsi:type="dcterms:W3CDTF">2019-01-07T20:27:50Z</dcterms:modified>
</cp:coreProperties>
</file>