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D1E/oSoGPzW2szhMp5o63dqq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Relationship Id="rId4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jpg"/><Relationship Id="rId4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03489" y="137124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Polarimetric Image Classification using Unsupervised &amp; Supervised ML</a:t>
            </a:r>
            <a:endParaRPr b="1"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89988" y="357375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                  Group members: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                       Akash Barad-IEC2019050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                       Vignesh-IEC2019076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                        Udhav Rana-IEC2019086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Unsupervised Methodology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Unsupervised learning is a machine learning technique that does not monitor the model using training datasets.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clustering algorithms: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Density based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Distribution-based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Centroid-based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Hierarchical-based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668518" y="6616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 - Means Clustering Algorithm</a:t>
            </a:r>
            <a:endParaRPr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668518" y="23274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What is Clustering 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 Organizing data into classes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Algorithm</a:t>
            </a:r>
            <a:endParaRPr i="1"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Each cluster is associated with a centroid (center point)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Each point is assigned to the cluster with the closest centroid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Number of clusters, K, must be specified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objective is to minimize the sum of  the                                                                                                                                     points to their respective distances centroid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180" y="1987217"/>
            <a:ext cx="4209853" cy="288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K-means with Normalised dataset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set used</a:t>
            </a:r>
            <a:r>
              <a:rPr lang="en-US" sz="2800"/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San Francisco Polarimetric SAR Datasets(AIRSAR)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K-means algorithm can generate better results after the modification of the databases.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in this we have feature 1 ,feature 2 and feature 3 datasets after normalization we gave got some better results the K-means algo which are attached in the results.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838200" y="11374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Feature 1 without normalising                         Feature 1 after normalising the data                                            </a:t>
            </a:r>
            <a:endParaRPr/>
          </a:p>
        </p:txBody>
      </p:sp>
      <p:pic>
        <p:nvPicPr>
          <p:cNvPr descr="A picture containing text, display&#10;&#10;Description automatically generated"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84" y="2378931"/>
            <a:ext cx="5097855" cy="411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/>
          <p:nvPr/>
        </p:nvSpPr>
        <p:spPr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780" y="2378308"/>
            <a:ext cx="5285702" cy="411483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/>
          <p:nvPr/>
        </p:nvSpPr>
        <p:spPr>
          <a:xfrm>
            <a:off x="2434076" y="1550038"/>
            <a:ext cx="365685" cy="8282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8359412" y="1550037"/>
            <a:ext cx="365685" cy="8282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38169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 2 without normalising                         Feature 2 with normalised data   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846895" y="1321696"/>
            <a:ext cx="414780" cy="10083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8632753" y="1321696"/>
            <a:ext cx="414780" cy="101586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34" y="2337557"/>
            <a:ext cx="5234924" cy="41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30074"/>
            <a:ext cx="5322907" cy="43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401" y="2337557"/>
            <a:ext cx="4820605" cy="4251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>
            <p:ph type="title"/>
          </p:nvPr>
        </p:nvSpPr>
        <p:spPr>
          <a:xfrm>
            <a:off x="348006" y="-113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 3 without normalising                         Feature 3 with normalised data   </a:t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2846895" y="1321696"/>
            <a:ext cx="414780" cy="10083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8632753" y="1314214"/>
            <a:ext cx="414780" cy="10158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217" y="2337557"/>
            <a:ext cx="5042382" cy="432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348006" y="-113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 123(combined) without normalising        Feature 123 with normalised data   </a:t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2846895" y="1321696"/>
            <a:ext cx="414780" cy="10083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632753" y="1314214"/>
            <a:ext cx="414780" cy="10158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370" y="2380310"/>
            <a:ext cx="5154194" cy="441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349" y="2330074"/>
            <a:ext cx="5266283" cy="451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Supervised Methodology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defined by training algorithms that use  labeled datasets to  classify data and accurately predict results.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training dataset contains inputs and correct outputs that allow the model to train over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Types of Supervised learning: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Regression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Logistic regression is a classification algorithm                                    used to assign observations to individual sets of classes.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used to predict categorical dependent                                   variables using a specific set of                                                          independent  variables.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693" y="278267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649664" y="393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549143" y="16182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applied the supervised algo on normalised dataset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normalised feature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dataset: 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7464" y="2132165"/>
            <a:ext cx="4654517" cy="414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09045" y="1970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56180" y="1395167"/>
            <a:ext cx="10515600" cy="460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Polarimetry images has been highly </a:t>
            </a:r>
            <a:r>
              <a:rPr lang="en-US" sz="2400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in use for</a:t>
            </a:r>
            <a:r>
              <a:rPr b="0" i="0" lang="en-US" sz="2400">
                <a:solidFill>
                  <a:srgbClr val="212529"/>
                </a:solidFill>
                <a:latin typeface="Open Sans"/>
                <a:ea typeface="Open Sans"/>
                <a:cs typeface="Open Sans"/>
                <a:sym typeface="Open Sans"/>
              </a:rPr>
              <a:t> monitoring of Earth's surface.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Concepts of polarimetry and its diverse                                   applications:</a:t>
            </a:r>
            <a:endParaRPr b="0" i="0" sz="2400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Disaster Preparation &amp; Response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Search &amp; Rescue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Counter Drug Trafficking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Military Surveillance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Border Security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400"/>
              <a:buChar char="•"/>
            </a:pPr>
            <a:r>
              <a:rPr b="0" i="0" lang="en-US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Infrastructure Monitoring.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538" y="2066058"/>
            <a:ext cx="3235325" cy="16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8715" y="3924481"/>
            <a:ext cx="21240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79982" y="493125"/>
            <a:ext cx="113600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For normalised feature 2 dataset:             For normalised feature3 dataset:                          </a:t>
            </a:r>
            <a:endParaRPr/>
          </a:p>
        </p:txBody>
      </p:sp>
      <p:pic>
        <p:nvPicPr>
          <p:cNvPr id="244" name="Google Shape;24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208" y="2082638"/>
            <a:ext cx="4768689" cy="41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22" y="2082638"/>
            <a:ext cx="5262812" cy="410134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/>
          <p:nvPr/>
        </p:nvSpPr>
        <p:spPr>
          <a:xfrm>
            <a:off x="2677212" y="1470581"/>
            <a:ext cx="245097" cy="61205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838200" y="365125"/>
            <a:ext cx="10515600" cy="476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For combined  feature1,feature 2</a:t>
            </a:r>
            <a:br>
              <a:rPr lang="en-US" sz="3200"/>
            </a:br>
            <a:r>
              <a:rPr lang="en-US" sz="3200"/>
              <a:t>and feature 3  normalised dataset :                     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423" y="1242512"/>
            <a:ext cx="4698249" cy="402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the given raw data set we have improved the results by performing normalisation and then further improved using supervised machine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successfully classified the polarimetric image into land , water and vegetation using unsupervised machine learning with a accuracy of 91.125 %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After applying supervised machine learning to the same data set we get an accuracy of 82.02 %. We can also improve the supervised machine learning results if the features are uniformly distributed in the data set.   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we have created has a low accuracy for volume scattering data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exploring different machine learning algorithms we can further improve the accuracy depending on the type and size of the data 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 to eigenvalue decomposition we can also explore model based decomposition like freeman and yamaguchi 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[1] An Entropy Based Classification Scheme for Land Applications of Polarimetric SAR Shane Robert Cloude , Senior Member, IEEE and Eric Pottier, Member, IEEE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[2]A review of Target Decomposition theorems in radar Polarimetry Sham Robert Cloude, Member, IEEE, and Eric Pottier, Member, IEEE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[3]Polarimetric Radar Imaging Founding Editor Brian J. Thompson University of Rochester Rochester, New York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[4]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Freeman, A. and S. L. Durden, “A three-component scattering model for polarimetric SAR data,"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IEEE Transactions on Geoscience and Remote Sensing,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Vol. 36, No. 3, 963-973, 1998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536543" y="2793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536543" y="1454035"/>
            <a:ext cx="10515600" cy="540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The surface of the Earth cannot be imaged with visible or infrared sensors when there are clouds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Microwaves can penetrate through clouds and vegetation, and can operate in day or night conditions 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Advantages of Polarimetric Images: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Nearly all weather capability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Day or night capability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Penetration through the vegetation canopy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Penetration through the soil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Minimal atmospheric effects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3923" y="2980074"/>
            <a:ext cx="3567260" cy="286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idx="4294967295" type="body"/>
          </p:nvPr>
        </p:nvSpPr>
        <p:spPr>
          <a:xfrm>
            <a:off x="754144" y="420786"/>
            <a:ext cx="10515600" cy="6149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Existing Decomposition Theorems: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Coherent Decomposition technique: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Pauli’s decomposition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Lexicographic decomposition</a:t>
            </a:r>
            <a:endParaRPr/>
          </a:p>
          <a:p>
            <a:pPr indent="-762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Incoherent Decomposition Technique:</a:t>
            </a:r>
            <a:endParaRPr/>
          </a:p>
          <a:p>
            <a:pPr indent="-10795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Eigenvector-based decomposition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Model-based decomposition:</a:t>
            </a:r>
            <a:endParaRPr/>
          </a:p>
          <a:p>
            <a:pPr indent="-228600" lvl="5" marL="2514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Freeman Decomposition</a:t>
            </a:r>
            <a:endParaRPr/>
          </a:p>
          <a:p>
            <a:pPr indent="-228600" lvl="5" marL="2514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Yamaguchi Decomposition </a:t>
            </a:r>
            <a:endParaRPr/>
          </a:p>
          <a:p>
            <a:pPr indent="-76200" lvl="6" marL="2971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6" marL="2743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Radar Image Formation and signal Interaction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Radar can measure amplitude and phase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Radar can only measure the part of the echo reflected back towards the antenna (backscatter)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Wavelength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Incident Angle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Polarization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425" y="3595125"/>
            <a:ext cx="3545149" cy="195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069" y="3459735"/>
            <a:ext cx="3209888" cy="22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73115" y="1690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POLSAR Data Representation: Coherency(Pauli)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86499" y="1410846"/>
            <a:ext cx="10967301" cy="49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Deterministic scattering</a:t>
            </a:r>
            <a:r>
              <a:rPr lang="en-US"/>
              <a:t>: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Statistical Description: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Diagonal Elements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Off-Diagonal Elements: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711" y="1279724"/>
            <a:ext cx="1828156" cy="75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7867" y="1228222"/>
            <a:ext cx="3775416" cy="76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3761" y="2046030"/>
            <a:ext cx="5120065" cy="1470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1480533" y="2118664"/>
            <a:ext cx="472649" cy="132556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3360916" y="4912490"/>
            <a:ext cx="623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4004036" y="4677733"/>
            <a:ext cx="623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7237" y="4428004"/>
            <a:ext cx="7299941" cy="68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8220" y="3584326"/>
            <a:ext cx="5553423" cy="73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8219" y="5364420"/>
            <a:ext cx="8078111" cy="113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22548" y="215787"/>
            <a:ext cx="10737130" cy="1060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1F3864"/>
                </a:solidFill>
              </a:rPr>
              <a:t> POLSAR Data              </a:t>
            </a:r>
            <a:br>
              <a:rPr b="1" lang="en-US" sz="4000">
                <a:solidFill>
                  <a:srgbClr val="1F3864"/>
                </a:solidFill>
              </a:rPr>
            </a:br>
            <a:r>
              <a:rPr b="1" lang="en-US" sz="4000">
                <a:solidFill>
                  <a:srgbClr val="1F3864"/>
                </a:solidFill>
              </a:rPr>
              <a:t> Representation: Covariance(lexicographic)</a:t>
            </a:r>
            <a:endParaRPr b="1" sz="4000">
              <a:solidFill>
                <a:srgbClr val="1F3864"/>
              </a:solidFill>
            </a:endParaRPr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262248" y="1391325"/>
            <a:ext cx="10967301" cy="49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Deterministic scattering</a:t>
            </a:r>
            <a:r>
              <a:rPr lang="en-US"/>
              <a:t>: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Statistical Description: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Diagonal Elements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Off-Diagonal Elements: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721" y="1341749"/>
            <a:ext cx="1752297" cy="7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157" y="1306485"/>
            <a:ext cx="3605294" cy="73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0107" y="2072776"/>
            <a:ext cx="4611213" cy="1537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1480533" y="2284804"/>
            <a:ext cx="472649" cy="132556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3360916" y="4912490"/>
            <a:ext cx="623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004036" y="4677733"/>
            <a:ext cx="623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87552" y="4501725"/>
            <a:ext cx="6194425" cy="68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8166" y="3560206"/>
            <a:ext cx="5340350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3050" y="5389563"/>
            <a:ext cx="5359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27600" y="2641600"/>
            <a:ext cx="914400" cy="19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183493"/>
            <a:ext cx="10515600" cy="1114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Eigenvector-based decomposition:</a:t>
            </a:r>
            <a:endParaRPr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979" y="3985182"/>
            <a:ext cx="7246620" cy="160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5979" y="2265315"/>
            <a:ext cx="4640580" cy="99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5890" y="1321562"/>
            <a:ext cx="1760220" cy="38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4779" y="2265315"/>
            <a:ext cx="160782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49664" y="2608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Calibri"/>
              <a:buNone/>
            </a:pPr>
            <a:r>
              <a:rPr lang="en-US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br>
              <a:rPr lang="en-US"/>
            </a:br>
            <a:br>
              <a:rPr lang="en-US"/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Comparison Analysis Of The Existing Decomposition Techniques Based on Machine Learning……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2022-02-25T18:37:28Z</dcterms:created>
  <dc:creator>Udhav Rana</dc:creator>
</cp:coreProperties>
</file>