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0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2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9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910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83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7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6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7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7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2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1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2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3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EAC47C-48FD-4E4C-A2C2-C4539FF51012}" type="datetimeFigureOut">
              <a:rPr lang="en-IN" smtClean="0"/>
              <a:t>12-Mar-2023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2EE9AD-F3ED-4A76-931A-49D5C97E3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52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69F76-D461-1888-C503-3462FEF3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72160"/>
            <a:ext cx="11084560" cy="87374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400" b="1" dirty="0"/>
              <a:t>                        KGISL Micro college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75DDBD-552A-089A-1085-D0CE671F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4318000"/>
            <a:ext cx="6654800" cy="176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Using  HTML5 and CSS and Bootstrap and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                     and Java script..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93B731-9CD6-0CD2-FAF0-6746BD622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160" y="2976880"/>
            <a:ext cx="4429761" cy="2672080"/>
          </a:xfrm>
        </p:spPr>
        <p:txBody>
          <a:bodyPr>
            <a:normAutofit lnSpcReduction="10000"/>
          </a:bodyPr>
          <a:lstStyle/>
          <a:p>
            <a:endParaRPr lang="en-IN" sz="900" dirty="0"/>
          </a:p>
          <a:p>
            <a:r>
              <a:rPr lang="en-IN" sz="900" dirty="0"/>
              <a:t>             </a:t>
            </a:r>
          </a:p>
          <a:p>
            <a:endParaRPr lang="en-IN" sz="900" dirty="0"/>
          </a:p>
          <a:p>
            <a:endParaRPr lang="en-IN" sz="900" dirty="0"/>
          </a:p>
          <a:p>
            <a:endParaRPr lang="en-IN" sz="900" dirty="0"/>
          </a:p>
          <a:p>
            <a:endParaRPr lang="en-IN" sz="9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n-IN" sz="9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n-IN" sz="9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IN" sz="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 </a:t>
            </a:r>
            <a:r>
              <a:rPr lang="en-IN" sz="4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UBER</a:t>
            </a:r>
            <a:r>
              <a:rPr lang="en-IN" sz="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I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EATS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328BC-0646-4D03-6940-174F485E9D19}"/>
              </a:ext>
            </a:extLst>
          </p:cNvPr>
          <p:cNvSpPr/>
          <p:nvPr/>
        </p:nvSpPr>
        <p:spPr>
          <a:xfrm>
            <a:off x="-142240" y="4051310"/>
            <a:ext cx="4572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Project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F9F9418-AA51-3CC6-0484-00EB56708149}"/>
              </a:ext>
            </a:extLst>
          </p:cNvPr>
          <p:cNvSpPr txBox="1">
            <a:spLocks/>
          </p:cNvSpPr>
          <p:nvPr/>
        </p:nvSpPr>
        <p:spPr>
          <a:xfrm>
            <a:off x="5608321" y="2611120"/>
            <a:ext cx="5381307" cy="1330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2060"/>
                </a:solidFill>
              </a:rPr>
              <a:t>Name  </a:t>
            </a:r>
            <a:r>
              <a:rPr lang="en-IN" dirty="0"/>
              <a:t>: </a:t>
            </a:r>
            <a:r>
              <a:rPr lang="en-IN" dirty="0">
                <a:solidFill>
                  <a:srgbClr val="FF0000"/>
                </a:solidFill>
              </a:rPr>
              <a:t>UDHAYA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KUMAR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2060"/>
                </a:solidFill>
              </a:rPr>
              <a:t>Roll</a:t>
            </a:r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</a:rPr>
              <a:t>No </a:t>
            </a:r>
            <a:r>
              <a:rPr lang="en-IN" dirty="0"/>
              <a:t>: </a:t>
            </a:r>
            <a:r>
              <a:rPr lang="en-IN" dirty="0">
                <a:solidFill>
                  <a:srgbClr val="FF0000"/>
                </a:solidFill>
              </a:rPr>
              <a:t>RWD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1006</a:t>
            </a:r>
          </a:p>
        </p:txBody>
      </p:sp>
    </p:spTree>
    <p:extLst>
      <p:ext uri="{BB962C8B-B14F-4D97-AF65-F5344CB8AC3E}">
        <p14:creationId xmlns:p14="http://schemas.microsoft.com/office/powerpoint/2010/main" val="111878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88676-FF4D-46E9-8981-29448E91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5152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9880A8-D828-0F5F-77A1-44D73FE3C882}"/>
              </a:ext>
            </a:extLst>
          </p:cNvPr>
          <p:cNvSpPr txBox="1">
            <a:spLocks/>
          </p:cNvSpPr>
          <p:nvPr/>
        </p:nvSpPr>
        <p:spPr>
          <a:xfrm>
            <a:off x="8747760" y="1529080"/>
            <a:ext cx="3444240" cy="18999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Mobile view   Body Page</a:t>
            </a:r>
          </a:p>
        </p:txBody>
      </p:sp>
    </p:spTree>
    <p:extLst>
      <p:ext uri="{BB962C8B-B14F-4D97-AF65-F5344CB8AC3E}">
        <p14:creationId xmlns:p14="http://schemas.microsoft.com/office/powerpoint/2010/main" val="61652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FFD97-BBD8-FAD5-9654-E22B540F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0"/>
            <a:ext cx="866648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BE49B3E-70EB-65AC-70CD-60F5B6519687}"/>
              </a:ext>
            </a:extLst>
          </p:cNvPr>
          <p:cNvSpPr txBox="1">
            <a:spLocks/>
          </p:cNvSpPr>
          <p:nvPr/>
        </p:nvSpPr>
        <p:spPr>
          <a:xfrm>
            <a:off x="8747760" y="1529080"/>
            <a:ext cx="3444240" cy="18999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Mobile view   Body page</a:t>
            </a:r>
          </a:p>
        </p:txBody>
      </p:sp>
    </p:spTree>
    <p:extLst>
      <p:ext uri="{BB962C8B-B14F-4D97-AF65-F5344CB8AC3E}">
        <p14:creationId xmlns:p14="http://schemas.microsoft.com/office/powerpoint/2010/main" val="102671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DCA19-EAC8-818E-8A9E-D45E5D09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54456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5EBBF4-9B49-C93A-0094-DED6078CBBF4}"/>
              </a:ext>
            </a:extLst>
          </p:cNvPr>
          <p:cNvSpPr txBox="1">
            <a:spLocks/>
          </p:cNvSpPr>
          <p:nvPr/>
        </p:nvSpPr>
        <p:spPr>
          <a:xfrm>
            <a:off x="8747759" y="1229360"/>
            <a:ext cx="3444240" cy="18999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Mobile view   Footer Page</a:t>
            </a:r>
          </a:p>
        </p:txBody>
      </p:sp>
    </p:spTree>
    <p:extLst>
      <p:ext uri="{BB962C8B-B14F-4D97-AF65-F5344CB8AC3E}">
        <p14:creationId xmlns:p14="http://schemas.microsoft.com/office/powerpoint/2010/main" val="334862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A277-0D1A-A851-8B43-53B71A1D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1" y="2133600"/>
            <a:ext cx="3444240" cy="189992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Mobile view   Vertical        Navigation Bar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4688DF6-6A2F-9427-8326-C9711B7A3C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4" b="8034"/>
          <a:stretch>
            <a:fillRect/>
          </a:stretch>
        </p:blipFill>
        <p:spPr>
          <a:xfrm>
            <a:off x="0" y="0"/>
            <a:ext cx="7142480" cy="6857999"/>
          </a:xfrm>
        </p:spPr>
      </p:pic>
    </p:spTree>
    <p:extLst>
      <p:ext uri="{BB962C8B-B14F-4D97-AF65-F5344CB8AC3E}">
        <p14:creationId xmlns:p14="http://schemas.microsoft.com/office/powerpoint/2010/main" val="374147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76331-9CB9-ACA0-8CC4-CF543AC43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DCB68B36-9605-DE4F-0243-D5382651B76B}"/>
              </a:ext>
            </a:extLst>
          </p:cNvPr>
          <p:cNvSpPr txBox="1">
            <a:spLocks/>
          </p:cNvSpPr>
          <p:nvPr/>
        </p:nvSpPr>
        <p:spPr>
          <a:xfrm>
            <a:off x="467360" y="10160"/>
            <a:ext cx="110845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                         Desktop view – Front page</a:t>
            </a:r>
          </a:p>
        </p:txBody>
      </p:sp>
    </p:spTree>
    <p:extLst>
      <p:ext uri="{BB962C8B-B14F-4D97-AF65-F5344CB8AC3E}">
        <p14:creationId xmlns:p14="http://schemas.microsoft.com/office/powerpoint/2010/main" val="350899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69C022F-252C-3784-8633-3AC445B5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"/>
            <a:ext cx="12192000" cy="643128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044EE1CC-FC90-6F61-F8C7-560A92E19470}"/>
              </a:ext>
            </a:extLst>
          </p:cNvPr>
          <p:cNvSpPr txBox="1">
            <a:spLocks/>
          </p:cNvSpPr>
          <p:nvPr/>
        </p:nvSpPr>
        <p:spPr>
          <a:xfrm>
            <a:off x="467360" y="0"/>
            <a:ext cx="110845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                       Desktop view – Body page</a:t>
            </a:r>
          </a:p>
        </p:txBody>
      </p:sp>
    </p:spTree>
    <p:extLst>
      <p:ext uri="{BB962C8B-B14F-4D97-AF65-F5344CB8AC3E}">
        <p14:creationId xmlns:p14="http://schemas.microsoft.com/office/powerpoint/2010/main" val="9114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C335A-BCB3-17E5-331B-470210346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"/>
            <a:ext cx="12192000" cy="643128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580B9973-C63E-C7F6-9B49-47478412388A}"/>
              </a:ext>
            </a:extLst>
          </p:cNvPr>
          <p:cNvSpPr txBox="1">
            <a:spLocks/>
          </p:cNvSpPr>
          <p:nvPr/>
        </p:nvSpPr>
        <p:spPr>
          <a:xfrm>
            <a:off x="467360" y="0"/>
            <a:ext cx="110845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                        Desktop view – Body page</a:t>
            </a:r>
          </a:p>
        </p:txBody>
      </p:sp>
    </p:spTree>
    <p:extLst>
      <p:ext uri="{BB962C8B-B14F-4D97-AF65-F5344CB8AC3E}">
        <p14:creationId xmlns:p14="http://schemas.microsoft.com/office/powerpoint/2010/main" val="185551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74F5E-E468-6E51-48D2-0D9417F61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"/>
            <a:ext cx="12192000" cy="643128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5FD9EE0-C3FD-9084-9DC9-2664976743A0}"/>
              </a:ext>
            </a:extLst>
          </p:cNvPr>
          <p:cNvSpPr txBox="1">
            <a:spLocks/>
          </p:cNvSpPr>
          <p:nvPr/>
        </p:nvSpPr>
        <p:spPr>
          <a:xfrm>
            <a:off x="467360" y="0"/>
            <a:ext cx="110845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                          Desktop view – Body page</a:t>
            </a:r>
          </a:p>
        </p:txBody>
      </p:sp>
    </p:spTree>
    <p:extLst>
      <p:ext uri="{BB962C8B-B14F-4D97-AF65-F5344CB8AC3E}">
        <p14:creationId xmlns:p14="http://schemas.microsoft.com/office/powerpoint/2010/main" val="38841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139A2-E336-4071-7923-D4359146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"/>
            <a:ext cx="12192000" cy="643128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FC885AC2-50F3-B4B3-C554-2EE8F32A1246}"/>
              </a:ext>
            </a:extLst>
          </p:cNvPr>
          <p:cNvSpPr txBox="1">
            <a:spLocks/>
          </p:cNvSpPr>
          <p:nvPr/>
        </p:nvSpPr>
        <p:spPr>
          <a:xfrm>
            <a:off x="467360" y="0"/>
            <a:ext cx="110845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                        Desktop view – Footer page</a:t>
            </a:r>
          </a:p>
        </p:txBody>
      </p:sp>
    </p:spTree>
    <p:extLst>
      <p:ext uri="{BB962C8B-B14F-4D97-AF65-F5344CB8AC3E}">
        <p14:creationId xmlns:p14="http://schemas.microsoft.com/office/powerpoint/2010/main" val="343760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A8F06-2923-6A18-6A66-38B1DEF46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040"/>
            <a:ext cx="12192000" cy="644652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6BF6D6C6-6308-8A32-0CEF-EDA114E0A9D9}"/>
              </a:ext>
            </a:extLst>
          </p:cNvPr>
          <p:cNvSpPr txBox="1">
            <a:spLocks/>
          </p:cNvSpPr>
          <p:nvPr/>
        </p:nvSpPr>
        <p:spPr>
          <a:xfrm>
            <a:off x="467360" y="0"/>
            <a:ext cx="110845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      Desktop view –  Vertical Side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8635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D7AAC-6754-B460-D37F-6D42F2F0A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"/>
            <a:ext cx="12192000" cy="643128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42186DDD-F6DA-C3BC-FDDD-740D2B49E365}"/>
              </a:ext>
            </a:extLst>
          </p:cNvPr>
          <p:cNvSpPr txBox="1">
            <a:spLocks/>
          </p:cNvSpPr>
          <p:nvPr/>
        </p:nvSpPr>
        <p:spPr>
          <a:xfrm>
            <a:off x="467360" y="0"/>
            <a:ext cx="110845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                               Desktop view – Login page</a:t>
            </a:r>
          </a:p>
        </p:txBody>
      </p:sp>
    </p:spTree>
    <p:extLst>
      <p:ext uri="{BB962C8B-B14F-4D97-AF65-F5344CB8AC3E}">
        <p14:creationId xmlns:p14="http://schemas.microsoft.com/office/powerpoint/2010/main" val="310397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AC4D4-F8B8-D94C-5B85-7B872196D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90447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233674-CE79-C7AB-4E56-DCFB8ABE8293}"/>
              </a:ext>
            </a:extLst>
          </p:cNvPr>
          <p:cNvSpPr txBox="1">
            <a:spLocks/>
          </p:cNvSpPr>
          <p:nvPr/>
        </p:nvSpPr>
        <p:spPr>
          <a:xfrm>
            <a:off x="8595359" y="1529080"/>
            <a:ext cx="3444240" cy="18999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Mobile view Front Page</a:t>
            </a:r>
          </a:p>
        </p:txBody>
      </p:sp>
    </p:spTree>
    <p:extLst>
      <p:ext uri="{BB962C8B-B14F-4D97-AF65-F5344CB8AC3E}">
        <p14:creationId xmlns:p14="http://schemas.microsoft.com/office/powerpoint/2010/main" val="15642140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</TotalTime>
  <Words>97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                        KGISL Micro college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view   Vertical        Navigation 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KGISL Micro college</dc:title>
  <dc:creator>Udhaya kumar</dc:creator>
  <cp:lastModifiedBy>Udhaya kumar</cp:lastModifiedBy>
  <cp:revision>5</cp:revision>
  <dcterms:created xsi:type="dcterms:W3CDTF">2023-03-11T06:47:18Z</dcterms:created>
  <dcterms:modified xsi:type="dcterms:W3CDTF">2023-03-12T18:12:15Z</dcterms:modified>
</cp:coreProperties>
</file>