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45540884/f/d5892574-abe9-41aa-990d-14e91c18cdf4/SALES%20DATA%20FOR%20III%20B.COM%20CS%20-%20A%20&amp;%20B.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GB"/>
        </a:p>
      </c:txPr>
    </c:title>
    <c:autoTitleDeleted val="0"/>
    <c:plotArea>
      <c:layout/>
      <c:ofPieChart>
        <c:ofPieType val="pie"/>
        <c:varyColors val="1"/>
        <c:ser>
          <c:idx val="0"/>
          <c:order val="0"/>
          <c:dPt>
            <c:idx val="0"/>
            <c:bubble3D val="0"/>
            <c:spPr>
              <a:solidFill>
                <a:schemeClr val="accent1">
                  <a:shade val="50000"/>
                </a:schemeClr>
              </a:solidFill>
              <a:ln w="19050">
                <a:solidFill>
                  <a:schemeClr val="lt1"/>
                </a:solidFill>
              </a:ln>
              <a:effectLst/>
            </c:spPr>
          </c:dPt>
          <c:dPt>
            <c:idx val="1"/>
            <c:bubble3D val="0"/>
            <c:spPr>
              <a:solidFill>
                <a:schemeClr val="accent1">
                  <a:shade val="70000"/>
                </a:schemeClr>
              </a:solidFill>
              <a:ln w="19050">
                <a:solidFill>
                  <a:schemeClr val="lt1"/>
                </a:solidFill>
              </a:ln>
              <a:effectLst/>
            </c:spPr>
          </c:dPt>
          <c:dPt>
            <c:idx val="2"/>
            <c:bubble3D val="0"/>
            <c:spPr>
              <a:solidFill>
                <a:schemeClr val="accent1">
                  <a:shade val="90000"/>
                </a:schemeClr>
              </a:solidFill>
              <a:ln w="19050">
                <a:solidFill>
                  <a:schemeClr val="lt1"/>
                </a:solidFill>
              </a:ln>
              <a:effectLst/>
            </c:spPr>
          </c:dPt>
          <c:dPt>
            <c:idx val="3"/>
            <c:bubble3D val="0"/>
            <c:spPr>
              <a:solidFill>
                <a:schemeClr val="accent1">
                  <a:tint val="90000"/>
                </a:schemeClr>
              </a:solidFill>
              <a:ln w="19050">
                <a:solidFill>
                  <a:schemeClr val="lt1"/>
                </a:solidFill>
              </a:ln>
              <a:effectLst/>
            </c:spPr>
          </c:dPt>
          <c:dPt>
            <c:idx val="4"/>
            <c:bubble3D val="0"/>
            <c:spPr>
              <a:solidFill>
                <a:schemeClr val="accent1">
                  <a:tint val="70000"/>
                </a:schemeClr>
              </a:solidFill>
              <a:ln w="19050">
                <a:solidFill>
                  <a:schemeClr val="lt1"/>
                </a:solidFill>
              </a:ln>
              <a:effectLst/>
            </c:spPr>
          </c:dPt>
          <c:dPt>
            <c:idx val="5"/>
            <c:bubble3D val="0"/>
            <c:spPr>
              <a:solidFill>
                <a:schemeClr val="accent1">
                  <a:tint val="50000"/>
                </a:schemeClr>
              </a:solidFill>
              <a:ln w="19050">
                <a:solidFill>
                  <a:schemeClr val="lt1"/>
                </a:solidFill>
              </a:ln>
              <a:effectLst/>
            </c:spPr>
          </c:dPt>
          <c:cat>
            <c:multiLvlStrRef>
              <c:f>'CREDIT RATING'!$B$392:$F$396</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Deborah</c:v>
                  </c:pt>
                  <c:pt idx="1">
                    <c:v>Milagros</c:v>
                  </c:pt>
                  <c:pt idx="2">
                    <c:v>Roberto</c:v>
                  </c:pt>
                  <c:pt idx="3">
                    <c:v>Elaine</c:v>
                  </c:pt>
                  <c:pt idx="4">
                    <c:v>Caiden</c:v>
                  </c:pt>
                </c:lvl>
                <c:lvl>
                  <c:pt idx="0">
                    <c:v>3516</c:v>
                  </c:pt>
                  <c:pt idx="1">
                    <c:v>3517</c:v>
                  </c:pt>
                  <c:pt idx="2">
                    <c:v>3518</c:v>
                  </c:pt>
                  <c:pt idx="3">
                    <c:v>3519</c:v>
                  </c:pt>
                  <c:pt idx="4">
                    <c:v>3520</c:v>
                  </c:pt>
                </c:lvl>
                <c:lvl>
                  <c:pt idx="0">
                    <c:v>423</c:v>
                  </c:pt>
                  <c:pt idx="1">
                    <c:v>424</c:v>
                  </c:pt>
                  <c:pt idx="2">
                    <c:v>425</c:v>
                  </c:pt>
                  <c:pt idx="3">
                    <c:v>426</c:v>
                  </c:pt>
                  <c:pt idx="4">
                    <c:v>427</c:v>
                  </c:pt>
                </c:lvl>
              </c:multiLvlStrCache>
            </c:multiLvlStrRef>
          </c:cat>
          <c:val>
            <c:numRef>
              <c:f>'CREDIT RATING'!$G$392:$G$396</c:f>
              <c:numCache>
                <c:formatCode>General</c:formatCode>
                <c:ptCount val="5"/>
                <c:pt idx="0">
                  <c:v>5.0</c:v>
                </c:pt>
                <c:pt idx="1">
                  <c:v>4.0</c:v>
                </c:pt>
                <c:pt idx="2">
                  <c:v>2.0</c:v>
                </c:pt>
                <c:pt idx="3">
                  <c:v>2.0</c:v>
                </c:pt>
                <c:pt idx="4">
                  <c:v>1.0</c:v>
                </c:pt>
              </c:numCache>
            </c:numRef>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GB"/>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GB"/>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sz="2400" lang="en-US"/>
              <a:t>STUDENT NAME</a:t>
            </a:r>
            <a:r>
              <a:rPr altLang="en-GB" sz="2400" lang="en-US"/>
              <a:t>. </a:t>
            </a:r>
            <a:r>
              <a:rPr altLang="en-GB" sz="2400" lang="en-US"/>
              <a:t>:</a:t>
            </a:r>
            <a:r>
              <a:rPr altLang="en-GB" sz="2400" lang="en-US"/>
              <a:t> </a:t>
            </a:r>
            <a:r>
              <a:rPr altLang="en-GB" sz="2400" lang="en-US"/>
              <a:t>U</a:t>
            </a:r>
            <a:r>
              <a:rPr altLang="en-GB" sz="2400" lang="en-US"/>
              <a:t>D</a:t>
            </a:r>
            <a:r>
              <a:rPr altLang="en-GB" sz="2400" lang="en-US"/>
              <a:t>H</a:t>
            </a:r>
            <a:r>
              <a:rPr altLang="en-GB" sz="2400" lang="en-US"/>
              <a:t>A</a:t>
            </a:r>
            <a:r>
              <a:rPr altLang="en-GB" sz="2400" lang="en-US"/>
              <a:t>Y</a:t>
            </a:r>
            <a:r>
              <a:rPr altLang="en-GB" sz="2400" lang="en-US"/>
              <a:t>A</a:t>
            </a:r>
            <a:r>
              <a:rPr altLang="en-GB" sz="2400" lang="en-US"/>
              <a:t> </a:t>
            </a:r>
            <a:r>
              <a:rPr altLang="en-GB" sz="2400" lang="en-US"/>
              <a:t>K</a:t>
            </a:r>
            <a:r>
              <a:rPr altLang="en-GB" sz="2400" lang="en-US"/>
              <a:t>I</a:t>
            </a:r>
            <a:r>
              <a:rPr altLang="en-GB" sz="2400" lang="en-US"/>
              <a:t>R</a:t>
            </a:r>
            <a:r>
              <a:rPr altLang="en-GB" sz="2400" lang="en-US"/>
              <a:t>AN</a:t>
            </a:r>
            <a:r>
              <a:rPr altLang="en-GB" sz="2400" lang="en-US"/>
              <a:t>.</a:t>
            </a:r>
            <a:r>
              <a:rPr altLang="en-GB" sz="2400" lang="en-US"/>
              <a:t>V</a:t>
            </a:r>
            <a:r>
              <a:rPr altLang="en-GB" sz="2400" lang="en-US"/>
              <a:t>.</a:t>
            </a:r>
            <a:r>
              <a:rPr altLang="en-GB" sz="2400" lang="en-US"/>
              <a:t>H</a:t>
            </a:r>
            <a:endParaRPr dirty="0" sz="2400" lang="en-US"/>
          </a:p>
          <a:p>
            <a:r>
              <a:rPr dirty="0" sz="2400" lang="en-US"/>
              <a:t>REGISTER N</a:t>
            </a:r>
            <a:r>
              <a:rPr altLang="en-GB" dirty="0" sz="2400" lang="en-US"/>
              <a:t>O</a:t>
            </a:r>
            <a:r>
              <a:rPr altLang="en-GB" dirty="0" sz="2400" lang="en-US"/>
              <a:t>,</a:t>
            </a:r>
            <a:r>
              <a:rPr altLang="en-GB" dirty="0" sz="2400" lang="en-US"/>
              <a:t> </a:t>
            </a:r>
            <a:r>
              <a:rPr altLang="en-GB" dirty="0" sz="2400" lang="en-US"/>
              <a:t> </a:t>
            </a:r>
            <a:r>
              <a:rPr altLang="en-GB" dirty="0" sz="2400" lang="en-US"/>
              <a:t> </a:t>
            </a:r>
            <a:r>
              <a:rPr altLang="en-GB" dirty="0" sz="2400" lang="en-US"/>
              <a:t> </a:t>
            </a:r>
            <a:r>
              <a:rPr altLang="en-GB" dirty="0" sz="2400" lang="en-US"/>
              <a:t>:</a:t>
            </a:r>
            <a:r>
              <a:rPr altLang="en-GB" dirty="0" sz="2400" lang="en-US"/>
              <a:t> </a:t>
            </a:r>
            <a:r>
              <a:rPr altLang="en-GB" dirty="0" sz="2400" lang="en-US"/>
              <a:t>1</a:t>
            </a:r>
            <a:r>
              <a:rPr altLang="en-GB" dirty="0" sz="2400" lang="en-US"/>
              <a:t>2</a:t>
            </a:r>
            <a:r>
              <a:rPr altLang="en-GB" dirty="0" sz="2400" lang="en-US"/>
              <a:t>2</a:t>
            </a:r>
            <a:r>
              <a:rPr altLang="en-GB" dirty="0" sz="2400" lang="en-US"/>
              <a:t>2</a:t>
            </a:r>
            <a:r>
              <a:rPr altLang="en-GB" dirty="0" sz="2400" lang="en-US"/>
              <a:t>0</a:t>
            </a:r>
            <a:r>
              <a:rPr altLang="en-GB" dirty="0" sz="2400" lang="en-US"/>
              <a:t>2</a:t>
            </a:r>
            <a:r>
              <a:rPr altLang="en-GB" dirty="0" sz="2400" lang="en-US"/>
              <a:t>7</a:t>
            </a:r>
            <a:r>
              <a:rPr altLang="en-GB" dirty="0" sz="2400" lang="en-US"/>
              <a:t>3</a:t>
            </a:r>
            <a:r>
              <a:rPr altLang="en-GB" dirty="0" sz="2400" lang="en-US"/>
              <a:t>8</a:t>
            </a:r>
            <a:endParaRPr altLang="en-US" lang="zh-CN"/>
          </a:p>
          <a:p>
            <a:r>
              <a:rPr dirty="0" sz="2400" lang="en-US"/>
              <a:t>DEPARTMENT</a:t>
            </a:r>
            <a:r>
              <a:rPr altLang="en-GB" dirty="0" sz="2400" lang="en-US"/>
              <a:t>. </a:t>
            </a:r>
            <a:r>
              <a:rPr altLang="en-GB" dirty="0" sz="2400" lang="en-US"/>
              <a:t> </a:t>
            </a:r>
            <a:r>
              <a:rPr altLang="en-GB" dirty="0" sz="2400" lang="en-US"/>
              <a:t> </a:t>
            </a:r>
            <a:r>
              <a:rPr altLang="en-GB" dirty="0" sz="2400" lang="en-US"/>
              <a:t> </a:t>
            </a:r>
            <a:r>
              <a:rPr altLang="en-GB" dirty="0" sz="2400" lang="en-US"/>
              <a:t>:</a:t>
            </a:r>
            <a:r>
              <a:rPr altLang="en-GB" dirty="0" sz="2400" lang="en-US"/>
              <a:t> </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a:t>
            </a:r>
            <a:r>
              <a:rPr altLang="en-GB" dirty="0" sz="2400" lang="en-US"/>
              <a:t>C</a:t>
            </a:r>
            <a:r>
              <a:rPr altLang="en-GB" dirty="0" sz="2400" lang="en-US"/>
              <a:t>O</a:t>
            </a:r>
            <a:r>
              <a:rPr altLang="en-GB" dirty="0" sz="2400" lang="en-US"/>
              <a:t>R</a:t>
            </a:r>
            <a:r>
              <a:rPr altLang="en-GB" dirty="0" sz="2400" lang="en-US"/>
              <a:t>PORATE </a:t>
            </a:r>
            <a:r>
              <a:rPr altLang="en-GB" dirty="0" sz="2400" lang="en-US"/>
              <a:t>SECRETARY</a:t>
            </a:r>
            <a:r>
              <a:rPr altLang="en-GB" dirty="0" sz="2400" lang="en-US"/>
              <a:t>S</a:t>
            </a:r>
            <a:r>
              <a:rPr altLang="en-GB" dirty="0" sz="2400" lang="en-US"/>
              <a:t>H</a:t>
            </a:r>
            <a:r>
              <a:rPr altLang="en-GB" dirty="0" sz="2400" lang="en-US"/>
              <a:t>I</a:t>
            </a:r>
            <a:r>
              <a:rPr altLang="en-GB" dirty="0" sz="2400" lang="en-US"/>
              <a:t>P</a:t>
            </a:r>
            <a:endParaRPr altLang="en-US" lang="zh-CN"/>
          </a:p>
          <a:p>
            <a:r>
              <a:rPr dirty="0" sz="2400" lang="en-US"/>
              <a:t>COLLEGE</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a:t>
            </a:r>
            <a:r>
              <a:rPr altLang="en-GB" dirty="0" sz="2400" lang="en-US"/>
              <a:t> </a:t>
            </a:r>
            <a:r>
              <a:rPr altLang="en-GB" dirty="0" sz="2400" lang="en-US"/>
              <a:t>T</a:t>
            </a:r>
            <a:r>
              <a:rPr altLang="en-GB" dirty="0" sz="2400" lang="en-US"/>
              <a:t>H</a:t>
            </a:r>
            <a:r>
              <a:rPr altLang="en-GB" dirty="0" sz="2400" lang="en-US"/>
              <a:t>I</a:t>
            </a:r>
            <a:r>
              <a:rPr altLang="en-GB" dirty="0" sz="2400" lang="en-US"/>
              <a:t>R</a:t>
            </a:r>
            <a:r>
              <a:rPr altLang="en-GB" dirty="0" sz="2400" lang="en-US"/>
              <a:t>U</a:t>
            </a:r>
            <a:r>
              <a:rPr altLang="en-GB" dirty="0" sz="2400" lang="en-US"/>
              <a:t>THANGAL </a:t>
            </a:r>
            <a:r>
              <a:rPr altLang="en-GB" dirty="0" sz="2400" lang="en-US"/>
              <a:t>NADAR </a:t>
            </a:r>
            <a:r>
              <a:rPr altLang="en-GB"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23774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3954830" y="3524832"/>
          <a:ext cx="5410886" cy="312044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
          <p:cNvGraphicFramePr>
            <a:graphicFrameLocks/>
          </p:cNvGraphicFramePr>
          <p:nvPr/>
        </p:nvGraphicFramePr>
        <p:xfrm>
          <a:off x="3954829" y="368117"/>
          <a:ext cx="5450749" cy="2812144"/>
        </p:xfrm>
        <a:graphic>
          <a:graphicData uri="http://schemas.openxmlformats.org/drawingml/2006/table">
            <a:tbl>
              <a:tblPr/>
              <a:tblGrid>
                <a:gridCol w="807515"/>
                <a:gridCol w="807515"/>
                <a:gridCol w="1278572"/>
                <a:gridCol w="1278572"/>
                <a:gridCol w="1278572"/>
              </a:tblGrid>
              <a:tr h="673776">
                <a:tc>
                  <a:txBody>
                    <a:bodyPr/>
                    <a:p>
                      <a:pPr algn="l" fontAlgn="b"/>
                      <a:r>
                        <a:rPr b="1" sz="1100">
                          <a:solidFill>
                            <a:srgbClr val="FFFFFF"/>
                          </a:solidFill>
                          <a:latin typeface="Calibri"/>
                        </a:rPr>
                        <a:t>EmpID</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FirstName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DepartmentType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Performance Score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Current Employee Rating</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r>
              <a:tr h="489407">
                <a:tc>
                  <a:txBody>
                    <a:bodyPr/>
                    <a:p>
                      <a:pPr algn="r" fontAlgn="b"/>
                      <a:r>
                        <a:rPr sz="1100">
                          <a:solidFill>
                            <a:srgbClr val="000000"/>
                          </a:solidFill>
                          <a:latin typeface="Calibri"/>
                        </a:rPr>
                        <a:t>3516</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Deborah</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5</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489407">
                <a:tc>
                  <a:txBody>
                    <a:bodyPr/>
                    <a:p>
                      <a:pPr algn="r" fontAlgn="b"/>
                      <a:r>
                        <a:rPr sz="1100">
                          <a:solidFill>
                            <a:srgbClr val="000000"/>
                          </a:solidFill>
                          <a:latin typeface="Calibri"/>
                        </a:rPr>
                        <a:t>3517</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Milagros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489407">
                <a:tc>
                  <a:txBody>
                    <a:bodyPr/>
                    <a:p>
                      <a:pPr algn="r" fontAlgn="b"/>
                      <a:r>
                        <a:rPr sz="1100">
                          <a:solidFill>
                            <a:srgbClr val="000000"/>
                          </a:solidFill>
                          <a:latin typeface="Calibri"/>
                        </a:rPr>
                        <a:t>3518</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Roberto</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335072">
                <a:tc>
                  <a:txBody>
                    <a:bodyPr/>
                    <a:p>
                      <a:pPr algn="r" fontAlgn="b"/>
                      <a:r>
                        <a:rPr sz="1100">
                          <a:solidFill>
                            <a:srgbClr val="000000"/>
                          </a:solidFill>
                          <a:latin typeface="Calibri"/>
                        </a:rPr>
                        <a:t>3519</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Elaine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335072">
                <a:tc>
                  <a:txBody>
                    <a:bodyPr/>
                    <a:p>
                      <a:pPr algn="r" fontAlgn="b"/>
                      <a:r>
                        <a:rPr sz="1100">
                          <a:solidFill>
                            <a:srgbClr val="000000"/>
                          </a:solidFill>
                          <a:latin typeface="Calibri"/>
                        </a:rPr>
                        <a:t>3520</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Caiden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1</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bl>
          </a:graphicData>
        </a:graphic>
      </p:graphicFrame>
      <p:sp>
        <p:nvSpPr>
          <p:cNvPr id="1048685" name=""/>
          <p:cNvSpPr txBox="1"/>
          <p:nvPr/>
        </p:nvSpPr>
        <p:spPr>
          <a:xfrm>
            <a:off x="204683" y="1774188"/>
            <a:ext cx="3538429" cy="3685540"/>
          </a:xfrm>
          <a:prstGeom prst="rect"/>
        </p:spPr>
        <p:txBody>
          <a:bodyPr rtlCol="0" wrap="square">
            <a:spAutoFit/>
          </a:bodyPr>
          <a:p>
            <a:r>
              <a:rPr altLang="en-GB" b="1" sz="2800" lang="en-US">
                <a:solidFill>
                  <a:srgbClr val="000000"/>
                </a:solidFill>
                <a:latin typeface="AndroidClock"/>
                <a:ea typeface="AndroidClock"/>
                <a:cs typeface="AndroidClock"/>
              </a:rPr>
              <a:t>I</a:t>
            </a:r>
            <a:r>
              <a:rPr altLang="en-GB" b="1" sz="2800" lang="en-US">
                <a:solidFill>
                  <a:srgbClr val="000000"/>
                </a:solidFill>
                <a:latin typeface="AndroidClock"/>
                <a:ea typeface="AndroidClock"/>
                <a:cs typeface="AndroidClock"/>
              </a:rPr>
              <a:t>N</a:t>
            </a:r>
            <a:r>
              <a:rPr altLang="en-GB" b="1" sz="2800" lang="en-US">
                <a:solidFill>
                  <a:srgbClr val="000000"/>
                </a:solidFill>
                <a:latin typeface="AndroidClock"/>
                <a:ea typeface="AndroidClock"/>
                <a:cs typeface="AndroidClock"/>
              </a:rPr>
              <a:t>T</a:t>
            </a:r>
            <a:r>
              <a:rPr altLang="en-GB" b="1" sz="2800" lang="en-US">
                <a:solidFill>
                  <a:srgbClr val="000000"/>
                </a:solidFill>
                <a:latin typeface="AndroidClock"/>
                <a:ea typeface="AndroidClock"/>
                <a:cs typeface="AndroidClock"/>
              </a:rPr>
              <a:t>E</a:t>
            </a:r>
            <a:r>
              <a:rPr altLang="en-GB" b="1" sz="2800" lang="en-US">
                <a:solidFill>
                  <a:srgbClr val="000000"/>
                </a:solidFill>
                <a:latin typeface="AndroidClock"/>
                <a:ea typeface="AndroidClock"/>
                <a:cs typeface="AndroidClock"/>
              </a:rPr>
              <a:t>R</a:t>
            </a:r>
            <a:r>
              <a:rPr altLang="en-GB" b="1" sz="2800" lang="en-US">
                <a:solidFill>
                  <a:srgbClr val="000000"/>
                </a:solidFill>
                <a:latin typeface="AndroidClock"/>
                <a:ea typeface="AndroidClock"/>
                <a:cs typeface="AndroidClock"/>
              </a:rPr>
              <a:t>P</a:t>
            </a:r>
            <a:r>
              <a:rPr altLang="en-GB" b="1" sz="2800" lang="en-US">
                <a:solidFill>
                  <a:srgbClr val="000000"/>
                </a:solidFill>
                <a:latin typeface="AndroidClock"/>
                <a:ea typeface="AndroidClock"/>
                <a:cs typeface="AndroidClock"/>
              </a:rPr>
              <a:t>RETATION</a:t>
            </a:r>
            <a:r>
              <a:rPr altLang="en-GB" b="1" sz="2800" lang="en-US">
                <a:solidFill>
                  <a:srgbClr val="000000"/>
                </a:solidFill>
                <a:latin typeface="AndroidClock"/>
                <a:ea typeface="AndroidClock"/>
                <a:cs typeface="AndroidClock"/>
              </a:rPr>
              <a:t>:</a:t>
            </a:r>
            <a:endParaRPr sz="2800" lang="en-GB">
              <a:solidFill>
                <a:srgbClr val="000000"/>
              </a:solidFill>
            </a:endParaRPr>
          </a:p>
          <a:p>
            <a:r>
              <a:rPr altLang="en-GB" b="1" sz="2800" lang="en-US">
                <a:solidFill>
                  <a:srgbClr val="000000"/>
                </a:solidFill>
                <a:latin typeface="AndroidClock"/>
                <a:ea typeface="AndroidClock"/>
                <a:cs typeface="AndroidClock"/>
              </a:rPr>
              <a:t>1</a:t>
            </a:r>
            <a:r>
              <a:rPr altLang="en-GB" b="1" sz="28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M</a:t>
            </a:r>
            <a:r>
              <a:rPr altLang="en-GB" b="1" sz="1200" lang="en-US">
                <a:solidFill>
                  <a:srgbClr val="000000"/>
                </a:solidFill>
                <a:latin typeface="AndroidClock"/>
                <a:ea typeface="AndroidClock"/>
                <a:cs typeface="AndroidClock"/>
              </a:rPr>
              <a:t>P</a:t>
            </a:r>
            <a:r>
              <a:rPr altLang="en-GB" b="1" sz="1200" lang="en-US">
                <a:solidFill>
                  <a:srgbClr val="000000"/>
                </a:solidFill>
                <a:latin typeface="AndroidClock"/>
                <a:ea typeface="AndroidClock"/>
                <a:cs typeface="AndroidClock"/>
              </a:rPr>
              <a:t>LOYEE </a:t>
            </a:r>
            <a:r>
              <a:rPr altLang="en-GB" b="1" sz="1200" lang="en-US">
                <a:solidFill>
                  <a:srgbClr val="000000"/>
                </a:solidFill>
                <a:latin typeface="AndroidClock"/>
                <a:ea typeface="AndroidClock"/>
                <a:cs typeface="AndroidClock"/>
              </a:rPr>
              <a:t>W</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AT </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D</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3</a:t>
            </a:r>
            <a:r>
              <a:rPr altLang="en-GB" b="1" sz="1200" lang="en-US">
                <a:solidFill>
                  <a:srgbClr val="000000"/>
                </a:solidFill>
                <a:latin typeface="AndroidClock"/>
                <a:ea typeface="AndroidClock"/>
                <a:cs typeface="AndroidClock"/>
              </a:rPr>
              <a:t>5</a:t>
            </a:r>
            <a:r>
              <a:rPr altLang="en-GB" b="1" sz="1200" lang="en-US">
                <a:solidFill>
                  <a:srgbClr val="000000"/>
                </a:solidFill>
                <a:latin typeface="AndroidClock"/>
                <a:ea typeface="AndroidClock"/>
                <a:cs typeface="AndroidClock"/>
              </a:rPr>
              <a:t>1</a:t>
            </a:r>
            <a:r>
              <a:rPr altLang="en-GB" b="1" sz="1200" lang="en-US">
                <a:solidFill>
                  <a:srgbClr val="000000"/>
                </a:solidFill>
                <a:latin typeface="AndroidClock"/>
                <a:ea typeface="AndroidClock"/>
                <a:cs typeface="AndroidClock"/>
              </a:rPr>
              <a:t>6</a:t>
            </a:r>
            <a:r>
              <a:rPr altLang="en-GB" b="1" sz="12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D</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B</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S</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L</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GEST </a:t>
            </a:r>
            <a:r>
              <a:rPr altLang="en-GB" b="1" sz="1200" lang="en-US">
                <a:solidFill>
                  <a:srgbClr val="000000"/>
                </a:solidFill>
                <a:latin typeface="AndroidClock"/>
                <a:ea typeface="AndroidClock"/>
                <a:cs typeface="AndroidClock"/>
              </a:rPr>
              <a:t>P</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ION </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F</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NG </a:t>
            </a:r>
            <a:r>
              <a:rPr altLang="en-GB" b="1" sz="1200" lang="en-US">
                <a:solidFill>
                  <a:srgbClr val="000000"/>
                </a:solidFill>
                <a:latin typeface="AndroidClock"/>
                <a:ea typeface="AndroidClock"/>
                <a:cs typeface="AndroidClock"/>
              </a:rPr>
              <a:t>P</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C</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N</a:t>
            </a:r>
            <a:r>
              <a:rPr altLang="en-GB" b="1" sz="1200" lang="en-US">
                <a:solidFill>
                  <a:srgbClr val="000000"/>
                </a:solidFill>
                <a:latin typeface="AndroidClock"/>
                <a:ea typeface="AndroidClock"/>
                <a:cs typeface="AndroidClock"/>
              </a:rPr>
              <a:t>D</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C</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NG </a:t>
            </a:r>
            <a:r>
              <a:rPr altLang="en-GB" b="1" sz="1200" lang="en-US">
                <a:solidFill>
                  <a:srgbClr val="000000"/>
                </a:solidFill>
                <a:latin typeface="AndroidClock"/>
                <a:ea typeface="AndroidClock"/>
                <a:cs typeface="AndroidClock"/>
              </a:rPr>
              <a:t>S</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ONG </a:t>
            </a:r>
            <a:r>
              <a:rPr altLang="en-GB" b="1" sz="1200" lang="en-US">
                <a:solidFill>
                  <a:srgbClr val="000000"/>
                </a:solidFill>
                <a:latin typeface="AndroidClock"/>
                <a:ea typeface="AndroidClock"/>
                <a:cs typeface="AndroidClock"/>
              </a:rPr>
              <a:t>P</a:t>
            </a:r>
            <a:r>
              <a:rPr altLang="en-GB" b="1" sz="1200" lang="en-US">
                <a:solidFill>
                  <a:srgbClr val="000000"/>
                </a:solidFill>
                <a:latin typeface="AndroidClock"/>
                <a:ea typeface="AndroidClock"/>
                <a:cs typeface="AndroidClock"/>
              </a:rPr>
              <a:t>ERFORMANCE </a:t>
            </a:r>
            <a:r>
              <a:rPr altLang="en-GB" b="1" sz="1200" lang="en-US">
                <a:solidFill>
                  <a:srgbClr val="000000"/>
                </a:solidFill>
                <a:latin typeface="AndroidClock"/>
                <a:ea typeface="AndroidClock"/>
                <a:cs typeface="AndroidClock"/>
              </a:rPr>
              <a:t>C</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M</a:t>
            </a:r>
            <a:r>
              <a:rPr altLang="en-GB" b="1" sz="1200" lang="en-US">
                <a:solidFill>
                  <a:srgbClr val="000000"/>
                </a:solidFill>
                <a:latin typeface="AndroidClock"/>
                <a:ea typeface="AndroidClock"/>
                <a:cs typeface="AndroidClock"/>
              </a:rPr>
              <a:t>P</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ED </a:t>
            </a:r>
            <a:r>
              <a:rPr altLang="en-GB" b="1" sz="1200" lang="en-US">
                <a:solidFill>
                  <a:srgbClr val="000000"/>
                </a:solidFill>
                <a:latin typeface="AndroidClock"/>
                <a:ea typeface="AndroidClock"/>
                <a:cs typeface="AndroidClock"/>
              </a:rPr>
              <a:t>W</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ERS</a:t>
            </a:r>
            <a:r>
              <a:rPr altLang="en-GB" b="1" sz="1200" lang="en-US">
                <a:solidFill>
                  <a:srgbClr val="000000"/>
                </a:solidFill>
                <a:latin typeface="AndroidClock"/>
                <a:ea typeface="AndroidClock"/>
                <a:cs typeface="AndroidClock"/>
              </a:rPr>
              <a:t>.</a:t>
            </a:r>
            <a:endParaRPr sz="2800" lang="en-GB">
              <a:solidFill>
                <a:srgbClr val="000000"/>
              </a:solidFill>
            </a:endParaRPr>
          </a:p>
          <a:p>
            <a:endParaRPr sz="2800" lang="en-GB">
              <a:solidFill>
                <a:srgbClr val="000000"/>
              </a:solidFill>
            </a:endParaRPr>
          </a:p>
          <a:p>
            <a:r>
              <a:rPr altLang="en-GB" b="1" sz="2800" lang="en-US">
                <a:solidFill>
                  <a:srgbClr val="000000"/>
                </a:solidFill>
                <a:latin typeface="AndroidClock"/>
                <a:ea typeface="AndroidClock"/>
                <a:cs typeface="AndroidClock"/>
              </a:rPr>
              <a:t>2</a:t>
            </a:r>
            <a:r>
              <a:rPr altLang="en-GB" b="1" sz="28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L</a:t>
            </a:r>
            <a:r>
              <a:rPr altLang="en-GB" b="1" sz="1200" lang="en-US">
                <a:solidFill>
                  <a:srgbClr val="000000"/>
                </a:solidFill>
                <a:latin typeface="AndroidClock"/>
                <a:ea typeface="AndroidClock"/>
                <a:cs typeface="AndroidClock"/>
              </a:rPr>
              <a:t>L</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M</a:t>
            </a:r>
            <a:r>
              <a:rPr altLang="en-GB" b="1" sz="1200" lang="en-US">
                <a:solidFill>
                  <a:srgbClr val="000000"/>
                </a:solidFill>
                <a:latin typeface="AndroidClock"/>
                <a:ea typeface="AndroidClock"/>
                <a:cs typeface="AndroidClock"/>
              </a:rPr>
              <a:t>P</a:t>
            </a:r>
            <a:r>
              <a:rPr altLang="en-GB" b="1" sz="1200" lang="en-US">
                <a:solidFill>
                  <a:srgbClr val="000000"/>
                </a:solidFill>
                <a:latin typeface="AndroidClock"/>
                <a:ea typeface="AndroidClock"/>
                <a:cs typeface="AndroidClock"/>
              </a:rPr>
              <a:t>LOYEE </a:t>
            </a:r>
            <a:r>
              <a:rPr altLang="en-GB" b="1" sz="1200" lang="en-US">
                <a:solidFill>
                  <a:srgbClr val="000000"/>
                </a:solidFill>
                <a:latin typeface="AndroidClock"/>
                <a:ea typeface="AndroidClock"/>
                <a:cs typeface="AndroidClock"/>
              </a:rPr>
              <a:t>L</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S</a:t>
            </a:r>
            <a:r>
              <a:rPr altLang="en-GB" b="1" sz="1200" lang="en-US">
                <a:solidFill>
                  <a:srgbClr val="000000"/>
                </a:solidFill>
                <a:latin typeface="AndroidClock"/>
                <a:ea typeface="AndroidClock"/>
                <a:cs typeface="AndroidClock"/>
              </a:rPr>
              <a:t>TE</a:t>
            </a:r>
            <a:r>
              <a:rPr altLang="en-GB" b="1" sz="1200" lang="en-US">
                <a:solidFill>
                  <a:srgbClr val="000000"/>
                </a:solidFill>
                <a:latin typeface="AndroidClock"/>
                <a:ea typeface="AndroidClock"/>
                <a:cs typeface="AndroidClock"/>
              </a:rPr>
              <a:t>D </a:t>
            </a:r>
            <a:r>
              <a:rPr altLang="en-GB" b="1" sz="12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M</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L</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G</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D</a:t>
            </a:r>
            <a:r>
              <a:rPr altLang="en-GB" b="1" sz="12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B</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L</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N</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C</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D</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N</a:t>
            </a:r>
            <a:r>
              <a:rPr altLang="en-GB" b="1" sz="12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V</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N</a:t>
            </a:r>
            <a:r>
              <a:rPr altLang="en-GB" b="1" sz="1200" lang="en-US">
                <a:solidFill>
                  <a:srgbClr val="000000"/>
                </a:solidFill>
                <a:latin typeface="AndroidClock"/>
                <a:ea typeface="AndroidClock"/>
                <a:cs typeface="AndroidClock"/>
              </a:rPr>
              <a:t>G</a:t>
            </a:r>
            <a:r>
              <a:rPr altLang="en-GB" b="1" sz="1200" lang="en-US">
                <a:solidFill>
                  <a:srgbClr val="000000"/>
                </a:solidFill>
                <a:latin typeface="AndroidClock"/>
                <a:ea typeface="AndroidClock"/>
                <a:cs typeface="AndroidClock"/>
              </a:rPr>
              <a:t>S</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F</a:t>
            </a:r>
            <a:r>
              <a:rPr altLang="en-GB" b="1" sz="1200" lang="en-US">
                <a:solidFill>
                  <a:srgbClr val="000000"/>
                </a:solidFill>
                <a:latin typeface="AndroidClock"/>
                <a:ea typeface="AndroidClock"/>
                <a:cs typeface="AndroidClock"/>
              </a:rPr>
              <a:t>U</a:t>
            </a:r>
            <a:r>
              <a:rPr altLang="en-GB" b="1" sz="1200" lang="en-US">
                <a:solidFill>
                  <a:srgbClr val="000000"/>
                </a:solidFill>
                <a:latin typeface="AndroidClock"/>
                <a:ea typeface="AndroidClock"/>
                <a:cs typeface="AndroidClock"/>
              </a:rPr>
              <a:t>LL </a:t>
            </a:r>
            <a:r>
              <a:rPr altLang="en-GB" b="1" sz="1200" lang="en-US">
                <a:solidFill>
                  <a:srgbClr val="000000"/>
                </a:solidFill>
                <a:latin typeface="AndroidClock"/>
                <a:ea typeface="AndroidClock"/>
                <a:cs typeface="AndroidClock"/>
              </a:rPr>
              <a:t>M</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X</a:t>
            </a:r>
            <a:r>
              <a:rPr altLang="en-GB" b="1" sz="1200" lang="en-US">
                <a:solidFill>
                  <a:srgbClr val="000000"/>
                </a:solidFill>
                <a:latin typeface="AndroidClock"/>
                <a:ea typeface="AndroidClock"/>
                <a:cs typeface="AndroidClock"/>
              </a:rPr>
              <a:t>P</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C</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TIONS </a:t>
            </a:r>
            <a:r>
              <a:rPr altLang="en-GB" b="1" sz="1200" lang="en-US">
                <a:solidFill>
                  <a:srgbClr val="000000"/>
                </a:solidFill>
                <a:latin typeface="AndroidClock"/>
                <a:ea typeface="AndroidClock"/>
                <a:cs typeface="AndroidClock"/>
              </a:rPr>
              <a:t>S</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W</a:t>
            </a:r>
            <a:r>
              <a:rPr altLang="en-GB" b="1" sz="1200" lang="en-US">
                <a:solidFill>
                  <a:srgbClr val="000000"/>
                </a:solidFill>
                <a:latin typeface="AndroidClock"/>
                <a:ea typeface="AndroidClock"/>
                <a:cs typeface="AndroidClock"/>
              </a:rPr>
              <a:t>ING </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C</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N</a:t>
            </a:r>
            <a:r>
              <a:rPr altLang="en-GB" b="1" sz="1200" lang="en-US">
                <a:solidFill>
                  <a:srgbClr val="000000"/>
                </a:solidFill>
                <a:latin typeface="AndroidClock"/>
                <a:ea typeface="AndroidClock"/>
                <a:cs typeface="AndroidClock"/>
              </a:rPr>
              <a:t>S</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S</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ENT </a:t>
            </a:r>
            <a:r>
              <a:rPr altLang="en-GB" b="1" sz="1200" lang="en-US">
                <a:solidFill>
                  <a:srgbClr val="000000"/>
                </a:solidFill>
                <a:latin typeface="AndroidClock"/>
                <a:ea typeface="AndroidClock"/>
                <a:cs typeface="AndroidClock"/>
              </a:rPr>
              <a:t>L</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V</a:t>
            </a:r>
            <a:r>
              <a:rPr altLang="en-GB" b="1" sz="1200" lang="en-US">
                <a:solidFill>
                  <a:srgbClr val="000000"/>
                </a:solidFill>
                <a:latin typeface="AndroidClock"/>
                <a:ea typeface="AndroidClock"/>
                <a:cs typeface="AndroidClock"/>
              </a:rPr>
              <a:t>EL </a:t>
            </a:r>
            <a:r>
              <a:rPr altLang="en-GB" b="1" sz="1200" lang="en-US">
                <a:solidFill>
                  <a:srgbClr val="000000"/>
                </a:solidFill>
                <a:latin typeface="AndroidClock"/>
                <a:ea typeface="AndroidClock"/>
                <a:cs typeface="AndroidClock"/>
              </a:rPr>
              <a:t>OF </a:t>
            </a:r>
            <a:r>
              <a:rPr altLang="en-GB" b="1" sz="1200" lang="en-US">
                <a:solidFill>
                  <a:srgbClr val="000000"/>
                </a:solidFill>
                <a:latin typeface="AndroidClock"/>
                <a:ea typeface="AndroidClock"/>
                <a:cs typeface="AndroidClock"/>
              </a:rPr>
              <a:t>P</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F</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RMANCE </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C</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O</a:t>
            </a:r>
            <a:r>
              <a:rPr altLang="en-GB" b="1" sz="1200" lang="en-US">
                <a:solidFill>
                  <a:srgbClr val="000000"/>
                </a:solidFill>
                <a:latin typeface="AndroidClock"/>
                <a:ea typeface="AndroidClock"/>
                <a:cs typeface="AndroidClock"/>
              </a:rPr>
              <a:t>SS </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H</a:t>
            </a:r>
            <a:r>
              <a:rPr altLang="en-GB" b="1" sz="1200" lang="en-US">
                <a:solidFill>
                  <a:srgbClr val="000000"/>
                </a:solidFill>
                <a:latin typeface="AndroidClock"/>
                <a:ea typeface="AndroidClock"/>
                <a:cs typeface="AndroidClock"/>
              </a:rPr>
              <a:t>E </a:t>
            </a:r>
            <a:r>
              <a:rPr altLang="en-GB" b="1" sz="1200" lang="en-US">
                <a:solidFill>
                  <a:srgbClr val="000000"/>
                </a:solidFill>
                <a:latin typeface="AndroidClock"/>
                <a:ea typeface="AndroidClock"/>
                <a:cs typeface="AndroidClock"/>
              </a:rPr>
              <a:t>T</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M </a:t>
            </a:r>
            <a:r>
              <a:rPr altLang="en-GB" b="1" sz="1200" lang="en-US">
                <a:solidFill>
                  <a:srgbClr val="000000"/>
                </a:solidFill>
                <a:latin typeface="AndroidClock"/>
                <a:ea typeface="AndroidClock"/>
                <a:cs typeface="AndroidClock"/>
              </a:rPr>
              <a:t>I</a:t>
            </a:r>
            <a:r>
              <a:rPr altLang="en-GB" b="1" sz="1200" lang="en-US">
                <a:solidFill>
                  <a:srgbClr val="000000"/>
                </a:solidFill>
                <a:latin typeface="AndroidClock"/>
                <a:ea typeface="AndroidClock"/>
                <a:cs typeface="AndroidClock"/>
              </a:rPr>
              <a:t>S</a:t>
            </a:r>
            <a:r>
              <a:rPr altLang="en-GB" b="1" sz="1200" lang="en-US">
                <a:solidFill>
                  <a:srgbClr val="000000"/>
                </a:solidFill>
                <a:latin typeface="AndroidClock"/>
                <a:ea typeface="AndroidClock"/>
                <a:cs typeface="AndroidClock"/>
              </a:rPr>
              <a:t> </a:t>
            </a:r>
            <a:r>
              <a:rPr altLang="en-GB" b="1" sz="1200" lang="en-US">
                <a:solidFill>
                  <a:srgbClr val="000000"/>
                </a:solidFill>
                <a:latin typeface="AndroidClock"/>
                <a:ea typeface="AndroidClock"/>
                <a:cs typeface="AndroidClock"/>
              </a:rPr>
              <a:t>D</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C</a:t>
            </a:r>
            <a:r>
              <a:rPr altLang="en-GB" b="1" sz="1200" lang="en-US">
                <a:solidFill>
                  <a:srgbClr val="000000"/>
                </a:solidFill>
                <a:latin typeface="AndroidClock"/>
                <a:ea typeface="AndroidClock"/>
                <a:cs typeface="AndroidClock"/>
              </a:rPr>
              <a:t>R</a:t>
            </a:r>
            <a:r>
              <a:rPr altLang="en-GB" b="1" sz="1200" lang="en-US">
                <a:solidFill>
                  <a:srgbClr val="000000"/>
                </a:solidFill>
                <a:latin typeface="AndroidClock"/>
                <a:ea typeface="AndroidClock"/>
                <a:cs typeface="AndroidClock"/>
              </a:rPr>
              <a:t>E</a:t>
            </a:r>
            <a:r>
              <a:rPr altLang="en-GB" b="1" sz="1200" lang="en-US">
                <a:solidFill>
                  <a:srgbClr val="000000"/>
                </a:solidFill>
                <a:latin typeface="AndroidClock"/>
                <a:ea typeface="AndroidClock"/>
                <a:cs typeface="AndroidClock"/>
              </a:rPr>
              <a:t>A</a:t>
            </a:r>
            <a:r>
              <a:rPr altLang="en-GB" b="1" sz="1200" lang="en-US">
                <a:solidFill>
                  <a:srgbClr val="000000"/>
                </a:solidFill>
                <a:latin typeface="AndroidClock"/>
                <a:ea typeface="AndroidClock"/>
                <a:cs typeface="AndroidClock"/>
              </a:rPr>
              <a:t>SE </a:t>
            </a:r>
            <a:endParaRPr sz="2800" lang="en-GB">
              <a:solidFill>
                <a:srgbClr val="000000"/>
              </a:solidFill>
            </a:endParaRPr>
          </a:p>
        </p:txBody>
      </p:sp>
      <p:sp>
        <p:nvSpPr>
          <p:cNvPr id="1048708" name=""/>
          <p:cNvSpPr txBox="1"/>
          <p:nvPr/>
        </p:nvSpPr>
        <p:spPr>
          <a:xfrm>
            <a:off x="6005134" y="3634426"/>
            <a:ext cx="2609383" cy="231141"/>
          </a:xfrm>
          <a:prstGeom prst="rect"/>
          <a:solidFill>
            <a:srgbClr val="99CCFF"/>
          </a:solidFill>
        </p:spPr>
        <p:txBody>
          <a:bodyPr rtlCol="0" wrap="square">
            <a:spAutoFit/>
          </a:bodyPr>
          <a:p>
            <a:r>
              <a:rPr altLang="en-GB" sz="1200" lang="en-US">
                <a:solidFill>
                  <a:srgbClr val="000000"/>
                </a:solidFill>
              </a:rPr>
              <a:t>C</a:t>
            </a:r>
            <a:r>
              <a:rPr altLang="en-GB" sz="1200" lang="en-US">
                <a:solidFill>
                  <a:srgbClr val="000000"/>
                </a:solidFill>
              </a:rPr>
              <a:t>U</a:t>
            </a:r>
            <a:r>
              <a:rPr altLang="en-GB" sz="1200" lang="en-US">
                <a:solidFill>
                  <a:srgbClr val="000000"/>
                </a:solidFill>
              </a:rPr>
              <a:t>RRENT </a:t>
            </a:r>
            <a:r>
              <a:rPr altLang="en-GB" sz="1200" lang="en-US">
                <a:solidFill>
                  <a:srgbClr val="000000"/>
                </a:solidFill>
              </a:rPr>
              <a:t>EMPLOYEE </a:t>
            </a:r>
            <a:r>
              <a:rPr altLang="en-GB" sz="1200" lang="en-US">
                <a:solidFill>
                  <a:srgbClr val="000000"/>
                </a:solidFill>
              </a:rPr>
              <a:t>R</a:t>
            </a:r>
            <a:r>
              <a:rPr altLang="en-GB" sz="1200" lang="en-US">
                <a:solidFill>
                  <a:srgbClr val="000000"/>
                </a:solidFill>
              </a:rPr>
              <a:t>A</a:t>
            </a:r>
            <a:r>
              <a:rPr altLang="en-GB" sz="1200" lang="en-US">
                <a:solidFill>
                  <a:srgbClr val="000000"/>
                </a:solidFill>
              </a:rPr>
              <a:t>T</a:t>
            </a:r>
            <a:r>
              <a:rPr altLang="en-GB" sz="1200" lang="en-US">
                <a:solidFill>
                  <a:srgbClr val="000000"/>
                </a:solidFill>
              </a:rPr>
              <a:t>I</a:t>
            </a:r>
            <a:r>
              <a:rPr altLang="en-GB" sz="1200" lang="en-US">
                <a:solidFill>
                  <a:srgbClr val="000000"/>
                </a:solidFill>
              </a:rPr>
              <a:t>NG</a:t>
            </a:r>
            <a:r>
              <a:rPr altLang="en-GB" sz="1200" lang="en-US">
                <a:solidFill>
                  <a:srgbClr val="000000"/>
                </a:solidFill>
              </a:rPr>
              <a:t> </a:t>
            </a:r>
            <a:endParaRPr sz="1200" lang="en-GB">
              <a:solidFill>
                <a:srgbClr val="000000"/>
              </a:solidFill>
            </a:endParaRPr>
          </a:p>
        </p:txBody>
      </p:sp>
      <p:sp>
        <p:nvSpPr>
          <p:cNvPr id="1048709" name=""/>
          <p:cNvSpPr txBox="1"/>
          <p:nvPr/>
        </p:nvSpPr>
        <p:spPr>
          <a:xfrm rot="23679">
            <a:off x="7381460" y="3579872"/>
            <a:ext cx="1430126" cy="447040"/>
          </a:xfrm>
          <a:prstGeom prst="rect"/>
          <a:solidFill>
            <a:srgbClr val="FFFFFF"/>
          </a:solidFill>
        </p:spPr>
        <p:txBody>
          <a:bodyPr rtlCol="0" wrap="square">
            <a:spAutoFit/>
          </a:bodyPr>
          <a:p>
            <a:r>
              <a:rPr altLang="en-GB" sz="2800" lang="en-US">
                <a:solidFill>
                  <a:srgbClr val="000000"/>
                </a:solidFill>
              </a:rPr>
              <a:t>.</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7" name="TextBox 3"/>
          <p:cNvSpPr txBox="1"/>
          <p:nvPr/>
        </p:nvSpPr>
        <p:spPr>
          <a:xfrm>
            <a:off x="631031" y="1726793"/>
            <a:ext cx="8521898" cy="14630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375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1463041"/>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1691641"/>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0058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2377441"/>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596901"/>
          </a:xfrm>
        </p:spPr>
        <p:txBody>
          <a:bodyPr/>
          <a:p>
            <a:r>
              <a:rPr dirty="0" lang="en-IN"/>
              <a:t>Dataset Description</a:t>
            </a:r>
          </a:p>
        </p:txBody>
      </p:sp>
      <p:sp>
        <p:nvSpPr>
          <p:cNvPr id="1048670" name="TextBox 3"/>
          <p:cNvSpPr txBox="1"/>
          <p:nvPr/>
        </p:nvSpPr>
        <p:spPr>
          <a:xfrm>
            <a:off x="755332" y="1311295"/>
            <a:ext cx="9067324" cy="1691641"/>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2580641"/>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2024-08-31T05:49:22Z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184796441a494cfba42ca7dd4c2db369</vt:lpwstr>
  </property>
</Properties>
</file>