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5"/>
  </p:notesMasterIdLst>
  <p:sldIdLst>
    <p:sldId id="256" r:id="rId2"/>
    <p:sldId id="257" r:id="rId3"/>
    <p:sldId id="283" r:id="rId4"/>
    <p:sldId id="284" r:id="rId5"/>
    <p:sldId id="276" r:id="rId6"/>
    <p:sldId id="261" r:id="rId7"/>
    <p:sldId id="262" r:id="rId8"/>
    <p:sldId id="260" r:id="rId9"/>
    <p:sldId id="285" r:id="rId10"/>
    <p:sldId id="286" r:id="rId11"/>
    <p:sldId id="287" r:id="rId12"/>
    <p:sldId id="288" r:id="rId13"/>
    <p:sldId id="263" r:id="rId14"/>
    <p:sldId id="277" r:id="rId15"/>
    <p:sldId id="278" r:id="rId16"/>
    <p:sldId id="274" r:id="rId17"/>
    <p:sldId id="281" r:id="rId18"/>
    <p:sldId id="271" r:id="rId19"/>
    <p:sldId id="282" r:id="rId20"/>
    <p:sldId id="264" r:id="rId21"/>
    <p:sldId id="279" r:id="rId22"/>
    <p:sldId id="275" r:id="rId23"/>
    <p:sldId id="267" r:id="rId24"/>
  </p:sldIdLst>
  <p:sldSz cx="9144000" cy="5143500" type="screen16x9"/>
  <p:notesSz cx="6858000" cy="9144000"/>
  <p:embeddedFontLst>
    <p:embeddedFont>
      <p:font typeface="Besley" panose="020B0604020202020204" charset="0"/>
      <p:regular r:id="rId26"/>
      <p:bold r:id="rId27"/>
      <p:italic r:id="rId28"/>
      <p:boldItalic r:id="rId29"/>
    </p:embeddedFont>
    <p:embeddedFont>
      <p:font typeface="Tajawal" panose="020B0604020202020204" charset="-78"/>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9F34351-E89D-49AA-B152-B00138832F6F}">
  <a:tblStyle styleId="{99F34351-E89D-49AA-B152-B00138832F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4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65840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966250" y="1247074"/>
            <a:ext cx="7211700" cy="1566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617400" y="2990125"/>
            <a:ext cx="3909600" cy="475800"/>
          </a:xfrm>
          <a:prstGeom prst="rect">
            <a:avLst/>
          </a:prstGeom>
          <a:solidFill>
            <a:srgbClr val="654E38"/>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8212" y="-881200"/>
            <a:ext cx="9933326" cy="6185125"/>
            <a:chOff x="38212" y="-881200"/>
            <a:chExt cx="9933326" cy="6185125"/>
          </a:xfrm>
        </p:grpSpPr>
        <p:pic>
          <p:nvPicPr>
            <p:cNvPr id="13" name="Google Shape;13;p2"/>
            <p:cNvPicPr preferRelativeResize="0"/>
            <p:nvPr/>
          </p:nvPicPr>
          <p:blipFill>
            <a:blip r:embed="rId3">
              <a:alphaModFix/>
            </a:blip>
            <a:stretch>
              <a:fillRect/>
            </a:stretch>
          </p:blipFill>
          <p:spPr>
            <a:xfrm rot="10800000" flipH="1">
              <a:off x="38212" y="3346025"/>
              <a:ext cx="1461325" cy="1957900"/>
            </a:xfrm>
            <a:prstGeom prst="rect">
              <a:avLst/>
            </a:prstGeom>
            <a:noFill/>
            <a:ln>
              <a:noFill/>
            </a:ln>
          </p:spPr>
        </p:pic>
        <p:pic>
          <p:nvPicPr>
            <p:cNvPr id="14" name="Google Shape;14;p2"/>
            <p:cNvPicPr preferRelativeResize="0"/>
            <p:nvPr/>
          </p:nvPicPr>
          <p:blipFill>
            <a:blip r:embed="rId4">
              <a:alphaModFix/>
            </a:blip>
            <a:stretch>
              <a:fillRect/>
            </a:stretch>
          </p:blipFill>
          <p:spPr>
            <a:xfrm rot="-7199973" flipH="1">
              <a:off x="8062433" y="-964182"/>
              <a:ext cx="1176911" cy="2370440"/>
            </a:xfrm>
            <a:prstGeom prst="rect">
              <a:avLst/>
            </a:prstGeom>
            <a:noFill/>
            <a:ln>
              <a:noFill/>
            </a:ln>
          </p:spPr>
        </p:pic>
      </p:grpSp>
      <p:grpSp>
        <p:nvGrpSpPr>
          <p:cNvPr id="15" name="Google Shape;15;p2"/>
          <p:cNvGrpSpPr/>
          <p:nvPr/>
        </p:nvGrpSpPr>
        <p:grpSpPr>
          <a:xfrm>
            <a:off x="1221382" y="-861138"/>
            <a:ext cx="8465050" cy="6479425"/>
            <a:chOff x="1221382" y="-861138"/>
            <a:chExt cx="8465050" cy="6479425"/>
          </a:xfrm>
        </p:grpSpPr>
        <p:pic>
          <p:nvPicPr>
            <p:cNvPr id="16" name="Google Shape;16;p2"/>
            <p:cNvPicPr preferRelativeResize="0"/>
            <p:nvPr/>
          </p:nvPicPr>
          <p:blipFill>
            <a:blip r:embed="rId5">
              <a:alphaModFix/>
            </a:blip>
            <a:stretch>
              <a:fillRect/>
            </a:stretch>
          </p:blipFill>
          <p:spPr>
            <a:xfrm rot="5400000">
              <a:off x="1112082" y="4253337"/>
              <a:ext cx="1474250" cy="1255650"/>
            </a:xfrm>
            <a:prstGeom prst="rect">
              <a:avLst/>
            </a:prstGeom>
            <a:noFill/>
            <a:ln>
              <a:noFill/>
            </a:ln>
          </p:spPr>
        </p:pic>
        <p:pic>
          <p:nvPicPr>
            <p:cNvPr id="17" name="Google Shape;17;p2"/>
            <p:cNvPicPr preferRelativeResize="0"/>
            <p:nvPr/>
          </p:nvPicPr>
          <p:blipFill>
            <a:blip r:embed="rId5">
              <a:alphaModFix/>
            </a:blip>
            <a:stretch>
              <a:fillRect/>
            </a:stretch>
          </p:blipFill>
          <p:spPr>
            <a:xfrm rot="5400000">
              <a:off x="8321482" y="2779100"/>
              <a:ext cx="1474250" cy="1255650"/>
            </a:xfrm>
            <a:prstGeom prst="rect">
              <a:avLst/>
            </a:prstGeom>
            <a:noFill/>
            <a:ln>
              <a:noFill/>
            </a:ln>
          </p:spPr>
        </p:pic>
        <p:pic>
          <p:nvPicPr>
            <p:cNvPr id="18" name="Google Shape;18;p2"/>
            <p:cNvPicPr preferRelativeResize="0"/>
            <p:nvPr/>
          </p:nvPicPr>
          <p:blipFill>
            <a:blip r:embed="rId5">
              <a:alphaModFix/>
            </a:blip>
            <a:stretch>
              <a:fillRect/>
            </a:stretch>
          </p:blipFill>
          <p:spPr>
            <a:xfrm>
              <a:off x="6390457" y="-861138"/>
              <a:ext cx="1474250" cy="1255650"/>
            </a:xfrm>
            <a:prstGeom prst="rect">
              <a:avLst/>
            </a:prstGeom>
            <a:noFill/>
            <a:ln>
              <a:noFill/>
            </a:ln>
          </p:spPr>
        </p:pic>
      </p:grpSp>
      <p:grpSp>
        <p:nvGrpSpPr>
          <p:cNvPr id="19" name="Google Shape;19;p2"/>
          <p:cNvGrpSpPr/>
          <p:nvPr/>
        </p:nvGrpSpPr>
        <p:grpSpPr>
          <a:xfrm>
            <a:off x="-3430300" y="-2176113"/>
            <a:ext cx="14405786" cy="9557224"/>
            <a:chOff x="-3414225" y="-2149338"/>
            <a:chExt cx="14405786" cy="9557224"/>
          </a:xfrm>
        </p:grpSpPr>
        <p:pic>
          <p:nvPicPr>
            <p:cNvPr id="20" name="Google Shape;20;p2"/>
            <p:cNvPicPr preferRelativeResize="0"/>
            <p:nvPr/>
          </p:nvPicPr>
          <p:blipFill>
            <a:blip r:embed="rId6">
              <a:alphaModFix/>
            </a:blip>
            <a:stretch>
              <a:fillRect/>
            </a:stretch>
          </p:blipFill>
          <p:spPr>
            <a:xfrm rot="10800000" flipH="1">
              <a:off x="4406900" y="4294612"/>
              <a:ext cx="6584661" cy="3113274"/>
            </a:xfrm>
            <a:prstGeom prst="rect">
              <a:avLst/>
            </a:prstGeom>
            <a:noFill/>
            <a:ln>
              <a:noFill/>
            </a:ln>
            <a:effectLst>
              <a:outerShdw blurRad="57150" algn="bl" rotWithShape="0">
                <a:schemeClr val="accent1">
                  <a:alpha val="50000"/>
                </a:schemeClr>
              </a:outerShdw>
            </a:effectLst>
          </p:spPr>
        </p:pic>
        <p:pic>
          <p:nvPicPr>
            <p:cNvPr id="21" name="Google Shape;21;p2"/>
            <p:cNvPicPr preferRelativeResize="0"/>
            <p:nvPr/>
          </p:nvPicPr>
          <p:blipFill>
            <a:blip r:embed="rId6">
              <a:alphaModFix/>
            </a:blip>
            <a:stretch>
              <a:fillRect/>
            </a:stretch>
          </p:blipFill>
          <p:spPr>
            <a:xfrm flipH="1">
              <a:off x="-3414225" y="-2149338"/>
              <a:ext cx="6584661" cy="3113274"/>
            </a:xfrm>
            <a:prstGeom prst="rect">
              <a:avLst/>
            </a:prstGeom>
            <a:noFill/>
            <a:ln>
              <a:noFill/>
            </a:ln>
            <a:effectLst>
              <a:outerShdw blurRad="57150" algn="bl" rotWithShape="0">
                <a:schemeClr val="accent1">
                  <a:alpha val="50000"/>
                </a:schemeClr>
              </a:outerShdw>
            </a:effec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4"/>
        <p:cNvGrpSpPr/>
        <p:nvPr/>
      </p:nvGrpSpPr>
      <p:grpSpPr>
        <a:xfrm>
          <a:off x="0" y="0"/>
          <a:ext cx="0" cy="0"/>
          <a:chOff x="0" y="0"/>
          <a:chExt cx="0" cy="0"/>
        </a:xfrm>
      </p:grpSpPr>
      <p:pic>
        <p:nvPicPr>
          <p:cNvPr id="285" name="Google Shape;285;p23"/>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86" name="Google Shape;28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7" name="Google Shape;287;p23"/>
          <p:cNvSpPr txBox="1">
            <a:spLocks noGrp="1"/>
          </p:cNvSpPr>
          <p:nvPr>
            <p:ph type="subTitle" idx="1"/>
          </p:nvPr>
        </p:nvSpPr>
        <p:spPr>
          <a:xfrm>
            <a:off x="937625" y="32526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23"/>
          <p:cNvSpPr txBox="1">
            <a:spLocks noGrp="1"/>
          </p:cNvSpPr>
          <p:nvPr>
            <p:ph type="subTitle" idx="2"/>
          </p:nvPr>
        </p:nvSpPr>
        <p:spPr>
          <a:xfrm>
            <a:off x="3484347" y="32526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3"/>
          <p:cNvSpPr txBox="1">
            <a:spLocks noGrp="1"/>
          </p:cNvSpPr>
          <p:nvPr>
            <p:ph type="subTitle" idx="3"/>
          </p:nvPr>
        </p:nvSpPr>
        <p:spPr>
          <a:xfrm>
            <a:off x="6031075" y="32526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3"/>
          <p:cNvSpPr txBox="1">
            <a:spLocks noGrp="1"/>
          </p:cNvSpPr>
          <p:nvPr>
            <p:ph type="subTitle" idx="4"/>
          </p:nvPr>
        </p:nvSpPr>
        <p:spPr>
          <a:xfrm>
            <a:off x="937625" y="2592615"/>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sp>
        <p:nvSpPr>
          <p:cNvPr id="291" name="Google Shape;291;p23"/>
          <p:cNvSpPr txBox="1">
            <a:spLocks noGrp="1"/>
          </p:cNvSpPr>
          <p:nvPr>
            <p:ph type="subTitle" idx="5"/>
          </p:nvPr>
        </p:nvSpPr>
        <p:spPr>
          <a:xfrm>
            <a:off x="3484350" y="2592615"/>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sp>
        <p:nvSpPr>
          <p:cNvPr id="292" name="Google Shape;292;p23"/>
          <p:cNvSpPr txBox="1">
            <a:spLocks noGrp="1"/>
          </p:cNvSpPr>
          <p:nvPr>
            <p:ph type="subTitle" idx="6"/>
          </p:nvPr>
        </p:nvSpPr>
        <p:spPr>
          <a:xfrm>
            <a:off x="6031075" y="2592615"/>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grpSp>
        <p:nvGrpSpPr>
          <p:cNvPr id="293" name="Google Shape;293;p23"/>
          <p:cNvGrpSpPr/>
          <p:nvPr/>
        </p:nvGrpSpPr>
        <p:grpSpPr>
          <a:xfrm>
            <a:off x="-123803" y="-592131"/>
            <a:ext cx="10205144" cy="6725693"/>
            <a:chOff x="-123803" y="-592131"/>
            <a:chExt cx="10205144" cy="6725693"/>
          </a:xfrm>
        </p:grpSpPr>
        <p:pic>
          <p:nvPicPr>
            <p:cNvPr id="294" name="Google Shape;294;p23"/>
            <p:cNvPicPr preferRelativeResize="0"/>
            <p:nvPr/>
          </p:nvPicPr>
          <p:blipFill>
            <a:blip r:embed="rId3">
              <a:alphaModFix/>
            </a:blip>
            <a:stretch>
              <a:fillRect/>
            </a:stretch>
          </p:blipFill>
          <p:spPr>
            <a:xfrm rot="-4499999">
              <a:off x="280238" y="4195476"/>
              <a:ext cx="1461324" cy="1957900"/>
            </a:xfrm>
            <a:prstGeom prst="rect">
              <a:avLst/>
            </a:prstGeom>
            <a:noFill/>
            <a:ln>
              <a:noFill/>
            </a:ln>
          </p:spPr>
        </p:pic>
        <p:pic>
          <p:nvPicPr>
            <p:cNvPr id="295" name="Google Shape;295;p23"/>
            <p:cNvPicPr preferRelativeResize="0"/>
            <p:nvPr/>
          </p:nvPicPr>
          <p:blipFill>
            <a:blip r:embed="rId4">
              <a:alphaModFix/>
            </a:blip>
            <a:stretch>
              <a:fillRect/>
            </a:stretch>
          </p:blipFill>
          <p:spPr>
            <a:xfrm rot="-4682456">
              <a:off x="8211458" y="-956057"/>
              <a:ext cx="1176911" cy="2370440"/>
            </a:xfrm>
            <a:prstGeom prst="rect">
              <a:avLst/>
            </a:prstGeom>
            <a:noFill/>
            <a:ln>
              <a:noFill/>
            </a:ln>
          </p:spPr>
        </p:pic>
      </p:grpSp>
      <p:grpSp>
        <p:nvGrpSpPr>
          <p:cNvPr id="296" name="Google Shape;296;p23"/>
          <p:cNvGrpSpPr/>
          <p:nvPr/>
        </p:nvGrpSpPr>
        <p:grpSpPr>
          <a:xfrm>
            <a:off x="1" y="-1"/>
            <a:ext cx="9143999" cy="5143501"/>
            <a:chOff x="1" y="-1"/>
            <a:chExt cx="9143999" cy="5143501"/>
          </a:xfrm>
        </p:grpSpPr>
        <p:pic>
          <p:nvPicPr>
            <p:cNvPr id="297" name="Google Shape;297;p23"/>
            <p:cNvPicPr preferRelativeResize="0"/>
            <p:nvPr/>
          </p:nvPicPr>
          <p:blipFill rotWithShape="1">
            <a:blip r:embed="rId5">
              <a:alphaModFix/>
            </a:blip>
            <a:srcRect t="66258" r="85143"/>
            <a:stretch/>
          </p:blipFill>
          <p:spPr>
            <a:xfrm flipH="1">
              <a:off x="1" y="-1"/>
              <a:ext cx="978252" cy="1050450"/>
            </a:xfrm>
            <a:prstGeom prst="rect">
              <a:avLst/>
            </a:prstGeom>
            <a:noFill/>
            <a:ln>
              <a:noFill/>
            </a:ln>
            <a:effectLst>
              <a:outerShdw blurRad="57150" algn="bl" rotWithShape="0">
                <a:schemeClr val="accent1">
                  <a:alpha val="50000"/>
                </a:schemeClr>
              </a:outerShdw>
            </a:effectLst>
          </p:spPr>
        </p:pic>
        <p:pic>
          <p:nvPicPr>
            <p:cNvPr id="298" name="Google Shape;298;p23"/>
            <p:cNvPicPr preferRelativeResize="0"/>
            <p:nvPr/>
          </p:nvPicPr>
          <p:blipFill rotWithShape="1">
            <a:blip r:embed="rId5">
              <a:alphaModFix/>
            </a:blip>
            <a:srcRect l="-2345" t="76021" r="79502" b="3628"/>
            <a:stretch/>
          </p:blipFill>
          <p:spPr>
            <a:xfrm rot="10800000" flipH="1">
              <a:off x="7639875" y="4509951"/>
              <a:ext cx="1504125" cy="633549"/>
            </a:xfrm>
            <a:prstGeom prst="rect">
              <a:avLst/>
            </a:prstGeom>
            <a:noFill/>
            <a:ln>
              <a:noFill/>
            </a:ln>
            <a:effectLst>
              <a:outerShdw blurRad="57150" algn="bl" rotWithShape="0">
                <a:schemeClr val="accent1">
                  <a:alpha val="50000"/>
                </a:schemeClr>
              </a:outerShdw>
            </a:effectLst>
          </p:spPr>
        </p:pic>
      </p:grpSp>
      <p:grpSp>
        <p:nvGrpSpPr>
          <p:cNvPr id="299" name="Google Shape;299;p23"/>
          <p:cNvGrpSpPr/>
          <p:nvPr/>
        </p:nvGrpSpPr>
        <p:grpSpPr>
          <a:xfrm>
            <a:off x="978257" y="-1029236"/>
            <a:ext cx="9103100" cy="3071850"/>
            <a:chOff x="978257" y="-1029236"/>
            <a:chExt cx="9103100" cy="3071850"/>
          </a:xfrm>
        </p:grpSpPr>
        <p:pic>
          <p:nvPicPr>
            <p:cNvPr id="300" name="Google Shape;300;p23"/>
            <p:cNvPicPr preferRelativeResize="0"/>
            <p:nvPr/>
          </p:nvPicPr>
          <p:blipFill>
            <a:blip r:embed="rId6">
              <a:alphaModFix/>
            </a:blip>
            <a:stretch>
              <a:fillRect/>
            </a:stretch>
          </p:blipFill>
          <p:spPr>
            <a:xfrm rot="10800000" flipH="1">
              <a:off x="8607107" y="786964"/>
              <a:ext cx="1474250" cy="1255650"/>
            </a:xfrm>
            <a:prstGeom prst="rect">
              <a:avLst/>
            </a:prstGeom>
            <a:noFill/>
            <a:ln>
              <a:noFill/>
            </a:ln>
          </p:spPr>
        </p:pic>
        <p:pic>
          <p:nvPicPr>
            <p:cNvPr id="301" name="Google Shape;301;p23"/>
            <p:cNvPicPr preferRelativeResize="0"/>
            <p:nvPr/>
          </p:nvPicPr>
          <p:blipFill>
            <a:blip r:embed="rId6">
              <a:alphaModFix/>
            </a:blip>
            <a:stretch>
              <a:fillRect/>
            </a:stretch>
          </p:blipFill>
          <p:spPr>
            <a:xfrm rot="-5400000" flipH="1">
              <a:off x="868957" y="-919936"/>
              <a:ext cx="1474250" cy="12556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38"/>
        <p:cNvGrpSpPr/>
        <p:nvPr/>
      </p:nvGrpSpPr>
      <p:grpSpPr>
        <a:xfrm>
          <a:off x="0" y="0"/>
          <a:ext cx="0" cy="0"/>
          <a:chOff x="0" y="0"/>
          <a:chExt cx="0" cy="0"/>
        </a:xfrm>
      </p:grpSpPr>
      <p:pic>
        <p:nvPicPr>
          <p:cNvPr id="439" name="Google Shape;439;p32"/>
          <p:cNvPicPr preferRelativeResize="0"/>
          <p:nvPr/>
        </p:nvPicPr>
        <p:blipFill>
          <a:blip r:embed="rId2">
            <a:alphaModFix amt="57000"/>
          </a:blip>
          <a:stretch>
            <a:fillRect/>
          </a:stretch>
        </p:blipFill>
        <p:spPr>
          <a:xfrm>
            <a:off x="0" y="0"/>
            <a:ext cx="9144000" cy="5143500"/>
          </a:xfrm>
          <a:prstGeom prst="rect">
            <a:avLst/>
          </a:prstGeom>
          <a:noFill/>
          <a:ln>
            <a:noFill/>
          </a:ln>
        </p:spPr>
      </p:pic>
      <p:grpSp>
        <p:nvGrpSpPr>
          <p:cNvPr id="440" name="Google Shape;440;p32"/>
          <p:cNvGrpSpPr/>
          <p:nvPr/>
        </p:nvGrpSpPr>
        <p:grpSpPr>
          <a:xfrm>
            <a:off x="-3414225" y="-2149338"/>
            <a:ext cx="14405786" cy="9557224"/>
            <a:chOff x="-3414225" y="-2149338"/>
            <a:chExt cx="14405786" cy="9557224"/>
          </a:xfrm>
        </p:grpSpPr>
        <p:pic>
          <p:nvPicPr>
            <p:cNvPr id="441" name="Google Shape;441;p32"/>
            <p:cNvPicPr preferRelativeResize="0"/>
            <p:nvPr/>
          </p:nvPicPr>
          <p:blipFill>
            <a:blip r:embed="rId3">
              <a:alphaModFix/>
            </a:blip>
            <a:stretch>
              <a:fillRect/>
            </a:stretch>
          </p:blipFill>
          <p:spPr>
            <a:xfrm rot="10800000" flipH="1">
              <a:off x="4406900" y="4294612"/>
              <a:ext cx="6584661" cy="3113274"/>
            </a:xfrm>
            <a:prstGeom prst="rect">
              <a:avLst/>
            </a:prstGeom>
            <a:noFill/>
            <a:ln>
              <a:noFill/>
            </a:ln>
            <a:effectLst>
              <a:outerShdw blurRad="57150" algn="bl" rotWithShape="0">
                <a:schemeClr val="accent1">
                  <a:alpha val="50000"/>
                </a:schemeClr>
              </a:outerShdw>
            </a:effectLst>
          </p:spPr>
        </p:pic>
        <p:pic>
          <p:nvPicPr>
            <p:cNvPr id="442" name="Google Shape;442;p32"/>
            <p:cNvPicPr preferRelativeResize="0"/>
            <p:nvPr/>
          </p:nvPicPr>
          <p:blipFill>
            <a:blip r:embed="rId3">
              <a:alphaModFix/>
            </a:blip>
            <a:stretch>
              <a:fillRect/>
            </a:stretch>
          </p:blipFill>
          <p:spPr>
            <a:xfrm flipH="1">
              <a:off x="-3414225" y="-2149338"/>
              <a:ext cx="6584661" cy="3113274"/>
            </a:xfrm>
            <a:prstGeom prst="rect">
              <a:avLst/>
            </a:prstGeom>
            <a:noFill/>
            <a:ln>
              <a:noFill/>
            </a:ln>
            <a:effectLst>
              <a:outerShdw blurRad="57150" algn="bl" rotWithShape="0">
                <a:schemeClr val="accent1">
                  <a:alpha val="50000"/>
                </a:schemeClr>
              </a:outerShdw>
            </a:effectLst>
          </p:spPr>
        </p:pic>
      </p:grpSp>
      <p:grpSp>
        <p:nvGrpSpPr>
          <p:cNvPr id="443" name="Google Shape;443;p32"/>
          <p:cNvGrpSpPr/>
          <p:nvPr/>
        </p:nvGrpSpPr>
        <p:grpSpPr>
          <a:xfrm>
            <a:off x="1221382" y="-861138"/>
            <a:ext cx="8465050" cy="6479425"/>
            <a:chOff x="1221382" y="-861138"/>
            <a:chExt cx="8465050" cy="6479425"/>
          </a:xfrm>
        </p:grpSpPr>
        <p:pic>
          <p:nvPicPr>
            <p:cNvPr id="444" name="Google Shape;444;p32"/>
            <p:cNvPicPr preferRelativeResize="0"/>
            <p:nvPr/>
          </p:nvPicPr>
          <p:blipFill>
            <a:blip r:embed="rId4">
              <a:alphaModFix/>
            </a:blip>
            <a:stretch>
              <a:fillRect/>
            </a:stretch>
          </p:blipFill>
          <p:spPr>
            <a:xfrm rot="5400000">
              <a:off x="1112082" y="4253337"/>
              <a:ext cx="1474250" cy="1255650"/>
            </a:xfrm>
            <a:prstGeom prst="rect">
              <a:avLst/>
            </a:prstGeom>
            <a:noFill/>
            <a:ln>
              <a:noFill/>
            </a:ln>
          </p:spPr>
        </p:pic>
        <p:pic>
          <p:nvPicPr>
            <p:cNvPr id="445" name="Google Shape;445;p32"/>
            <p:cNvPicPr preferRelativeResize="0"/>
            <p:nvPr/>
          </p:nvPicPr>
          <p:blipFill>
            <a:blip r:embed="rId4">
              <a:alphaModFix/>
            </a:blip>
            <a:stretch>
              <a:fillRect/>
            </a:stretch>
          </p:blipFill>
          <p:spPr>
            <a:xfrm rot="5400000">
              <a:off x="8321482" y="2779100"/>
              <a:ext cx="1474250" cy="1255650"/>
            </a:xfrm>
            <a:prstGeom prst="rect">
              <a:avLst/>
            </a:prstGeom>
            <a:noFill/>
            <a:ln>
              <a:noFill/>
            </a:ln>
          </p:spPr>
        </p:pic>
        <p:pic>
          <p:nvPicPr>
            <p:cNvPr id="446" name="Google Shape;446;p32"/>
            <p:cNvPicPr preferRelativeResize="0"/>
            <p:nvPr/>
          </p:nvPicPr>
          <p:blipFill>
            <a:blip r:embed="rId4">
              <a:alphaModFix/>
            </a:blip>
            <a:stretch>
              <a:fillRect/>
            </a:stretch>
          </p:blipFill>
          <p:spPr>
            <a:xfrm>
              <a:off x="6390457" y="-861138"/>
              <a:ext cx="1474250" cy="1255650"/>
            </a:xfrm>
            <a:prstGeom prst="rect">
              <a:avLst/>
            </a:prstGeom>
            <a:noFill/>
            <a:ln>
              <a:noFill/>
            </a:ln>
          </p:spPr>
        </p:pic>
      </p:grpSp>
      <p:grpSp>
        <p:nvGrpSpPr>
          <p:cNvPr id="447" name="Google Shape;447;p32"/>
          <p:cNvGrpSpPr/>
          <p:nvPr/>
        </p:nvGrpSpPr>
        <p:grpSpPr>
          <a:xfrm>
            <a:off x="38212" y="-881200"/>
            <a:ext cx="9933326" cy="6185125"/>
            <a:chOff x="38212" y="-881200"/>
            <a:chExt cx="9933326" cy="6185125"/>
          </a:xfrm>
        </p:grpSpPr>
        <p:pic>
          <p:nvPicPr>
            <p:cNvPr id="448" name="Google Shape;448;p32"/>
            <p:cNvPicPr preferRelativeResize="0"/>
            <p:nvPr/>
          </p:nvPicPr>
          <p:blipFill>
            <a:blip r:embed="rId5">
              <a:alphaModFix/>
            </a:blip>
            <a:stretch>
              <a:fillRect/>
            </a:stretch>
          </p:blipFill>
          <p:spPr>
            <a:xfrm rot="10800000" flipH="1">
              <a:off x="38212" y="3346025"/>
              <a:ext cx="1461325" cy="1957900"/>
            </a:xfrm>
            <a:prstGeom prst="rect">
              <a:avLst/>
            </a:prstGeom>
            <a:noFill/>
            <a:ln>
              <a:noFill/>
            </a:ln>
          </p:spPr>
        </p:pic>
        <p:pic>
          <p:nvPicPr>
            <p:cNvPr id="449" name="Google Shape;449;p32"/>
            <p:cNvPicPr preferRelativeResize="0"/>
            <p:nvPr/>
          </p:nvPicPr>
          <p:blipFill>
            <a:blip r:embed="rId6">
              <a:alphaModFix/>
            </a:blip>
            <a:stretch>
              <a:fillRect/>
            </a:stretch>
          </p:blipFill>
          <p:spPr>
            <a:xfrm rot="-7199973" flipH="1">
              <a:off x="8062433" y="-964182"/>
              <a:ext cx="1176911" cy="237044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0"/>
        <p:cNvGrpSpPr/>
        <p:nvPr/>
      </p:nvGrpSpPr>
      <p:grpSpPr>
        <a:xfrm>
          <a:off x="0" y="0"/>
          <a:ext cx="0" cy="0"/>
          <a:chOff x="0" y="0"/>
          <a:chExt cx="0" cy="0"/>
        </a:xfrm>
      </p:grpSpPr>
      <p:pic>
        <p:nvPicPr>
          <p:cNvPr id="451" name="Google Shape;451;p33"/>
          <p:cNvPicPr preferRelativeResize="0"/>
          <p:nvPr/>
        </p:nvPicPr>
        <p:blipFill>
          <a:blip r:embed="rId2">
            <a:alphaModFix amt="57000"/>
          </a:blip>
          <a:stretch>
            <a:fillRect/>
          </a:stretch>
        </p:blipFill>
        <p:spPr>
          <a:xfrm>
            <a:off x="0" y="0"/>
            <a:ext cx="9144000" cy="5143500"/>
          </a:xfrm>
          <a:prstGeom prst="rect">
            <a:avLst/>
          </a:prstGeom>
          <a:noFill/>
          <a:ln>
            <a:noFill/>
          </a:ln>
        </p:spPr>
      </p:pic>
      <p:grpSp>
        <p:nvGrpSpPr>
          <p:cNvPr id="452" name="Google Shape;452;p33"/>
          <p:cNvGrpSpPr/>
          <p:nvPr/>
        </p:nvGrpSpPr>
        <p:grpSpPr>
          <a:xfrm>
            <a:off x="218625" y="-827762"/>
            <a:ext cx="9375151" cy="6362024"/>
            <a:chOff x="218625" y="-827762"/>
            <a:chExt cx="9375151" cy="6362024"/>
          </a:xfrm>
        </p:grpSpPr>
        <p:pic>
          <p:nvPicPr>
            <p:cNvPr id="453" name="Google Shape;453;p33"/>
            <p:cNvPicPr preferRelativeResize="0"/>
            <p:nvPr/>
          </p:nvPicPr>
          <p:blipFill>
            <a:blip r:embed="rId3">
              <a:alphaModFix/>
            </a:blip>
            <a:stretch>
              <a:fillRect/>
            </a:stretch>
          </p:blipFill>
          <p:spPr>
            <a:xfrm rot="-5400002" flipH="1">
              <a:off x="466913" y="-1076050"/>
              <a:ext cx="1461324" cy="1957900"/>
            </a:xfrm>
            <a:prstGeom prst="rect">
              <a:avLst/>
            </a:prstGeom>
            <a:noFill/>
            <a:ln>
              <a:noFill/>
            </a:ln>
          </p:spPr>
        </p:pic>
        <p:pic>
          <p:nvPicPr>
            <p:cNvPr id="454" name="Google Shape;454;p33"/>
            <p:cNvPicPr preferRelativeResize="0"/>
            <p:nvPr/>
          </p:nvPicPr>
          <p:blipFill>
            <a:blip r:embed="rId3">
              <a:alphaModFix/>
            </a:blip>
            <a:stretch>
              <a:fillRect/>
            </a:stretch>
          </p:blipFill>
          <p:spPr>
            <a:xfrm rot="5399998" flipH="1">
              <a:off x="7884163" y="3824650"/>
              <a:ext cx="1461324" cy="1957900"/>
            </a:xfrm>
            <a:prstGeom prst="rect">
              <a:avLst/>
            </a:prstGeom>
            <a:noFill/>
            <a:ln>
              <a:noFill/>
            </a:ln>
          </p:spPr>
        </p:pic>
      </p:grpSp>
      <p:grpSp>
        <p:nvGrpSpPr>
          <p:cNvPr id="455" name="Google Shape;455;p33"/>
          <p:cNvGrpSpPr/>
          <p:nvPr/>
        </p:nvGrpSpPr>
        <p:grpSpPr>
          <a:xfrm>
            <a:off x="1" y="0"/>
            <a:ext cx="9143994" cy="5143501"/>
            <a:chOff x="1" y="0"/>
            <a:chExt cx="9143994" cy="5143501"/>
          </a:xfrm>
        </p:grpSpPr>
        <p:pic>
          <p:nvPicPr>
            <p:cNvPr id="456" name="Google Shape;456;p33"/>
            <p:cNvPicPr preferRelativeResize="0"/>
            <p:nvPr/>
          </p:nvPicPr>
          <p:blipFill rotWithShape="1">
            <a:blip r:embed="rId4">
              <a:alphaModFix/>
            </a:blip>
            <a:srcRect l="-7643" t="14683" r="77773" b="-3889"/>
            <a:stretch/>
          </p:blipFill>
          <p:spPr>
            <a:xfrm rot="10800000">
              <a:off x="1" y="2366451"/>
              <a:ext cx="1966901" cy="2777049"/>
            </a:xfrm>
            <a:prstGeom prst="rect">
              <a:avLst/>
            </a:prstGeom>
            <a:noFill/>
            <a:ln>
              <a:noFill/>
            </a:ln>
            <a:effectLst>
              <a:outerShdw blurRad="57150" algn="bl" rotWithShape="0">
                <a:schemeClr val="accent1">
                  <a:alpha val="50000"/>
                </a:schemeClr>
              </a:outerShdw>
            </a:effectLst>
          </p:spPr>
        </p:pic>
        <p:pic>
          <p:nvPicPr>
            <p:cNvPr id="457" name="Google Shape;457;p33"/>
            <p:cNvPicPr preferRelativeResize="0"/>
            <p:nvPr/>
          </p:nvPicPr>
          <p:blipFill rotWithShape="1">
            <a:blip r:embed="rId4">
              <a:alphaModFix/>
            </a:blip>
            <a:srcRect l="-8827" t="26648" r="76937" b="-11164"/>
            <a:stretch/>
          </p:blipFill>
          <p:spPr>
            <a:xfrm>
              <a:off x="7044169" y="0"/>
              <a:ext cx="2099826" cy="2631351"/>
            </a:xfrm>
            <a:prstGeom prst="rect">
              <a:avLst/>
            </a:prstGeom>
            <a:noFill/>
            <a:ln>
              <a:noFill/>
            </a:ln>
            <a:effectLst>
              <a:outerShdw blurRad="57150" algn="bl" rotWithShape="0">
                <a:schemeClr val="accent1">
                  <a:alpha val="50000"/>
                </a:schemeClr>
              </a:outerShdw>
            </a:effectLst>
          </p:spPr>
        </p:pic>
      </p:grpSp>
      <p:grpSp>
        <p:nvGrpSpPr>
          <p:cNvPr id="458" name="Google Shape;458;p33"/>
          <p:cNvGrpSpPr/>
          <p:nvPr/>
        </p:nvGrpSpPr>
        <p:grpSpPr>
          <a:xfrm>
            <a:off x="-677493" y="774113"/>
            <a:ext cx="10831125" cy="2142050"/>
            <a:chOff x="-677493" y="774113"/>
            <a:chExt cx="10831125" cy="2142050"/>
          </a:xfrm>
        </p:grpSpPr>
        <p:pic>
          <p:nvPicPr>
            <p:cNvPr id="459" name="Google Shape;459;p33"/>
            <p:cNvPicPr preferRelativeResize="0"/>
            <p:nvPr/>
          </p:nvPicPr>
          <p:blipFill>
            <a:blip r:embed="rId5">
              <a:alphaModFix/>
            </a:blip>
            <a:stretch>
              <a:fillRect/>
            </a:stretch>
          </p:blipFill>
          <p:spPr>
            <a:xfrm>
              <a:off x="8679382" y="1660512"/>
              <a:ext cx="1474250" cy="1255650"/>
            </a:xfrm>
            <a:prstGeom prst="rect">
              <a:avLst/>
            </a:prstGeom>
            <a:noFill/>
            <a:ln>
              <a:noFill/>
            </a:ln>
          </p:spPr>
        </p:pic>
        <p:pic>
          <p:nvPicPr>
            <p:cNvPr id="460" name="Google Shape;460;p33"/>
            <p:cNvPicPr preferRelativeResize="0"/>
            <p:nvPr/>
          </p:nvPicPr>
          <p:blipFill>
            <a:blip r:embed="rId5">
              <a:alphaModFix/>
            </a:blip>
            <a:stretch>
              <a:fillRect/>
            </a:stretch>
          </p:blipFill>
          <p:spPr>
            <a:xfrm rot="-5400000">
              <a:off x="-786793" y="883412"/>
              <a:ext cx="1474250" cy="12556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4" name="Google Shape;24;p3"/>
          <p:cNvSpPr txBox="1">
            <a:spLocks noGrp="1"/>
          </p:cNvSpPr>
          <p:nvPr>
            <p:ph type="title"/>
          </p:nvPr>
        </p:nvSpPr>
        <p:spPr>
          <a:xfrm>
            <a:off x="713225" y="2423788"/>
            <a:ext cx="4421400" cy="9813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13225" y="1024900"/>
            <a:ext cx="1198200" cy="11565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a:spLocks noGrp="1"/>
          </p:cNvSpPr>
          <p:nvPr>
            <p:ph type="subTitle" idx="1"/>
          </p:nvPr>
        </p:nvSpPr>
        <p:spPr>
          <a:xfrm>
            <a:off x="713225" y="3555975"/>
            <a:ext cx="44214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 name="Google Shape;27;p3"/>
          <p:cNvGrpSpPr/>
          <p:nvPr/>
        </p:nvGrpSpPr>
        <p:grpSpPr>
          <a:xfrm>
            <a:off x="713216" y="-4218009"/>
            <a:ext cx="12583596" cy="10378657"/>
            <a:chOff x="713216" y="-4218009"/>
            <a:chExt cx="12583596" cy="10378657"/>
          </a:xfrm>
        </p:grpSpPr>
        <p:pic>
          <p:nvPicPr>
            <p:cNvPr id="28" name="Google Shape;28;p3"/>
            <p:cNvPicPr preferRelativeResize="0"/>
            <p:nvPr/>
          </p:nvPicPr>
          <p:blipFill>
            <a:blip r:embed="rId3">
              <a:alphaModFix/>
            </a:blip>
            <a:stretch>
              <a:fillRect/>
            </a:stretch>
          </p:blipFill>
          <p:spPr>
            <a:xfrm rot="10800000" flipH="1">
              <a:off x="6712150" y="3047374"/>
              <a:ext cx="6584661" cy="3113274"/>
            </a:xfrm>
            <a:prstGeom prst="rect">
              <a:avLst/>
            </a:prstGeom>
            <a:noFill/>
            <a:ln>
              <a:noFill/>
            </a:ln>
            <a:effectLst>
              <a:outerShdw blurRad="57150" algn="bl" rotWithShape="0">
                <a:schemeClr val="accent1">
                  <a:alpha val="50000"/>
                </a:schemeClr>
              </a:outerShdw>
            </a:effectLst>
          </p:spPr>
        </p:pic>
        <p:pic>
          <p:nvPicPr>
            <p:cNvPr id="29" name="Google Shape;29;p3"/>
            <p:cNvPicPr preferRelativeResize="0"/>
            <p:nvPr/>
          </p:nvPicPr>
          <p:blipFill>
            <a:blip r:embed="rId3">
              <a:alphaModFix/>
            </a:blip>
            <a:stretch>
              <a:fillRect/>
            </a:stretch>
          </p:blipFill>
          <p:spPr>
            <a:xfrm rot="1636915" flipH="1">
              <a:off x="1060498" y="-2882064"/>
              <a:ext cx="6584663" cy="3113275"/>
            </a:xfrm>
            <a:prstGeom prst="rect">
              <a:avLst/>
            </a:prstGeom>
            <a:noFill/>
            <a:ln>
              <a:noFill/>
            </a:ln>
            <a:effectLst>
              <a:outerShdw blurRad="57150" algn="bl" rotWithShape="0">
                <a:schemeClr val="accent1">
                  <a:alpha val="50000"/>
                </a:schemeClr>
              </a:outerShdw>
            </a:effectLst>
          </p:spPr>
        </p:pic>
      </p:grpSp>
      <p:grpSp>
        <p:nvGrpSpPr>
          <p:cNvPr id="30" name="Google Shape;30;p3"/>
          <p:cNvGrpSpPr/>
          <p:nvPr/>
        </p:nvGrpSpPr>
        <p:grpSpPr>
          <a:xfrm>
            <a:off x="3774000" y="-913664"/>
            <a:ext cx="6197538" cy="6932510"/>
            <a:chOff x="3774000" y="-913664"/>
            <a:chExt cx="6197538" cy="6932510"/>
          </a:xfrm>
        </p:grpSpPr>
        <p:pic>
          <p:nvPicPr>
            <p:cNvPr id="31" name="Google Shape;31;p3"/>
            <p:cNvPicPr preferRelativeResize="0"/>
            <p:nvPr/>
          </p:nvPicPr>
          <p:blipFill>
            <a:blip r:embed="rId4">
              <a:alphaModFix/>
            </a:blip>
            <a:stretch>
              <a:fillRect/>
            </a:stretch>
          </p:blipFill>
          <p:spPr>
            <a:xfrm rot="-8589020" flipH="1">
              <a:off x="5427812" y="3818337"/>
              <a:ext cx="1461324" cy="1957900"/>
            </a:xfrm>
            <a:prstGeom prst="rect">
              <a:avLst/>
            </a:prstGeom>
            <a:noFill/>
            <a:ln>
              <a:noFill/>
            </a:ln>
          </p:spPr>
        </p:pic>
        <p:pic>
          <p:nvPicPr>
            <p:cNvPr id="32" name="Google Shape;32;p3"/>
            <p:cNvPicPr preferRelativeResize="0"/>
            <p:nvPr/>
          </p:nvPicPr>
          <p:blipFill>
            <a:blip r:embed="rId5">
              <a:alphaModFix/>
            </a:blip>
            <a:stretch>
              <a:fillRect/>
            </a:stretch>
          </p:blipFill>
          <p:spPr>
            <a:xfrm rot="-7199973" flipH="1">
              <a:off x="8062433" y="-964182"/>
              <a:ext cx="1176911" cy="2370440"/>
            </a:xfrm>
            <a:prstGeom prst="rect">
              <a:avLst/>
            </a:prstGeom>
            <a:noFill/>
            <a:ln>
              <a:noFill/>
            </a:ln>
          </p:spPr>
        </p:pic>
        <p:pic>
          <p:nvPicPr>
            <p:cNvPr id="33" name="Google Shape;33;p3"/>
            <p:cNvPicPr preferRelativeResize="0"/>
            <p:nvPr/>
          </p:nvPicPr>
          <p:blipFill>
            <a:blip r:embed="rId4">
              <a:alphaModFix/>
            </a:blip>
            <a:stretch>
              <a:fillRect/>
            </a:stretch>
          </p:blipFill>
          <p:spPr>
            <a:xfrm rot="-900001" flipH="1">
              <a:off x="4002474" y="-757912"/>
              <a:ext cx="1461325" cy="1957900"/>
            </a:xfrm>
            <a:prstGeom prst="rect">
              <a:avLst/>
            </a:prstGeom>
            <a:noFill/>
            <a:ln>
              <a:noFill/>
            </a:ln>
          </p:spPr>
        </p:pic>
      </p:grpSp>
      <p:grpSp>
        <p:nvGrpSpPr>
          <p:cNvPr id="34" name="Google Shape;34;p3"/>
          <p:cNvGrpSpPr/>
          <p:nvPr/>
        </p:nvGrpSpPr>
        <p:grpSpPr>
          <a:xfrm>
            <a:off x="6161857" y="-937338"/>
            <a:ext cx="3850250" cy="5081525"/>
            <a:chOff x="6161857" y="-937338"/>
            <a:chExt cx="3850250" cy="5081525"/>
          </a:xfrm>
        </p:grpSpPr>
        <p:pic>
          <p:nvPicPr>
            <p:cNvPr id="35" name="Google Shape;35;p3"/>
            <p:cNvPicPr preferRelativeResize="0"/>
            <p:nvPr/>
          </p:nvPicPr>
          <p:blipFill>
            <a:blip r:embed="rId6">
              <a:alphaModFix/>
            </a:blip>
            <a:stretch>
              <a:fillRect/>
            </a:stretch>
          </p:blipFill>
          <p:spPr>
            <a:xfrm rot="5400000">
              <a:off x="8647157" y="2779237"/>
              <a:ext cx="1474250" cy="1255650"/>
            </a:xfrm>
            <a:prstGeom prst="rect">
              <a:avLst/>
            </a:prstGeom>
            <a:noFill/>
            <a:ln>
              <a:noFill/>
            </a:ln>
          </p:spPr>
        </p:pic>
        <p:pic>
          <p:nvPicPr>
            <p:cNvPr id="36" name="Google Shape;36;p3"/>
            <p:cNvPicPr preferRelativeResize="0"/>
            <p:nvPr/>
          </p:nvPicPr>
          <p:blipFill>
            <a:blip r:embed="rId6">
              <a:alphaModFix/>
            </a:blip>
            <a:stretch>
              <a:fillRect/>
            </a:stretch>
          </p:blipFill>
          <p:spPr>
            <a:xfrm>
              <a:off x="6161857" y="-937338"/>
              <a:ext cx="1474250" cy="12556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pic>
        <p:nvPicPr>
          <p:cNvPr id="38" name="Google Shape;38;p4"/>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 name="Google Shape;40;p4"/>
          <p:cNvSpPr txBox="1">
            <a:spLocks noGrp="1"/>
          </p:cNvSpPr>
          <p:nvPr>
            <p:ph type="body" idx="1"/>
          </p:nvPr>
        </p:nvSpPr>
        <p:spPr>
          <a:xfrm>
            <a:off x="720000" y="1215751"/>
            <a:ext cx="7704000" cy="39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1" name="Google Shape;41;p4"/>
          <p:cNvGrpSpPr/>
          <p:nvPr/>
        </p:nvGrpSpPr>
        <p:grpSpPr>
          <a:xfrm>
            <a:off x="6545500" y="-1104498"/>
            <a:ext cx="3735663" cy="7070499"/>
            <a:chOff x="6545500" y="-1104498"/>
            <a:chExt cx="3735663" cy="7070499"/>
          </a:xfrm>
        </p:grpSpPr>
        <p:pic>
          <p:nvPicPr>
            <p:cNvPr id="42" name="Google Shape;42;p4"/>
            <p:cNvPicPr preferRelativeResize="0"/>
            <p:nvPr/>
          </p:nvPicPr>
          <p:blipFill>
            <a:blip r:embed="rId3">
              <a:alphaModFix/>
            </a:blip>
            <a:stretch>
              <a:fillRect/>
            </a:stretch>
          </p:blipFill>
          <p:spPr>
            <a:xfrm rot="-3546097" flipH="1">
              <a:off x="7030062" y="-953775"/>
              <a:ext cx="1461324" cy="1957900"/>
            </a:xfrm>
            <a:prstGeom prst="rect">
              <a:avLst/>
            </a:prstGeom>
            <a:noFill/>
            <a:ln>
              <a:noFill/>
            </a:ln>
          </p:spPr>
        </p:pic>
        <p:pic>
          <p:nvPicPr>
            <p:cNvPr id="43" name="Google Shape;43;p4"/>
            <p:cNvPicPr preferRelativeResize="0"/>
            <p:nvPr/>
          </p:nvPicPr>
          <p:blipFill>
            <a:blip r:embed="rId4">
              <a:alphaModFix/>
            </a:blip>
            <a:stretch>
              <a:fillRect/>
            </a:stretch>
          </p:blipFill>
          <p:spPr>
            <a:xfrm rot="-7199973" flipH="1">
              <a:off x="8372058" y="3678543"/>
              <a:ext cx="1176911" cy="2370440"/>
            </a:xfrm>
            <a:prstGeom prst="rect">
              <a:avLst/>
            </a:prstGeom>
            <a:noFill/>
            <a:ln>
              <a:noFill/>
            </a:ln>
          </p:spPr>
        </p:pic>
      </p:grpSp>
      <p:grpSp>
        <p:nvGrpSpPr>
          <p:cNvPr id="44" name="Google Shape;44;p4"/>
          <p:cNvGrpSpPr/>
          <p:nvPr/>
        </p:nvGrpSpPr>
        <p:grpSpPr>
          <a:xfrm>
            <a:off x="1" y="7"/>
            <a:ext cx="9143999" cy="5143495"/>
            <a:chOff x="1" y="7"/>
            <a:chExt cx="9143999" cy="5143495"/>
          </a:xfrm>
        </p:grpSpPr>
        <p:pic>
          <p:nvPicPr>
            <p:cNvPr id="45" name="Google Shape;45;p4"/>
            <p:cNvPicPr preferRelativeResize="0"/>
            <p:nvPr/>
          </p:nvPicPr>
          <p:blipFill rotWithShape="1">
            <a:blip r:embed="rId5">
              <a:alphaModFix/>
            </a:blip>
            <a:srcRect t="66258" r="85143"/>
            <a:stretch/>
          </p:blipFill>
          <p:spPr>
            <a:xfrm rot="10800000">
              <a:off x="1" y="4093052"/>
              <a:ext cx="978252" cy="1050450"/>
            </a:xfrm>
            <a:prstGeom prst="rect">
              <a:avLst/>
            </a:prstGeom>
            <a:noFill/>
            <a:ln>
              <a:noFill/>
            </a:ln>
            <a:effectLst>
              <a:outerShdw blurRad="57150" algn="bl" rotWithShape="0">
                <a:schemeClr val="accent1">
                  <a:alpha val="50000"/>
                </a:schemeClr>
              </a:outerShdw>
            </a:effectLst>
          </p:spPr>
        </p:pic>
        <p:pic>
          <p:nvPicPr>
            <p:cNvPr id="46" name="Google Shape;46;p4"/>
            <p:cNvPicPr preferRelativeResize="0"/>
            <p:nvPr/>
          </p:nvPicPr>
          <p:blipFill rotWithShape="1">
            <a:blip r:embed="rId5">
              <a:alphaModFix/>
            </a:blip>
            <a:srcRect t="62905" r="77156"/>
            <a:stretch/>
          </p:blipFill>
          <p:spPr>
            <a:xfrm>
              <a:off x="7639875" y="7"/>
              <a:ext cx="1504125" cy="1154850"/>
            </a:xfrm>
            <a:prstGeom prst="rect">
              <a:avLst/>
            </a:prstGeom>
            <a:noFill/>
            <a:ln>
              <a:noFill/>
            </a:ln>
            <a:effectLst>
              <a:outerShdw blurRad="57150" algn="bl" rotWithShape="0">
                <a:schemeClr val="accent1">
                  <a:alpha val="50000"/>
                </a:schemeClr>
              </a:outerShdw>
            </a:effectLst>
          </p:spPr>
        </p:pic>
      </p:grpSp>
      <p:grpSp>
        <p:nvGrpSpPr>
          <p:cNvPr id="47" name="Google Shape;47;p4"/>
          <p:cNvGrpSpPr/>
          <p:nvPr/>
        </p:nvGrpSpPr>
        <p:grpSpPr>
          <a:xfrm>
            <a:off x="569757" y="3382337"/>
            <a:ext cx="9694250" cy="2938875"/>
            <a:chOff x="569757" y="3382337"/>
            <a:chExt cx="9694250" cy="2938875"/>
          </a:xfrm>
        </p:grpSpPr>
        <p:pic>
          <p:nvPicPr>
            <p:cNvPr id="48" name="Google Shape;48;p4"/>
            <p:cNvPicPr preferRelativeResize="0"/>
            <p:nvPr/>
          </p:nvPicPr>
          <p:blipFill>
            <a:blip r:embed="rId6">
              <a:alphaModFix/>
            </a:blip>
            <a:stretch>
              <a:fillRect/>
            </a:stretch>
          </p:blipFill>
          <p:spPr>
            <a:xfrm>
              <a:off x="8789757" y="3382337"/>
              <a:ext cx="1474250" cy="1255650"/>
            </a:xfrm>
            <a:prstGeom prst="rect">
              <a:avLst/>
            </a:prstGeom>
            <a:noFill/>
            <a:ln>
              <a:noFill/>
            </a:ln>
          </p:spPr>
        </p:pic>
        <p:pic>
          <p:nvPicPr>
            <p:cNvPr id="49" name="Google Shape;49;p4"/>
            <p:cNvPicPr preferRelativeResize="0"/>
            <p:nvPr/>
          </p:nvPicPr>
          <p:blipFill>
            <a:blip r:embed="rId6">
              <a:alphaModFix/>
            </a:blip>
            <a:stretch>
              <a:fillRect/>
            </a:stretch>
          </p:blipFill>
          <p:spPr>
            <a:xfrm rot="-5400000">
              <a:off x="460457" y="4956262"/>
              <a:ext cx="1474250" cy="12556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pic>
        <p:nvPicPr>
          <p:cNvPr id="79" name="Google Shape;79;p7"/>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80" name="Google Shape;80;p7"/>
          <p:cNvSpPr txBox="1">
            <a:spLocks noGrp="1"/>
          </p:cNvSpPr>
          <p:nvPr>
            <p:ph type="title"/>
          </p:nvPr>
        </p:nvSpPr>
        <p:spPr>
          <a:xfrm>
            <a:off x="720000" y="445025"/>
            <a:ext cx="4790100" cy="1093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1" name="Google Shape;81;p7"/>
          <p:cNvSpPr txBox="1">
            <a:spLocks noGrp="1"/>
          </p:cNvSpPr>
          <p:nvPr>
            <p:ph type="subTitle" idx="1"/>
          </p:nvPr>
        </p:nvSpPr>
        <p:spPr>
          <a:xfrm>
            <a:off x="720000" y="1631950"/>
            <a:ext cx="47901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82" name="Google Shape;82;p7"/>
          <p:cNvGrpSpPr/>
          <p:nvPr/>
        </p:nvGrpSpPr>
        <p:grpSpPr>
          <a:xfrm>
            <a:off x="3" y="0"/>
            <a:ext cx="9144001" cy="5143500"/>
            <a:chOff x="3" y="0"/>
            <a:chExt cx="9144001" cy="5143500"/>
          </a:xfrm>
        </p:grpSpPr>
        <p:pic>
          <p:nvPicPr>
            <p:cNvPr id="83" name="Google Shape;83;p7"/>
            <p:cNvPicPr preferRelativeResize="0"/>
            <p:nvPr/>
          </p:nvPicPr>
          <p:blipFill rotWithShape="1">
            <a:blip r:embed="rId3">
              <a:alphaModFix/>
            </a:blip>
            <a:srcRect l="-1104" t="61848" r="50448" b="-990"/>
            <a:stretch/>
          </p:blipFill>
          <p:spPr>
            <a:xfrm rot="10800000">
              <a:off x="3" y="3924950"/>
              <a:ext cx="3335552" cy="1218550"/>
            </a:xfrm>
            <a:prstGeom prst="rect">
              <a:avLst/>
            </a:prstGeom>
            <a:noFill/>
            <a:ln>
              <a:noFill/>
            </a:ln>
            <a:effectLst>
              <a:outerShdw blurRad="57150" algn="bl" rotWithShape="0">
                <a:schemeClr val="accent1">
                  <a:alpha val="50000"/>
                </a:schemeClr>
              </a:outerShdw>
            </a:effectLst>
          </p:spPr>
        </p:pic>
        <p:pic>
          <p:nvPicPr>
            <p:cNvPr id="84" name="Google Shape;84;p7"/>
            <p:cNvPicPr preferRelativeResize="0"/>
            <p:nvPr/>
          </p:nvPicPr>
          <p:blipFill rotWithShape="1">
            <a:blip r:embed="rId3">
              <a:alphaModFix/>
            </a:blip>
            <a:srcRect l="-1678" t="32671" r="90847" b="3443"/>
            <a:stretch/>
          </p:blipFill>
          <p:spPr>
            <a:xfrm>
              <a:off x="8430776" y="0"/>
              <a:ext cx="713227" cy="1988975"/>
            </a:xfrm>
            <a:prstGeom prst="rect">
              <a:avLst/>
            </a:prstGeom>
            <a:noFill/>
            <a:ln>
              <a:noFill/>
            </a:ln>
            <a:effectLst>
              <a:outerShdw blurRad="57150" algn="bl" rotWithShape="0">
                <a:schemeClr val="accent1">
                  <a:alpha val="50000"/>
                </a:schemeClr>
              </a:outerShdw>
            </a:effectLst>
          </p:spPr>
        </p:pic>
      </p:grpSp>
      <p:grpSp>
        <p:nvGrpSpPr>
          <p:cNvPr id="85" name="Google Shape;85;p7"/>
          <p:cNvGrpSpPr/>
          <p:nvPr/>
        </p:nvGrpSpPr>
        <p:grpSpPr>
          <a:xfrm>
            <a:off x="-677493" y="774113"/>
            <a:ext cx="10582525" cy="2548050"/>
            <a:chOff x="-677493" y="774113"/>
            <a:chExt cx="10582525" cy="2548050"/>
          </a:xfrm>
        </p:grpSpPr>
        <p:pic>
          <p:nvPicPr>
            <p:cNvPr id="86" name="Google Shape;86;p7"/>
            <p:cNvPicPr preferRelativeResize="0"/>
            <p:nvPr/>
          </p:nvPicPr>
          <p:blipFill>
            <a:blip r:embed="rId4">
              <a:alphaModFix/>
            </a:blip>
            <a:stretch>
              <a:fillRect/>
            </a:stretch>
          </p:blipFill>
          <p:spPr>
            <a:xfrm>
              <a:off x="8430782" y="2066512"/>
              <a:ext cx="1474250" cy="1255650"/>
            </a:xfrm>
            <a:prstGeom prst="rect">
              <a:avLst/>
            </a:prstGeom>
            <a:noFill/>
            <a:ln>
              <a:noFill/>
            </a:ln>
          </p:spPr>
        </p:pic>
        <p:pic>
          <p:nvPicPr>
            <p:cNvPr id="87" name="Google Shape;87;p7"/>
            <p:cNvPicPr preferRelativeResize="0"/>
            <p:nvPr/>
          </p:nvPicPr>
          <p:blipFill>
            <a:blip r:embed="rId4">
              <a:alphaModFix/>
            </a:blip>
            <a:stretch>
              <a:fillRect/>
            </a:stretch>
          </p:blipFill>
          <p:spPr>
            <a:xfrm rot="-5400000">
              <a:off x="-786793" y="883412"/>
              <a:ext cx="1474250" cy="1255650"/>
            </a:xfrm>
            <a:prstGeom prst="rect">
              <a:avLst/>
            </a:prstGeom>
            <a:noFill/>
            <a:ln>
              <a:noFill/>
            </a:ln>
          </p:spPr>
        </p:pic>
      </p:grpSp>
      <p:pic>
        <p:nvPicPr>
          <p:cNvPr id="88" name="Google Shape;88;p7"/>
          <p:cNvPicPr preferRelativeResize="0"/>
          <p:nvPr/>
        </p:nvPicPr>
        <p:blipFill>
          <a:blip r:embed="rId5">
            <a:alphaModFix/>
          </a:blip>
          <a:stretch>
            <a:fillRect/>
          </a:stretch>
        </p:blipFill>
        <p:spPr>
          <a:xfrm rot="-5400002" flipH="1">
            <a:off x="466913" y="-1076050"/>
            <a:ext cx="1461324" cy="195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pic>
        <p:nvPicPr>
          <p:cNvPr id="90" name="Google Shape;90;p8"/>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91" name="Google Shape;91;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2" name="Google Shape;92;p8"/>
          <p:cNvGrpSpPr/>
          <p:nvPr/>
        </p:nvGrpSpPr>
        <p:grpSpPr>
          <a:xfrm>
            <a:off x="-3414225" y="-2319151"/>
            <a:ext cx="14405786" cy="9557224"/>
            <a:chOff x="-3414225" y="-2319151"/>
            <a:chExt cx="14405786" cy="9557224"/>
          </a:xfrm>
        </p:grpSpPr>
        <p:pic>
          <p:nvPicPr>
            <p:cNvPr id="93" name="Google Shape;93;p8"/>
            <p:cNvPicPr preferRelativeResize="0"/>
            <p:nvPr/>
          </p:nvPicPr>
          <p:blipFill>
            <a:blip r:embed="rId3">
              <a:alphaModFix/>
            </a:blip>
            <a:stretch>
              <a:fillRect/>
            </a:stretch>
          </p:blipFill>
          <p:spPr>
            <a:xfrm>
              <a:off x="4406900" y="-2319151"/>
              <a:ext cx="6584661" cy="3113274"/>
            </a:xfrm>
            <a:prstGeom prst="rect">
              <a:avLst/>
            </a:prstGeom>
            <a:noFill/>
            <a:ln>
              <a:noFill/>
            </a:ln>
            <a:effectLst>
              <a:outerShdw blurRad="57150" algn="bl" rotWithShape="0">
                <a:schemeClr val="accent1">
                  <a:alpha val="50000"/>
                </a:schemeClr>
              </a:outerShdw>
            </a:effectLst>
          </p:spPr>
        </p:pic>
        <p:pic>
          <p:nvPicPr>
            <p:cNvPr id="94" name="Google Shape;94;p8"/>
            <p:cNvPicPr preferRelativeResize="0"/>
            <p:nvPr/>
          </p:nvPicPr>
          <p:blipFill>
            <a:blip r:embed="rId3">
              <a:alphaModFix/>
            </a:blip>
            <a:stretch>
              <a:fillRect/>
            </a:stretch>
          </p:blipFill>
          <p:spPr>
            <a:xfrm rot="10800000">
              <a:off x="-3414225" y="4124799"/>
              <a:ext cx="6584661" cy="3113274"/>
            </a:xfrm>
            <a:prstGeom prst="rect">
              <a:avLst/>
            </a:prstGeom>
            <a:noFill/>
            <a:ln>
              <a:noFill/>
            </a:ln>
            <a:effectLst>
              <a:outerShdw blurRad="57150" algn="bl" rotWithShape="0">
                <a:schemeClr val="accent1">
                  <a:alpha val="50000"/>
                </a:schemeClr>
              </a:outerShdw>
            </a:effectLst>
          </p:spPr>
        </p:pic>
      </p:grpSp>
      <p:grpSp>
        <p:nvGrpSpPr>
          <p:cNvPr id="95" name="Google Shape;95;p8"/>
          <p:cNvGrpSpPr/>
          <p:nvPr/>
        </p:nvGrpSpPr>
        <p:grpSpPr>
          <a:xfrm>
            <a:off x="-749718" y="-529678"/>
            <a:ext cx="10612450" cy="6389325"/>
            <a:chOff x="-749718" y="-529678"/>
            <a:chExt cx="10612450" cy="6389325"/>
          </a:xfrm>
        </p:grpSpPr>
        <p:pic>
          <p:nvPicPr>
            <p:cNvPr id="96" name="Google Shape;96;p8"/>
            <p:cNvPicPr preferRelativeResize="0"/>
            <p:nvPr/>
          </p:nvPicPr>
          <p:blipFill>
            <a:blip r:embed="rId4">
              <a:alphaModFix/>
            </a:blip>
            <a:stretch>
              <a:fillRect/>
            </a:stretch>
          </p:blipFill>
          <p:spPr>
            <a:xfrm rot="5400000" flipH="1">
              <a:off x="-859018" y="-420378"/>
              <a:ext cx="1474250" cy="1255650"/>
            </a:xfrm>
            <a:prstGeom prst="rect">
              <a:avLst/>
            </a:prstGeom>
            <a:noFill/>
            <a:ln>
              <a:noFill/>
            </a:ln>
          </p:spPr>
        </p:pic>
        <p:pic>
          <p:nvPicPr>
            <p:cNvPr id="97" name="Google Shape;97;p8"/>
            <p:cNvPicPr preferRelativeResize="0"/>
            <p:nvPr/>
          </p:nvPicPr>
          <p:blipFill>
            <a:blip r:embed="rId4">
              <a:alphaModFix/>
            </a:blip>
            <a:stretch>
              <a:fillRect/>
            </a:stretch>
          </p:blipFill>
          <p:spPr>
            <a:xfrm rot="5400000" flipH="1">
              <a:off x="8497782" y="1264172"/>
              <a:ext cx="1474250" cy="1255650"/>
            </a:xfrm>
            <a:prstGeom prst="rect">
              <a:avLst/>
            </a:prstGeom>
            <a:noFill/>
            <a:ln>
              <a:noFill/>
            </a:ln>
          </p:spPr>
        </p:pic>
        <p:pic>
          <p:nvPicPr>
            <p:cNvPr id="98" name="Google Shape;98;p8"/>
            <p:cNvPicPr preferRelativeResize="0"/>
            <p:nvPr/>
          </p:nvPicPr>
          <p:blipFill>
            <a:blip r:embed="rId4">
              <a:alphaModFix/>
            </a:blip>
            <a:stretch>
              <a:fillRect/>
            </a:stretch>
          </p:blipFill>
          <p:spPr>
            <a:xfrm rot="10800000" flipH="1">
              <a:off x="5802507" y="4603997"/>
              <a:ext cx="1474250" cy="1255650"/>
            </a:xfrm>
            <a:prstGeom prst="rect">
              <a:avLst/>
            </a:prstGeom>
            <a:noFill/>
            <a:ln>
              <a:noFill/>
            </a:ln>
          </p:spPr>
        </p:pic>
      </p:grpSp>
      <p:grpSp>
        <p:nvGrpSpPr>
          <p:cNvPr id="99" name="Google Shape;99;p8"/>
          <p:cNvGrpSpPr/>
          <p:nvPr/>
        </p:nvGrpSpPr>
        <p:grpSpPr>
          <a:xfrm>
            <a:off x="416100" y="-1259912"/>
            <a:ext cx="10062411" cy="7013012"/>
            <a:chOff x="416100" y="-1259912"/>
            <a:chExt cx="10062411" cy="7013012"/>
          </a:xfrm>
        </p:grpSpPr>
        <p:pic>
          <p:nvPicPr>
            <p:cNvPr id="100" name="Google Shape;100;p8"/>
            <p:cNvPicPr preferRelativeResize="0"/>
            <p:nvPr/>
          </p:nvPicPr>
          <p:blipFill>
            <a:blip r:embed="rId5">
              <a:alphaModFix/>
            </a:blip>
            <a:stretch>
              <a:fillRect/>
            </a:stretch>
          </p:blipFill>
          <p:spPr>
            <a:xfrm rot="10800000" flipH="1">
              <a:off x="416100" y="3795200"/>
              <a:ext cx="1461325" cy="1957900"/>
            </a:xfrm>
            <a:prstGeom prst="rect">
              <a:avLst/>
            </a:prstGeom>
            <a:noFill/>
            <a:ln>
              <a:noFill/>
            </a:ln>
          </p:spPr>
        </p:pic>
        <p:pic>
          <p:nvPicPr>
            <p:cNvPr id="101" name="Google Shape;101;p8"/>
            <p:cNvPicPr preferRelativeResize="0"/>
            <p:nvPr/>
          </p:nvPicPr>
          <p:blipFill>
            <a:blip r:embed="rId6">
              <a:alphaModFix/>
            </a:blip>
            <a:stretch>
              <a:fillRect/>
            </a:stretch>
          </p:blipFill>
          <p:spPr>
            <a:xfrm rot="7199973">
              <a:off x="3140083" y="-1342895"/>
              <a:ext cx="1176911" cy="2370440"/>
            </a:xfrm>
            <a:prstGeom prst="rect">
              <a:avLst/>
            </a:prstGeom>
            <a:noFill/>
            <a:ln>
              <a:noFill/>
            </a:ln>
          </p:spPr>
        </p:pic>
        <p:pic>
          <p:nvPicPr>
            <p:cNvPr id="102" name="Google Shape;102;p8"/>
            <p:cNvPicPr preferRelativeResize="0"/>
            <p:nvPr/>
          </p:nvPicPr>
          <p:blipFill>
            <a:blip r:embed="rId6">
              <a:alphaModFix/>
            </a:blip>
            <a:stretch>
              <a:fillRect/>
            </a:stretch>
          </p:blipFill>
          <p:spPr>
            <a:xfrm rot="-4499947" flipH="1">
              <a:off x="8592908" y="3418780"/>
              <a:ext cx="1176911" cy="237044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1"/>
        <p:cNvGrpSpPr/>
        <p:nvPr/>
      </p:nvGrpSpPr>
      <p:grpSpPr>
        <a:xfrm>
          <a:off x="0" y="0"/>
          <a:ext cx="0" cy="0"/>
          <a:chOff x="0" y="0"/>
          <a:chExt cx="0" cy="0"/>
        </a:xfrm>
      </p:grpSpPr>
      <p:pic>
        <p:nvPicPr>
          <p:cNvPr id="122" name="Google Shape;122;p11"/>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123" name="Google Shape;123;p11"/>
          <p:cNvSpPr txBox="1">
            <a:spLocks noGrp="1"/>
          </p:cNvSpPr>
          <p:nvPr>
            <p:ph type="title" hasCustomPrompt="1"/>
          </p:nvPr>
        </p:nvSpPr>
        <p:spPr>
          <a:xfrm>
            <a:off x="1630325" y="1527600"/>
            <a:ext cx="5883300" cy="1246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4" name="Google Shape;124;p11"/>
          <p:cNvSpPr txBox="1">
            <a:spLocks noGrp="1"/>
          </p:cNvSpPr>
          <p:nvPr>
            <p:ph type="subTitle" idx="1"/>
          </p:nvPr>
        </p:nvSpPr>
        <p:spPr>
          <a:xfrm>
            <a:off x="1630325" y="2926500"/>
            <a:ext cx="58833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5" name="Google Shape;125;p11"/>
          <p:cNvGrpSpPr/>
          <p:nvPr/>
        </p:nvGrpSpPr>
        <p:grpSpPr>
          <a:xfrm>
            <a:off x="-3414225" y="-2149338"/>
            <a:ext cx="14405786" cy="9557224"/>
            <a:chOff x="-3414225" y="-2149338"/>
            <a:chExt cx="14405786" cy="9557224"/>
          </a:xfrm>
        </p:grpSpPr>
        <p:pic>
          <p:nvPicPr>
            <p:cNvPr id="126" name="Google Shape;126;p11"/>
            <p:cNvPicPr preferRelativeResize="0"/>
            <p:nvPr/>
          </p:nvPicPr>
          <p:blipFill>
            <a:blip r:embed="rId3">
              <a:alphaModFix/>
            </a:blip>
            <a:stretch>
              <a:fillRect/>
            </a:stretch>
          </p:blipFill>
          <p:spPr>
            <a:xfrm rot="10800000" flipH="1">
              <a:off x="4406900" y="4294612"/>
              <a:ext cx="6584661" cy="3113274"/>
            </a:xfrm>
            <a:prstGeom prst="rect">
              <a:avLst/>
            </a:prstGeom>
            <a:noFill/>
            <a:ln>
              <a:noFill/>
            </a:ln>
            <a:effectLst>
              <a:outerShdw blurRad="57150" algn="bl" rotWithShape="0">
                <a:schemeClr val="accent1">
                  <a:alpha val="50000"/>
                </a:schemeClr>
              </a:outerShdw>
            </a:effectLst>
          </p:spPr>
        </p:pic>
        <p:pic>
          <p:nvPicPr>
            <p:cNvPr id="127" name="Google Shape;127;p11"/>
            <p:cNvPicPr preferRelativeResize="0"/>
            <p:nvPr/>
          </p:nvPicPr>
          <p:blipFill>
            <a:blip r:embed="rId3">
              <a:alphaModFix/>
            </a:blip>
            <a:stretch>
              <a:fillRect/>
            </a:stretch>
          </p:blipFill>
          <p:spPr>
            <a:xfrm flipH="1">
              <a:off x="-3414225" y="-2149338"/>
              <a:ext cx="6584661" cy="3113274"/>
            </a:xfrm>
            <a:prstGeom prst="rect">
              <a:avLst/>
            </a:prstGeom>
            <a:noFill/>
            <a:ln>
              <a:noFill/>
            </a:ln>
            <a:effectLst>
              <a:outerShdw blurRad="57150" algn="bl" rotWithShape="0">
                <a:schemeClr val="accent1">
                  <a:alpha val="50000"/>
                </a:schemeClr>
              </a:outerShdw>
            </a:effectLst>
          </p:spPr>
        </p:pic>
      </p:grpSp>
      <p:grpSp>
        <p:nvGrpSpPr>
          <p:cNvPr id="128" name="Google Shape;128;p11"/>
          <p:cNvGrpSpPr/>
          <p:nvPr/>
        </p:nvGrpSpPr>
        <p:grpSpPr>
          <a:xfrm>
            <a:off x="1221382" y="-861138"/>
            <a:ext cx="8465050" cy="6479425"/>
            <a:chOff x="1221382" y="-861138"/>
            <a:chExt cx="8465050" cy="6479425"/>
          </a:xfrm>
        </p:grpSpPr>
        <p:pic>
          <p:nvPicPr>
            <p:cNvPr id="129" name="Google Shape;129;p11"/>
            <p:cNvPicPr preferRelativeResize="0"/>
            <p:nvPr/>
          </p:nvPicPr>
          <p:blipFill>
            <a:blip r:embed="rId4">
              <a:alphaModFix/>
            </a:blip>
            <a:stretch>
              <a:fillRect/>
            </a:stretch>
          </p:blipFill>
          <p:spPr>
            <a:xfrm rot="5400000">
              <a:off x="1112082" y="4253337"/>
              <a:ext cx="1474250" cy="1255650"/>
            </a:xfrm>
            <a:prstGeom prst="rect">
              <a:avLst/>
            </a:prstGeom>
            <a:noFill/>
            <a:ln>
              <a:noFill/>
            </a:ln>
          </p:spPr>
        </p:pic>
        <p:pic>
          <p:nvPicPr>
            <p:cNvPr id="130" name="Google Shape;130;p11"/>
            <p:cNvPicPr preferRelativeResize="0"/>
            <p:nvPr/>
          </p:nvPicPr>
          <p:blipFill>
            <a:blip r:embed="rId4">
              <a:alphaModFix/>
            </a:blip>
            <a:stretch>
              <a:fillRect/>
            </a:stretch>
          </p:blipFill>
          <p:spPr>
            <a:xfrm rot="5400000">
              <a:off x="8321482" y="2779100"/>
              <a:ext cx="1474250" cy="1255650"/>
            </a:xfrm>
            <a:prstGeom prst="rect">
              <a:avLst/>
            </a:prstGeom>
            <a:noFill/>
            <a:ln>
              <a:noFill/>
            </a:ln>
          </p:spPr>
        </p:pic>
        <p:pic>
          <p:nvPicPr>
            <p:cNvPr id="131" name="Google Shape;131;p11"/>
            <p:cNvPicPr preferRelativeResize="0"/>
            <p:nvPr/>
          </p:nvPicPr>
          <p:blipFill>
            <a:blip r:embed="rId4">
              <a:alphaModFix/>
            </a:blip>
            <a:stretch>
              <a:fillRect/>
            </a:stretch>
          </p:blipFill>
          <p:spPr>
            <a:xfrm>
              <a:off x="6390457" y="-861138"/>
              <a:ext cx="1474250" cy="1255650"/>
            </a:xfrm>
            <a:prstGeom prst="rect">
              <a:avLst/>
            </a:prstGeom>
            <a:noFill/>
            <a:ln>
              <a:noFill/>
            </a:ln>
          </p:spPr>
        </p:pic>
      </p:grpSp>
      <p:grpSp>
        <p:nvGrpSpPr>
          <p:cNvPr id="132" name="Google Shape;132;p11"/>
          <p:cNvGrpSpPr/>
          <p:nvPr/>
        </p:nvGrpSpPr>
        <p:grpSpPr>
          <a:xfrm>
            <a:off x="38212" y="-881200"/>
            <a:ext cx="9933326" cy="6185125"/>
            <a:chOff x="38212" y="-881200"/>
            <a:chExt cx="9933326" cy="6185125"/>
          </a:xfrm>
        </p:grpSpPr>
        <p:pic>
          <p:nvPicPr>
            <p:cNvPr id="133" name="Google Shape;133;p11"/>
            <p:cNvPicPr preferRelativeResize="0"/>
            <p:nvPr/>
          </p:nvPicPr>
          <p:blipFill>
            <a:blip r:embed="rId5">
              <a:alphaModFix/>
            </a:blip>
            <a:stretch>
              <a:fillRect/>
            </a:stretch>
          </p:blipFill>
          <p:spPr>
            <a:xfrm rot="10800000" flipH="1">
              <a:off x="38212" y="3346025"/>
              <a:ext cx="1461325" cy="1957900"/>
            </a:xfrm>
            <a:prstGeom prst="rect">
              <a:avLst/>
            </a:prstGeom>
            <a:noFill/>
            <a:ln>
              <a:noFill/>
            </a:ln>
          </p:spPr>
        </p:pic>
        <p:pic>
          <p:nvPicPr>
            <p:cNvPr id="134" name="Google Shape;134;p11"/>
            <p:cNvPicPr preferRelativeResize="0"/>
            <p:nvPr/>
          </p:nvPicPr>
          <p:blipFill>
            <a:blip r:embed="rId6">
              <a:alphaModFix/>
            </a:blip>
            <a:stretch>
              <a:fillRect/>
            </a:stretch>
          </p:blipFill>
          <p:spPr>
            <a:xfrm rot="-7199973" flipH="1">
              <a:off x="8062433" y="-964182"/>
              <a:ext cx="1176911" cy="237044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38"/>
        <p:cNvGrpSpPr/>
        <p:nvPr/>
      </p:nvGrpSpPr>
      <p:grpSpPr>
        <a:xfrm>
          <a:off x="0" y="0"/>
          <a:ext cx="0" cy="0"/>
          <a:chOff x="0" y="0"/>
          <a:chExt cx="0" cy="0"/>
        </a:xfrm>
      </p:grpSpPr>
      <p:pic>
        <p:nvPicPr>
          <p:cNvPr id="239" name="Google Shape;239;p20"/>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40" name="Google Shape;2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1" name="Google Shape;241;p20"/>
          <p:cNvSpPr txBox="1">
            <a:spLocks noGrp="1"/>
          </p:cNvSpPr>
          <p:nvPr>
            <p:ph type="subTitle" idx="1"/>
          </p:nvPr>
        </p:nvSpPr>
        <p:spPr>
          <a:xfrm>
            <a:off x="5093579" y="3151725"/>
            <a:ext cx="2552100" cy="10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0"/>
          <p:cNvSpPr txBox="1">
            <a:spLocks noGrp="1"/>
          </p:cNvSpPr>
          <p:nvPr>
            <p:ph type="subTitle" idx="2"/>
          </p:nvPr>
        </p:nvSpPr>
        <p:spPr>
          <a:xfrm>
            <a:off x="1498325" y="3151725"/>
            <a:ext cx="2552100" cy="10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0"/>
          <p:cNvSpPr txBox="1">
            <a:spLocks noGrp="1"/>
          </p:cNvSpPr>
          <p:nvPr>
            <p:ph type="subTitle" idx="3"/>
          </p:nvPr>
        </p:nvSpPr>
        <p:spPr>
          <a:xfrm>
            <a:off x="1498325" y="2592825"/>
            <a:ext cx="25521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sp>
        <p:nvSpPr>
          <p:cNvPr id="244" name="Google Shape;244;p20"/>
          <p:cNvSpPr txBox="1">
            <a:spLocks noGrp="1"/>
          </p:cNvSpPr>
          <p:nvPr>
            <p:ph type="subTitle" idx="4"/>
          </p:nvPr>
        </p:nvSpPr>
        <p:spPr>
          <a:xfrm>
            <a:off x="5093586" y="2592825"/>
            <a:ext cx="25521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grpSp>
        <p:nvGrpSpPr>
          <p:cNvPr id="245" name="Google Shape;245;p20"/>
          <p:cNvGrpSpPr/>
          <p:nvPr/>
        </p:nvGrpSpPr>
        <p:grpSpPr>
          <a:xfrm>
            <a:off x="-700753" y="-543036"/>
            <a:ext cx="10981916" cy="6509037"/>
            <a:chOff x="-700753" y="-543036"/>
            <a:chExt cx="10981916" cy="6509037"/>
          </a:xfrm>
        </p:grpSpPr>
        <p:pic>
          <p:nvPicPr>
            <p:cNvPr id="246" name="Google Shape;246;p20"/>
            <p:cNvPicPr preferRelativeResize="0"/>
            <p:nvPr/>
          </p:nvPicPr>
          <p:blipFill>
            <a:blip r:embed="rId3">
              <a:alphaModFix/>
            </a:blip>
            <a:stretch>
              <a:fillRect/>
            </a:stretch>
          </p:blipFill>
          <p:spPr>
            <a:xfrm rot="-6300001" flipH="1">
              <a:off x="-296712" y="-562850"/>
              <a:ext cx="1461324" cy="1957900"/>
            </a:xfrm>
            <a:prstGeom prst="rect">
              <a:avLst/>
            </a:prstGeom>
            <a:noFill/>
            <a:ln>
              <a:noFill/>
            </a:ln>
          </p:spPr>
        </p:pic>
        <p:pic>
          <p:nvPicPr>
            <p:cNvPr id="247" name="Google Shape;247;p20"/>
            <p:cNvPicPr preferRelativeResize="0"/>
            <p:nvPr/>
          </p:nvPicPr>
          <p:blipFill>
            <a:blip r:embed="rId4">
              <a:alphaModFix/>
            </a:blip>
            <a:stretch>
              <a:fillRect/>
            </a:stretch>
          </p:blipFill>
          <p:spPr>
            <a:xfrm rot="-7199973" flipH="1">
              <a:off x="8372058" y="3678543"/>
              <a:ext cx="1176911" cy="2370440"/>
            </a:xfrm>
            <a:prstGeom prst="rect">
              <a:avLst/>
            </a:prstGeom>
            <a:noFill/>
            <a:ln>
              <a:noFill/>
            </a:ln>
          </p:spPr>
        </p:pic>
      </p:grpSp>
      <p:grpSp>
        <p:nvGrpSpPr>
          <p:cNvPr id="248" name="Google Shape;248;p20"/>
          <p:cNvGrpSpPr/>
          <p:nvPr/>
        </p:nvGrpSpPr>
        <p:grpSpPr>
          <a:xfrm>
            <a:off x="1" y="0"/>
            <a:ext cx="9143999" cy="5143501"/>
            <a:chOff x="1" y="0"/>
            <a:chExt cx="9143999" cy="5143501"/>
          </a:xfrm>
        </p:grpSpPr>
        <p:pic>
          <p:nvPicPr>
            <p:cNvPr id="249" name="Google Shape;249;p20"/>
            <p:cNvPicPr preferRelativeResize="0"/>
            <p:nvPr/>
          </p:nvPicPr>
          <p:blipFill rotWithShape="1">
            <a:blip r:embed="rId5">
              <a:alphaModFix/>
            </a:blip>
            <a:srcRect t="66258" r="85143"/>
            <a:stretch/>
          </p:blipFill>
          <p:spPr>
            <a:xfrm rot="10800000">
              <a:off x="1" y="4093052"/>
              <a:ext cx="978252" cy="1050450"/>
            </a:xfrm>
            <a:prstGeom prst="rect">
              <a:avLst/>
            </a:prstGeom>
            <a:noFill/>
            <a:ln>
              <a:noFill/>
            </a:ln>
            <a:effectLst>
              <a:outerShdw blurRad="57150" algn="bl" rotWithShape="0">
                <a:schemeClr val="accent1">
                  <a:alpha val="50000"/>
                </a:schemeClr>
              </a:outerShdw>
            </a:effectLst>
          </p:spPr>
        </p:pic>
        <p:pic>
          <p:nvPicPr>
            <p:cNvPr id="250" name="Google Shape;250;p20"/>
            <p:cNvPicPr preferRelativeResize="0"/>
            <p:nvPr/>
          </p:nvPicPr>
          <p:blipFill rotWithShape="1">
            <a:blip r:embed="rId5">
              <a:alphaModFix/>
            </a:blip>
            <a:srcRect l="-2345" t="76021" r="79502" b="3628"/>
            <a:stretch/>
          </p:blipFill>
          <p:spPr>
            <a:xfrm>
              <a:off x="7639875" y="0"/>
              <a:ext cx="1504125" cy="633549"/>
            </a:xfrm>
            <a:prstGeom prst="rect">
              <a:avLst/>
            </a:prstGeom>
            <a:noFill/>
            <a:ln>
              <a:noFill/>
            </a:ln>
            <a:effectLst>
              <a:outerShdw blurRad="57150" algn="bl" rotWithShape="0">
                <a:schemeClr val="accent1">
                  <a:alpha val="50000"/>
                </a:schemeClr>
              </a:outerShdw>
            </a:effectLst>
          </p:spPr>
        </p:pic>
      </p:grpSp>
      <p:grpSp>
        <p:nvGrpSpPr>
          <p:cNvPr id="251" name="Google Shape;251;p20"/>
          <p:cNvGrpSpPr/>
          <p:nvPr/>
        </p:nvGrpSpPr>
        <p:grpSpPr>
          <a:xfrm>
            <a:off x="569757" y="3382337"/>
            <a:ext cx="9694250" cy="2938875"/>
            <a:chOff x="569757" y="3382337"/>
            <a:chExt cx="9694250" cy="2938875"/>
          </a:xfrm>
        </p:grpSpPr>
        <p:pic>
          <p:nvPicPr>
            <p:cNvPr id="252" name="Google Shape;252;p20"/>
            <p:cNvPicPr preferRelativeResize="0"/>
            <p:nvPr/>
          </p:nvPicPr>
          <p:blipFill>
            <a:blip r:embed="rId6">
              <a:alphaModFix/>
            </a:blip>
            <a:stretch>
              <a:fillRect/>
            </a:stretch>
          </p:blipFill>
          <p:spPr>
            <a:xfrm>
              <a:off x="8789757" y="3382337"/>
              <a:ext cx="1474250" cy="1255650"/>
            </a:xfrm>
            <a:prstGeom prst="rect">
              <a:avLst/>
            </a:prstGeom>
            <a:noFill/>
            <a:ln>
              <a:noFill/>
            </a:ln>
          </p:spPr>
        </p:pic>
        <p:pic>
          <p:nvPicPr>
            <p:cNvPr id="253" name="Google Shape;253;p20"/>
            <p:cNvPicPr preferRelativeResize="0"/>
            <p:nvPr/>
          </p:nvPicPr>
          <p:blipFill>
            <a:blip r:embed="rId6">
              <a:alphaModFix/>
            </a:blip>
            <a:stretch>
              <a:fillRect/>
            </a:stretch>
          </p:blipFill>
          <p:spPr>
            <a:xfrm rot="-5400000">
              <a:off x="460457" y="4956262"/>
              <a:ext cx="1474250" cy="12556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54"/>
        <p:cNvGrpSpPr/>
        <p:nvPr/>
      </p:nvGrpSpPr>
      <p:grpSpPr>
        <a:xfrm>
          <a:off x="0" y="0"/>
          <a:ext cx="0" cy="0"/>
          <a:chOff x="0" y="0"/>
          <a:chExt cx="0" cy="0"/>
        </a:xfrm>
      </p:grpSpPr>
      <p:pic>
        <p:nvPicPr>
          <p:cNvPr id="255" name="Google Shape;255;p21"/>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56" name="Google Shape;25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7" name="Google Shape;257;p21"/>
          <p:cNvSpPr txBox="1">
            <a:spLocks noGrp="1"/>
          </p:cNvSpPr>
          <p:nvPr>
            <p:ph type="subTitle" idx="1"/>
          </p:nvPr>
        </p:nvSpPr>
        <p:spPr>
          <a:xfrm>
            <a:off x="4832081" y="1667625"/>
            <a:ext cx="32541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21"/>
          <p:cNvSpPr txBox="1">
            <a:spLocks noGrp="1"/>
          </p:cNvSpPr>
          <p:nvPr>
            <p:ph type="subTitle" idx="2"/>
          </p:nvPr>
        </p:nvSpPr>
        <p:spPr>
          <a:xfrm>
            <a:off x="1057900" y="1667625"/>
            <a:ext cx="32541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9" name="Google Shape;259;p21"/>
          <p:cNvGrpSpPr/>
          <p:nvPr/>
        </p:nvGrpSpPr>
        <p:grpSpPr>
          <a:xfrm>
            <a:off x="1" y="7"/>
            <a:ext cx="9143999" cy="5143495"/>
            <a:chOff x="1" y="7"/>
            <a:chExt cx="9143999" cy="5143495"/>
          </a:xfrm>
        </p:grpSpPr>
        <p:pic>
          <p:nvPicPr>
            <p:cNvPr id="260" name="Google Shape;260;p21"/>
            <p:cNvPicPr preferRelativeResize="0"/>
            <p:nvPr/>
          </p:nvPicPr>
          <p:blipFill rotWithShape="1">
            <a:blip r:embed="rId3">
              <a:alphaModFix/>
            </a:blip>
            <a:srcRect t="66258" r="85143"/>
            <a:stretch/>
          </p:blipFill>
          <p:spPr>
            <a:xfrm rot="10800000">
              <a:off x="1" y="4093052"/>
              <a:ext cx="978252" cy="1050450"/>
            </a:xfrm>
            <a:prstGeom prst="rect">
              <a:avLst/>
            </a:prstGeom>
            <a:noFill/>
            <a:ln>
              <a:noFill/>
            </a:ln>
            <a:effectLst>
              <a:outerShdw blurRad="57150" algn="bl" rotWithShape="0">
                <a:schemeClr val="accent1">
                  <a:alpha val="50000"/>
                </a:schemeClr>
              </a:outerShdw>
            </a:effectLst>
          </p:spPr>
        </p:pic>
        <p:pic>
          <p:nvPicPr>
            <p:cNvPr id="261" name="Google Shape;261;p21"/>
            <p:cNvPicPr preferRelativeResize="0"/>
            <p:nvPr/>
          </p:nvPicPr>
          <p:blipFill rotWithShape="1">
            <a:blip r:embed="rId3">
              <a:alphaModFix/>
            </a:blip>
            <a:srcRect t="62905" r="77156"/>
            <a:stretch/>
          </p:blipFill>
          <p:spPr>
            <a:xfrm>
              <a:off x="7639875" y="7"/>
              <a:ext cx="1504125" cy="1154850"/>
            </a:xfrm>
            <a:prstGeom prst="rect">
              <a:avLst/>
            </a:prstGeom>
            <a:noFill/>
            <a:ln>
              <a:noFill/>
            </a:ln>
            <a:effectLst>
              <a:outerShdw blurRad="57150" algn="bl" rotWithShape="0">
                <a:schemeClr val="accent1">
                  <a:alpha val="50000"/>
                </a:schemeClr>
              </a:outerShdw>
            </a:effectLst>
          </p:spPr>
        </p:pic>
      </p:grpSp>
      <p:grpSp>
        <p:nvGrpSpPr>
          <p:cNvPr id="262" name="Google Shape;262;p21"/>
          <p:cNvGrpSpPr/>
          <p:nvPr/>
        </p:nvGrpSpPr>
        <p:grpSpPr>
          <a:xfrm>
            <a:off x="-934154" y="-477503"/>
            <a:ext cx="10707384" cy="5997146"/>
            <a:chOff x="-934154" y="-477503"/>
            <a:chExt cx="10707384" cy="5997146"/>
          </a:xfrm>
        </p:grpSpPr>
        <p:pic>
          <p:nvPicPr>
            <p:cNvPr id="263" name="Google Shape;263;p21"/>
            <p:cNvPicPr preferRelativeResize="0"/>
            <p:nvPr/>
          </p:nvPicPr>
          <p:blipFill>
            <a:blip r:embed="rId4">
              <a:alphaModFix/>
            </a:blip>
            <a:stretch>
              <a:fillRect/>
            </a:stretch>
          </p:blipFill>
          <p:spPr>
            <a:xfrm rot="-8100000" flipH="1">
              <a:off x="-455938" y="-247575"/>
              <a:ext cx="1461324" cy="1957900"/>
            </a:xfrm>
            <a:prstGeom prst="rect">
              <a:avLst/>
            </a:prstGeom>
            <a:noFill/>
            <a:ln>
              <a:noFill/>
            </a:ln>
          </p:spPr>
        </p:pic>
        <p:pic>
          <p:nvPicPr>
            <p:cNvPr id="264" name="Google Shape;264;p21"/>
            <p:cNvPicPr preferRelativeResize="0"/>
            <p:nvPr/>
          </p:nvPicPr>
          <p:blipFill>
            <a:blip r:embed="rId5">
              <a:alphaModFix/>
            </a:blip>
            <a:stretch>
              <a:fillRect/>
            </a:stretch>
          </p:blipFill>
          <p:spPr>
            <a:xfrm rot="-5399947" flipH="1">
              <a:off x="7999545" y="3745968"/>
              <a:ext cx="1176911" cy="2370440"/>
            </a:xfrm>
            <a:prstGeom prst="rect">
              <a:avLst/>
            </a:prstGeom>
            <a:noFill/>
            <a:ln>
              <a:noFill/>
            </a:ln>
          </p:spPr>
        </p:pic>
      </p:grpSp>
      <p:grpSp>
        <p:nvGrpSpPr>
          <p:cNvPr id="265" name="Google Shape;265;p21"/>
          <p:cNvGrpSpPr/>
          <p:nvPr/>
        </p:nvGrpSpPr>
        <p:grpSpPr>
          <a:xfrm>
            <a:off x="569757" y="3254437"/>
            <a:ext cx="9464500" cy="3066775"/>
            <a:chOff x="569757" y="3254437"/>
            <a:chExt cx="9464500" cy="3066775"/>
          </a:xfrm>
        </p:grpSpPr>
        <p:pic>
          <p:nvPicPr>
            <p:cNvPr id="266" name="Google Shape;266;p21"/>
            <p:cNvPicPr preferRelativeResize="0"/>
            <p:nvPr/>
          </p:nvPicPr>
          <p:blipFill>
            <a:blip r:embed="rId6">
              <a:alphaModFix/>
            </a:blip>
            <a:stretch>
              <a:fillRect/>
            </a:stretch>
          </p:blipFill>
          <p:spPr>
            <a:xfrm>
              <a:off x="8560007" y="3254437"/>
              <a:ext cx="1474250" cy="1255650"/>
            </a:xfrm>
            <a:prstGeom prst="rect">
              <a:avLst/>
            </a:prstGeom>
            <a:noFill/>
            <a:ln>
              <a:noFill/>
            </a:ln>
          </p:spPr>
        </p:pic>
        <p:pic>
          <p:nvPicPr>
            <p:cNvPr id="267" name="Google Shape;267;p21"/>
            <p:cNvPicPr preferRelativeResize="0"/>
            <p:nvPr/>
          </p:nvPicPr>
          <p:blipFill>
            <a:blip r:embed="rId6">
              <a:alphaModFix/>
            </a:blip>
            <a:stretch>
              <a:fillRect/>
            </a:stretch>
          </p:blipFill>
          <p:spPr>
            <a:xfrm rot="-5400000">
              <a:off x="460457" y="4956262"/>
              <a:ext cx="1474250" cy="12556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1pPr>
            <a:lvl2pPr lvl="1"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2pPr>
            <a:lvl3pPr lvl="2"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3pPr>
            <a:lvl4pPr lvl="3"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4pPr>
            <a:lvl5pPr lvl="4"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5pPr>
            <a:lvl6pPr lvl="5"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6pPr>
            <a:lvl7pPr lvl="6"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7pPr>
            <a:lvl8pPr lvl="7"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8pPr>
            <a:lvl9pPr lvl="8"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1pPr>
            <a:lvl2pPr marL="914400" lvl="1"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2pPr>
            <a:lvl3pPr marL="1371600" lvl="2"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3pPr>
            <a:lvl4pPr marL="1828800" lvl="3"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4pPr>
            <a:lvl5pPr marL="2286000" lvl="4"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5pPr>
            <a:lvl6pPr marL="2743200" lvl="5"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6pPr>
            <a:lvl7pPr marL="3200400" lvl="6"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7pPr>
            <a:lvl8pPr marL="3657600" lvl="7"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8pPr>
            <a:lvl9pPr marL="4114800" lvl="8"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7" r:id="rId6"/>
    <p:sldLayoutId id="2147483658" r:id="rId7"/>
    <p:sldLayoutId id="2147483666" r:id="rId8"/>
    <p:sldLayoutId id="2147483667" r:id="rId9"/>
    <p:sldLayoutId id="2147483669" r:id="rId10"/>
    <p:sldLayoutId id="2147483678" r:id="rId11"/>
    <p:sldLayoutId id="214748367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xmlns="">
        <p15:guide id="1" orient="horz" pos="1620">
          <p15:clr>
            <a:srgbClr val="E46962"/>
          </p15:clr>
        </p15:guide>
        <p15:guide id="2"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TextBox 2"/>
          <p:cNvSpPr txBox="1"/>
          <p:nvPr/>
        </p:nvSpPr>
        <p:spPr>
          <a:xfrm>
            <a:off x="755576" y="915566"/>
            <a:ext cx="7713971" cy="954107"/>
          </a:xfrm>
          <a:prstGeom prst="rect">
            <a:avLst/>
          </a:prstGeom>
          <a:noFill/>
        </p:spPr>
        <p:txBody>
          <a:bodyPr wrap="non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AI-GIS BASED MOBILE APPLICATION FOR </a:t>
            </a:r>
          </a:p>
          <a:p>
            <a:pPr algn="ctr"/>
            <a:r>
              <a:rPr lang="en-US" sz="2800" b="1" dirty="0">
                <a:solidFill>
                  <a:srgbClr val="002060"/>
                </a:solidFill>
                <a:latin typeface="Times New Roman" panose="02020603050405020304" pitchFamily="18" charset="0"/>
                <a:cs typeface="Times New Roman" panose="02020603050405020304" pitchFamily="18" charset="0"/>
              </a:rPr>
              <a:t>TRACKING DEEP SEA FISHERMEN</a:t>
            </a:r>
            <a:endParaRPr lang="en-IN" sz="2800" dirty="0">
              <a:solidFill>
                <a:srgbClr val="002060"/>
              </a:solidFill>
            </a:endParaRPr>
          </a:p>
        </p:txBody>
      </p:sp>
      <p:sp>
        <p:nvSpPr>
          <p:cNvPr id="4" name="TextBox 3"/>
          <p:cNvSpPr txBox="1"/>
          <p:nvPr/>
        </p:nvSpPr>
        <p:spPr>
          <a:xfrm>
            <a:off x="1187624" y="1995686"/>
            <a:ext cx="6595075" cy="2246769"/>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A.V.C. COLLEGE OF ENGINEERING</a:t>
            </a:r>
          </a:p>
          <a:p>
            <a:r>
              <a:rPr lang="en-US" b="1" dirty="0">
                <a:latin typeface="Times New Roman" panose="02020603050405020304" pitchFamily="18" charset="0"/>
                <a:cs typeface="Times New Roman" panose="02020603050405020304" pitchFamily="18" charset="0"/>
              </a:rPr>
              <a:t>DEPARTMENT OF ELECTRONICS AND COMMUNICATION</a:t>
            </a:r>
            <a:r>
              <a:rPr lang="en-IN" b="1" dirty="0">
                <a:latin typeface="Times New Roman" panose="02020603050405020304" pitchFamily="18" charset="0"/>
                <a:cs typeface="Times New Roman" panose="02020603050405020304" pitchFamily="18" charset="0"/>
              </a:rPr>
              <a:t> ENGINEERING</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Presented by</a:t>
            </a:r>
          </a:p>
          <a:p>
            <a:pPr algn="ctr"/>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Sivapriya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820320106022)</a:t>
            </a:r>
          </a:p>
          <a:p>
            <a:pPr algn="ctr"/>
            <a:r>
              <a:rPr lang="en-US" b="1" dirty="0">
                <a:latin typeface="Times New Roman" panose="02020603050405020304" pitchFamily="18" charset="0"/>
                <a:cs typeface="Times New Roman" panose="02020603050405020304" pitchFamily="18" charset="0"/>
              </a:rPr>
              <a:t>G. </a:t>
            </a:r>
            <a:r>
              <a:rPr lang="en-US" b="1" dirty="0" err="1">
                <a:latin typeface="Times New Roman" panose="02020603050405020304" pitchFamily="18" charset="0"/>
                <a:cs typeface="Times New Roman" panose="02020603050405020304" pitchFamily="18" charset="0"/>
              </a:rPr>
              <a:t>Udhaya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820320106026)</a:t>
            </a:r>
          </a:p>
          <a:p>
            <a:pPr algn="ctr"/>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Vishwaja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820320106029)</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GUIDE NAME: Dr. C. </a:t>
            </a:r>
            <a:r>
              <a:rPr lang="en-US" b="1" dirty="0" err="1" smtClean="0">
                <a:latin typeface="Times New Roman" panose="02020603050405020304" pitchFamily="18" charset="0"/>
                <a:cs typeface="Times New Roman" panose="02020603050405020304" pitchFamily="18" charset="0"/>
              </a:rPr>
              <a:t>Jayasri</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 </a:t>
            </a:r>
            <a:r>
              <a:rPr lang="en-IN" b="1" dirty="0" smtClean="0">
                <a:latin typeface="Times New Roman" panose="02020603050405020304" pitchFamily="18" charset="0"/>
                <a:cs typeface="Times New Roman" panose="02020603050405020304" pitchFamily="18" charset="0"/>
              </a:rPr>
              <a:t>Tech., </a:t>
            </a:r>
            <a:r>
              <a:rPr lang="en-IN" b="1" dirty="0">
                <a:latin typeface="Times New Roman" panose="02020603050405020304" pitchFamily="18" charset="0"/>
                <a:cs typeface="Times New Roman" panose="02020603050405020304" pitchFamily="18" charset="0"/>
              </a:rPr>
              <a:t>Ph</a:t>
            </a:r>
            <a:r>
              <a:rPr lang="en-IN" b="1" dirty="0" smtClean="0">
                <a:latin typeface="Times New Roman" panose="02020603050405020304" pitchFamily="18" charset="0"/>
                <a:cs typeface="Times New Roman" panose="02020603050405020304" pitchFamily="18" charset="0"/>
              </a:rPr>
              <a:t>. D </a:t>
            </a:r>
            <a:r>
              <a:rPr lang="en-IN" b="1" dirty="0">
                <a:latin typeface="Times New Roman" panose="02020603050405020304" pitchFamily="18" charset="0"/>
                <a:cs typeface="Times New Roman" panose="02020603050405020304" pitchFamily="18" charset="0"/>
              </a:rPr>
              <a:t>(Assistant Professor) </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9" name="Google Shape;509;p41"/>
          <p:cNvPicPr preferRelativeResize="0"/>
          <p:nvPr/>
        </p:nvPicPr>
        <p:blipFill>
          <a:blip r:embed="rId3">
            <a:alphaModFix/>
          </a:blip>
          <a:stretch>
            <a:fillRect/>
          </a:stretch>
        </p:blipFill>
        <p:spPr>
          <a:xfrm rot="5400000">
            <a:off x="915357" y="4767837"/>
            <a:ext cx="1474250" cy="1255650"/>
          </a:xfrm>
          <a:prstGeom prst="rect">
            <a:avLst/>
          </a:prstGeom>
          <a:noFill/>
          <a:ln>
            <a:noFill/>
          </a:ln>
        </p:spPr>
      </p:pic>
      <p:sp>
        <p:nvSpPr>
          <p:cNvPr id="6" name="TextBox 5"/>
          <p:cNvSpPr txBox="1"/>
          <p:nvPr/>
        </p:nvSpPr>
        <p:spPr>
          <a:xfrm>
            <a:off x="1652482" y="507756"/>
            <a:ext cx="5688631" cy="579967"/>
          </a:xfrm>
          <a:prstGeom prst="rect">
            <a:avLst/>
          </a:prstGeom>
          <a:noFill/>
        </p:spPr>
        <p:txBody>
          <a:bodyPr wrap="square" rtlCol="0">
            <a:spAutoFit/>
          </a:bodyPr>
          <a:lstStyle/>
          <a:p>
            <a:pPr algn="ct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Proposed System</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716377" y="1131563"/>
            <a:ext cx="7560840" cy="353943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AI-based Geographic Information System (GIS) application specifically tailored for detecting and tracking the locations of fishermen engaged in deep-sea fishing activities. Leveraging advanced artificial intelligence and machine learning algorithms, the app will analyze relevant data such as GPS coordinates, environmental conditions, and vessel movements to provide real-time location information.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innovative solution will offer a comprehensive and user-friendly interface for effective monitoring, ensuring the safety of fishermen operating in remote and challenging deep-sea environments. By improving tracking capabilities and enhancing safety measures, the proposed system aims to contribute to the efficiency and well-being of deep-sea fishermen while addressing critical aspects of maritime safety.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0818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9" name="Google Shape;509;p41"/>
          <p:cNvPicPr preferRelativeResize="0"/>
          <p:nvPr/>
        </p:nvPicPr>
        <p:blipFill>
          <a:blip r:embed="rId3">
            <a:alphaModFix/>
          </a:blip>
          <a:stretch>
            <a:fillRect/>
          </a:stretch>
        </p:blipFill>
        <p:spPr>
          <a:xfrm rot="5400000">
            <a:off x="915357" y="4767837"/>
            <a:ext cx="1474250" cy="1255650"/>
          </a:xfrm>
          <a:prstGeom prst="rect">
            <a:avLst/>
          </a:prstGeom>
          <a:noFill/>
          <a:ln>
            <a:noFill/>
          </a:ln>
        </p:spPr>
      </p:pic>
      <p:sp>
        <p:nvSpPr>
          <p:cNvPr id="6" name="TextBox 5"/>
          <p:cNvSpPr txBox="1"/>
          <p:nvPr/>
        </p:nvSpPr>
        <p:spPr>
          <a:xfrm>
            <a:off x="1652482" y="339502"/>
            <a:ext cx="5688631" cy="579967"/>
          </a:xfrm>
          <a:prstGeom prst="rect">
            <a:avLst/>
          </a:prstGeom>
          <a:noFill/>
        </p:spPr>
        <p:txBody>
          <a:bodyPr wrap="square" rtlCol="0">
            <a:spAutoFit/>
          </a:bodyPr>
          <a:lstStyle/>
          <a:p>
            <a:pPr algn="ct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Proposed System</a:t>
            </a:r>
            <a:endParaRPr lang="en-IN" sz="2400" b="1" dirty="0">
              <a:solidFill>
                <a:srgbClr val="00206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576676"/>
            <a:ext cx="235277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1123417"/>
            <a:ext cx="2341817" cy="357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369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9" name="Google Shape;509;p41"/>
          <p:cNvPicPr preferRelativeResize="0"/>
          <p:nvPr/>
        </p:nvPicPr>
        <p:blipFill>
          <a:blip r:embed="rId3">
            <a:alphaModFix/>
          </a:blip>
          <a:stretch>
            <a:fillRect/>
          </a:stretch>
        </p:blipFill>
        <p:spPr>
          <a:xfrm rot="5400000">
            <a:off x="915357" y="4767837"/>
            <a:ext cx="1474250" cy="1255650"/>
          </a:xfrm>
          <a:prstGeom prst="rect">
            <a:avLst/>
          </a:prstGeom>
          <a:noFill/>
          <a:ln>
            <a:noFill/>
          </a:ln>
        </p:spPr>
      </p:pic>
      <p:sp>
        <p:nvSpPr>
          <p:cNvPr id="6" name="TextBox 5"/>
          <p:cNvSpPr txBox="1"/>
          <p:nvPr/>
        </p:nvSpPr>
        <p:spPr>
          <a:xfrm>
            <a:off x="683568" y="804326"/>
            <a:ext cx="5688631" cy="417422"/>
          </a:xfrm>
          <a:prstGeom prst="rect">
            <a:avLst/>
          </a:prstGeom>
          <a:noFill/>
        </p:spPr>
        <p:txBody>
          <a:bodyPr wrap="square" rtlCol="0">
            <a:spAutoFit/>
          </a:bodyPr>
          <a:lstStyle/>
          <a:p>
            <a:pPr>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Advantages of Proposed System:</a:t>
            </a:r>
            <a:endParaRPr lang="en-IN" sz="16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03648" y="1419622"/>
            <a:ext cx="4572000" cy="1708160"/>
          </a:xfrm>
          <a:prstGeom prst="rect">
            <a:avLst/>
          </a:prstGeom>
        </p:spPr>
        <p:txBody>
          <a:bodyPr>
            <a:spAutoFit/>
          </a:bodyPr>
          <a:lstStyle/>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Enhanced safety through monitoring.</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Accurate real-time location tracking.</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User-friendly interface for monitoring.</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Effective utilization of  AI.</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Improved efficiency and well-being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47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37" name="Google Shape;537;p44"/>
          <p:cNvGrpSpPr/>
          <p:nvPr/>
        </p:nvGrpSpPr>
        <p:grpSpPr>
          <a:xfrm>
            <a:off x="6181168" y="1855407"/>
            <a:ext cx="376926" cy="370324"/>
            <a:chOff x="-40748275" y="3238700"/>
            <a:chExt cx="322600" cy="316950"/>
          </a:xfrm>
        </p:grpSpPr>
        <p:sp>
          <p:nvSpPr>
            <p:cNvPr id="538" name="Google Shape;538;p4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4"/>
          <p:cNvSpPr/>
          <p:nvPr/>
        </p:nvSpPr>
        <p:spPr>
          <a:xfrm>
            <a:off x="2616998" y="1854669"/>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itle 1"/>
          <p:cNvSpPr>
            <a:spLocks noGrp="1"/>
          </p:cNvSpPr>
          <p:nvPr>
            <p:ph type="title"/>
          </p:nvPr>
        </p:nvSpPr>
        <p:spPr>
          <a:xfrm>
            <a:off x="1835696" y="195486"/>
            <a:ext cx="5504683" cy="545553"/>
          </a:xfrm>
        </p:spPr>
        <p:txBody>
          <a:bodyPr/>
          <a:lstStyle/>
          <a:p>
            <a:r>
              <a:rPr lang="en-US" sz="2400" b="1" dirty="0" smtClean="0">
                <a:solidFill>
                  <a:srgbClr val="002060"/>
                </a:solidFill>
                <a:latin typeface="Times New Roman" panose="02020603050405020304" pitchFamily="18" charset="0"/>
                <a:cs typeface="Times New Roman" panose="02020603050405020304" pitchFamily="18" charset="0"/>
              </a:rPr>
              <a:t>Block Diagram</a:t>
            </a:r>
            <a:endParaRPr lang="en-IN" sz="2400" b="1" dirty="0">
              <a:solidFill>
                <a:srgbClr val="002060"/>
              </a:solidFill>
              <a:latin typeface="Times New Roman" panose="02020603050405020304" pitchFamily="18" charset="0"/>
              <a:cs typeface="Times New Roman" panose="02020603050405020304" pitchFamily="18" charset="0"/>
            </a:endParaRPr>
          </a:p>
        </p:txBody>
      </p:sp>
      <p:pic>
        <p:nvPicPr>
          <p:cNvPr id="14" name="image16.jpeg"/>
          <p:cNvPicPr/>
          <p:nvPr/>
        </p:nvPicPr>
        <p:blipFill>
          <a:blip r:embed="rId3" cstate="print"/>
          <a:stretch>
            <a:fillRect/>
          </a:stretch>
        </p:blipFill>
        <p:spPr>
          <a:xfrm>
            <a:off x="1699577" y="1024572"/>
            <a:ext cx="5752743" cy="3672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37" name="Google Shape;537;p44"/>
          <p:cNvGrpSpPr/>
          <p:nvPr/>
        </p:nvGrpSpPr>
        <p:grpSpPr>
          <a:xfrm>
            <a:off x="6181168" y="1855407"/>
            <a:ext cx="376926" cy="370324"/>
            <a:chOff x="-40748275" y="3238700"/>
            <a:chExt cx="322600" cy="316950"/>
          </a:xfrm>
        </p:grpSpPr>
        <p:sp>
          <p:nvSpPr>
            <p:cNvPr id="538" name="Google Shape;538;p4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4"/>
          <p:cNvSpPr/>
          <p:nvPr/>
        </p:nvSpPr>
        <p:spPr>
          <a:xfrm>
            <a:off x="2616998" y="1854669"/>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itle 1"/>
          <p:cNvSpPr>
            <a:spLocks noGrp="1"/>
          </p:cNvSpPr>
          <p:nvPr>
            <p:ph type="title"/>
          </p:nvPr>
        </p:nvSpPr>
        <p:spPr>
          <a:xfrm>
            <a:off x="1835696" y="195486"/>
            <a:ext cx="5504683" cy="545553"/>
          </a:xfrm>
        </p:spPr>
        <p:txBody>
          <a:bodyPr/>
          <a:lstStyle/>
          <a:p>
            <a:r>
              <a:rPr lang="en-US" sz="2400" b="1" dirty="0" smtClean="0">
                <a:solidFill>
                  <a:srgbClr val="002060"/>
                </a:solidFill>
                <a:latin typeface="Times New Roman" panose="02020603050405020304" pitchFamily="18" charset="0"/>
                <a:cs typeface="Times New Roman" panose="02020603050405020304" pitchFamily="18" charset="0"/>
              </a:rPr>
              <a:t>Methodology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683568" y="771550"/>
            <a:ext cx="7920880" cy="3970318"/>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development of an AI-GIS based mobile application for tracking deep-sea fishermen </a:t>
            </a:r>
            <a:r>
              <a:rPr lang="en-US" dirty="0" smtClean="0">
                <a:latin typeface="Times New Roman" panose="02020603050405020304" pitchFamily="18" charset="0"/>
                <a:cs typeface="Times New Roman" panose="02020603050405020304" pitchFamily="18" charset="0"/>
              </a:rPr>
              <a:t>involves data </a:t>
            </a:r>
            <a:r>
              <a:rPr lang="en-US" dirty="0">
                <a:latin typeface="Times New Roman" panose="02020603050405020304" pitchFamily="18" charset="0"/>
                <a:cs typeface="Times New Roman" panose="02020603050405020304" pitchFamily="18" charset="0"/>
              </a:rPr>
              <a:t>collection includes GPS, oceanographic, and weather data, which is integrated into a GIS platform for spatial visualization.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Preprocessing </a:t>
            </a:r>
            <a:r>
              <a:rPr lang="en-US" dirty="0">
                <a:latin typeface="Times New Roman" panose="02020603050405020304" pitchFamily="18" charset="0"/>
                <a:cs typeface="Times New Roman" panose="02020603050405020304" pitchFamily="18" charset="0"/>
              </a:rPr>
              <a:t>ensures data cleanliness and standardization</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AI models are developed to extract insights like predicting fishing hotspots and detecting anomalies, based on historical data.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Real-time </a:t>
            </a:r>
            <a:r>
              <a:rPr lang="en-US" dirty="0">
                <a:latin typeface="Times New Roman" panose="02020603050405020304" pitchFamily="18" charset="0"/>
                <a:cs typeface="Times New Roman" panose="02020603050405020304" pitchFamily="18" charset="0"/>
              </a:rPr>
              <a:t>tracking is enabled through mobile integration.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Continuous </a:t>
            </a:r>
            <a:r>
              <a:rPr lang="en-US" dirty="0">
                <a:latin typeface="Times New Roman" panose="02020603050405020304" pitchFamily="18" charset="0"/>
                <a:cs typeface="Times New Roman" panose="02020603050405020304" pitchFamily="18" charset="0"/>
              </a:rPr>
              <a:t>user feedback refines the application.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Compliance </a:t>
            </a:r>
            <a:r>
              <a:rPr lang="en-US" dirty="0">
                <a:latin typeface="Times New Roman" panose="02020603050405020304" pitchFamily="18" charset="0"/>
                <a:cs typeface="Times New Roman" panose="02020603050405020304" pitchFamily="18" charset="0"/>
              </a:rPr>
              <a:t>with regulations and privacy laws, especially regarding sensitive data, is essential</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maintenance, and updates ensure continued functionality.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approach creates a powerful tool for enhancing the efficiency and sustainability of deep-sea fishing practices, benefiting fishermen and regulatory agencies.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122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37" name="Google Shape;537;p44"/>
          <p:cNvGrpSpPr/>
          <p:nvPr/>
        </p:nvGrpSpPr>
        <p:grpSpPr>
          <a:xfrm>
            <a:off x="6181168" y="1855407"/>
            <a:ext cx="376926" cy="370324"/>
            <a:chOff x="-40748275" y="3238700"/>
            <a:chExt cx="322600" cy="316950"/>
          </a:xfrm>
        </p:grpSpPr>
        <p:sp>
          <p:nvSpPr>
            <p:cNvPr id="538" name="Google Shape;538;p4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4"/>
          <p:cNvSpPr/>
          <p:nvPr/>
        </p:nvSpPr>
        <p:spPr>
          <a:xfrm>
            <a:off x="2616998" y="1854669"/>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itle 1"/>
          <p:cNvSpPr>
            <a:spLocks noGrp="1"/>
          </p:cNvSpPr>
          <p:nvPr>
            <p:ph type="title"/>
          </p:nvPr>
        </p:nvSpPr>
        <p:spPr>
          <a:xfrm>
            <a:off x="1835696" y="469292"/>
            <a:ext cx="5504683" cy="545553"/>
          </a:xfrm>
        </p:spPr>
        <p:txBody>
          <a:bodyPr/>
          <a:lstStyle/>
          <a:p>
            <a:r>
              <a:rPr lang="en-US" sz="2400" b="1" dirty="0" smtClean="0">
                <a:solidFill>
                  <a:srgbClr val="002060"/>
                </a:solidFill>
                <a:latin typeface="Times New Roman" panose="02020603050405020304" pitchFamily="18" charset="0"/>
                <a:cs typeface="Times New Roman" panose="02020603050405020304" pitchFamily="18" charset="0"/>
              </a:rPr>
              <a:t>Experimental Results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683568" y="987574"/>
            <a:ext cx="7920880" cy="376834"/>
          </a:xfrm>
          <a:prstGeom prst="rect">
            <a:avLst/>
          </a:prstGeom>
        </p:spPr>
        <p:txBody>
          <a:bodyPr wrap="square">
            <a:spAutoFit/>
          </a:bodyPr>
          <a:lstStyle/>
          <a:p>
            <a:pPr marL="0" indent="0">
              <a:lnSpc>
                <a:spcPct val="150000"/>
              </a:lnSpc>
              <a:buNone/>
            </a:pP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647564" y="1203796"/>
            <a:ext cx="7812868" cy="170816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AI based </a:t>
            </a:r>
            <a:r>
              <a:rPr lang="en-US" dirty="0">
                <a:latin typeface="Times New Roman" panose="02020603050405020304" pitchFamily="18" charset="0"/>
                <a:cs typeface="Times New Roman" panose="02020603050405020304" pitchFamily="18" charset="0"/>
              </a:rPr>
              <a:t>GIS application's ability to accurately detect and track fishermen engaged in deep-sea fishing activities in real-time.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analyzing GPS coordinates, environmental conditions, and vessel movements, the app provides valuable location information, enhancing safety measures and monitoring capabilities for fishermen operating in remote and challenging deep-sea </a:t>
            </a:r>
            <a:r>
              <a:rPr lang="en-US" dirty="0" smtClean="0">
                <a:latin typeface="Times New Roman" panose="02020603050405020304" pitchFamily="18" charset="0"/>
                <a:cs typeface="Times New Roman" panose="02020603050405020304" pitchFamily="18" charset="0"/>
              </a:rPr>
              <a:t>environments.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673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712" y="689518"/>
            <a:ext cx="1970403" cy="4032446"/>
          </a:xfrm>
          <a:prstGeom prst="rect">
            <a:avLst/>
          </a:prstGeom>
        </p:spPr>
      </p:pic>
      <p:sp>
        <p:nvSpPr>
          <p:cNvPr id="7" name="TextBox 6"/>
          <p:cNvSpPr txBox="1"/>
          <p:nvPr/>
        </p:nvSpPr>
        <p:spPr>
          <a:xfrm>
            <a:off x="395536" y="423055"/>
            <a:ext cx="1269899" cy="253916"/>
          </a:xfrm>
          <a:prstGeom prst="rect">
            <a:avLst/>
          </a:prstGeom>
          <a:noFill/>
        </p:spPr>
        <p:txBody>
          <a:bodyPr wrap="none" rtlCol="0">
            <a:spAutoFit/>
          </a:bodyPr>
          <a:lstStyle/>
          <a:p>
            <a:r>
              <a:rPr lang="en-US" sz="1050" b="1" u="sng" dirty="0" smtClean="0">
                <a:latin typeface="Times New Roman" panose="02020603050405020304" pitchFamily="18" charset="0"/>
                <a:cs typeface="Times New Roman" panose="02020603050405020304" pitchFamily="18" charset="0"/>
              </a:rPr>
              <a:t>App preview page:</a:t>
            </a:r>
            <a:endParaRPr lang="en-IN" sz="1050" b="1"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347864" y="424812"/>
            <a:ext cx="1300356" cy="253916"/>
          </a:xfrm>
          <a:prstGeom prst="rect">
            <a:avLst/>
          </a:prstGeom>
          <a:noFill/>
        </p:spPr>
        <p:txBody>
          <a:bodyPr wrap="none" rtlCol="0">
            <a:spAutoFit/>
          </a:bodyPr>
          <a:lstStyle/>
          <a:p>
            <a:r>
              <a:rPr lang="en-US" sz="1050" b="1" u="sng" dirty="0" smtClean="0">
                <a:solidFill>
                  <a:schemeClr val="tx1"/>
                </a:solidFill>
                <a:latin typeface="Times New Roman" panose="02020603050405020304" pitchFamily="18" charset="0"/>
                <a:cs typeface="Times New Roman" panose="02020603050405020304" pitchFamily="18" charset="0"/>
              </a:rPr>
              <a:t>Admin</a:t>
            </a:r>
            <a:r>
              <a:rPr lang="en-US" sz="1050" b="1" u="sng" dirty="0" smtClean="0">
                <a:solidFill>
                  <a:srgbClr val="002060"/>
                </a:solidFill>
                <a:latin typeface="Times New Roman" panose="02020603050405020304" pitchFamily="18" charset="0"/>
                <a:cs typeface="Times New Roman" panose="02020603050405020304" pitchFamily="18" charset="0"/>
              </a:rPr>
              <a:t> </a:t>
            </a:r>
            <a:r>
              <a:rPr lang="en-US" sz="1050" b="1" u="sng" dirty="0" smtClean="0">
                <a:solidFill>
                  <a:schemeClr val="tx1"/>
                </a:solidFill>
                <a:latin typeface="Times New Roman" panose="02020603050405020304" pitchFamily="18" charset="0"/>
                <a:cs typeface="Times New Roman" panose="02020603050405020304" pitchFamily="18" charset="0"/>
              </a:rPr>
              <a:t>Login</a:t>
            </a:r>
            <a:r>
              <a:rPr lang="en-US" sz="1050" b="1" u="sng" dirty="0" smtClean="0">
                <a:solidFill>
                  <a:srgbClr val="002060"/>
                </a:solidFill>
                <a:latin typeface="Times New Roman" panose="02020603050405020304" pitchFamily="18" charset="0"/>
                <a:cs typeface="Times New Roman" panose="02020603050405020304" pitchFamily="18" charset="0"/>
              </a:rPr>
              <a:t> </a:t>
            </a:r>
            <a:r>
              <a:rPr lang="en-US" sz="1050" b="1" u="sng" dirty="0" smtClean="0">
                <a:solidFill>
                  <a:schemeClr val="tx1"/>
                </a:solidFill>
                <a:latin typeface="Times New Roman" panose="02020603050405020304" pitchFamily="18" charset="0"/>
                <a:cs typeface="Times New Roman" panose="02020603050405020304" pitchFamily="18" charset="0"/>
              </a:rPr>
              <a:t>page</a:t>
            </a:r>
            <a:r>
              <a:rPr lang="en-US" sz="1050" b="1" u="sng" dirty="0" smtClean="0">
                <a:solidFill>
                  <a:srgbClr val="002060"/>
                </a:solidFill>
                <a:latin typeface="Times New Roman" panose="02020603050405020304" pitchFamily="18" charset="0"/>
                <a:cs typeface="Times New Roman" panose="02020603050405020304" pitchFamily="18" charset="0"/>
              </a:rPr>
              <a:t>:</a:t>
            </a:r>
            <a:endParaRPr lang="en-IN" sz="1050" b="1" u="sng" dirty="0">
              <a:solidFill>
                <a:srgbClr val="00206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300192" y="423055"/>
            <a:ext cx="1305165" cy="253916"/>
          </a:xfrm>
          <a:prstGeom prst="rect">
            <a:avLst/>
          </a:prstGeom>
          <a:noFill/>
        </p:spPr>
        <p:txBody>
          <a:bodyPr wrap="none" rtlCol="0">
            <a:spAutoFit/>
          </a:bodyPr>
          <a:lstStyle/>
          <a:p>
            <a:r>
              <a:rPr lang="en-US" sz="1050" b="1" u="sng" dirty="0" smtClean="0">
                <a:latin typeface="Times New Roman" panose="02020603050405020304" pitchFamily="18" charset="0"/>
                <a:cs typeface="Times New Roman" panose="02020603050405020304" pitchFamily="18" charset="0"/>
              </a:rPr>
              <a:t>User Register page</a:t>
            </a:r>
            <a:r>
              <a:rPr lang="en-US" sz="1050" u="sng" dirty="0" smtClean="0">
                <a:latin typeface="Times New Roman" panose="02020603050405020304" pitchFamily="18" charset="0"/>
                <a:cs typeface="Times New Roman" panose="02020603050405020304" pitchFamily="18" charset="0"/>
              </a:rPr>
              <a:t>:</a:t>
            </a:r>
            <a:endParaRPr lang="en-IN" sz="1050" u="sng" dirty="0">
              <a:latin typeface="Times New Roman" panose="02020603050405020304" pitchFamily="18" charset="0"/>
              <a:cs typeface="Times New Roman" panose="02020603050405020304" pitchFamily="18" charset="0"/>
            </a:endParaRPr>
          </a:p>
        </p:txBody>
      </p:sp>
      <p:pic>
        <p:nvPicPr>
          <p:cNvPr id="10" name="image19.jpeg"/>
          <p:cNvPicPr/>
          <p:nvPr/>
        </p:nvPicPr>
        <p:blipFill>
          <a:blip r:embed="rId3" cstate="print"/>
          <a:stretch>
            <a:fillRect/>
          </a:stretch>
        </p:blipFill>
        <p:spPr>
          <a:xfrm>
            <a:off x="801338" y="738997"/>
            <a:ext cx="1826445" cy="3982967"/>
          </a:xfrm>
          <a:prstGeom prst="rect">
            <a:avLst/>
          </a:prstGeom>
        </p:spPr>
      </p:pic>
      <p:pic>
        <p:nvPicPr>
          <p:cNvPr id="12" name="image21.jpeg"/>
          <p:cNvPicPr/>
          <p:nvPr/>
        </p:nvPicPr>
        <p:blipFill>
          <a:blip r:embed="rId4" cstate="print"/>
          <a:stretch>
            <a:fillRect/>
          </a:stretch>
        </p:blipFill>
        <p:spPr>
          <a:xfrm>
            <a:off x="3577590" y="676971"/>
            <a:ext cx="1988820" cy="4044993"/>
          </a:xfrm>
          <a:prstGeom prst="rect">
            <a:avLst/>
          </a:prstGeom>
        </p:spPr>
      </p:pic>
    </p:spTree>
    <p:extLst>
      <p:ext uri="{BB962C8B-B14F-4D97-AF65-F5344CB8AC3E}">
        <p14:creationId xmlns:p14="http://schemas.microsoft.com/office/powerpoint/2010/main" val="1762515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9" name="TextBox 8"/>
          <p:cNvSpPr txBox="1"/>
          <p:nvPr/>
        </p:nvSpPr>
        <p:spPr>
          <a:xfrm>
            <a:off x="1475656" y="360583"/>
            <a:ext cx="955711" cy="253916"/>
          </a:xfrm>
          <a:prstGeom prst="rect">
            <a:avLst/>
          </a:prstGeom>
          <a:noFill/>
        </p:spPr>
        <p:txBody>
          <a:bodyPr wrap="none" rtlCol="0">
            <a:spAutoFit/>
          </a:bodyPr>
          <a:lstStyle/>
          <a:p>
            <a:r>
              <a:rPr lang="en-US" sz="1050" b="1" u="sng" dirty="0" smtClean="0">
                <a:solidFill>
                  <a:schemeClr val="tx1"/>
                </a:solidFill>
                <a:latin typeface="Times New Roman" panose="02020603050405020304" pitchFamily="18" charset="0"/>
                <a:cs typeface="Times New Roman" panose="02020603050405020304" pitchFamily="18" charset="0"/>
              </a:rPr>
              <a:t>List of </a:t>
            </a:r>
            <a:r>
              <a:rPr lang="en-US" sz="1050" b="1" u="sng" dirty="0" smtClean="0">
                <a:solidFill>
                  <a:schemeClr val="tx1"/>
                </a:solidFill>
                <a:latin typeface="Times New Roman" panose="02020603050405020304" pitchFamily="18" charset="0"/>
                <a:cs typeface="Times New Roman" panose="02020603050405020304" pitchFamily="18" charset="0"/>
              </a:rPr>
              <a:t>Users:</a:t>
            </a:r>
            <a:endParaRPr lang="en-IN" sz="1050" b="1" u="sng"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104028" y="388475"/>
            <a:ext cx="1417376" cy="253916"/>
          </a:xfrm>
          <a:prstGeom prst="rect">
            <a:avLst/>
          </a:prstGeom>
          <a:noFill/>
        </p:spPr>
        <p:txBody>
          <a:bodyPr wrap="none" rtlCol="0">
            <a:spAutoFit/>
          </a:bodyPr>
          <a:lstStyle/>
          <a:p>
            <a:r>
              <a:rPr lang="en-US" sz="1050" b="1" u="sng" dirty="0" smtClean="0">
                <a:solidFill>
                  <a:schemeClr val="tx1"/>
                </a:solidFill>
                <a:latin typeface="Times New Roman" panose="02020603050405020304" pitchFamily="18" charset="0"/>
                <a:cs typeface="Times New Roman" panose="02020603050405020304" pitchFamily="18" charset="0"/>
              </a:rPr>
              <a:t>Requests by the user:</a:t>
            </a:r>
            <a:endParaRPr lang="en-IN" sz="1050" b="1" u="sng" dirty="0">
              <a:solidFill>
                <a:schemeClr val="tx1"/>
              </a:solidFill>
              <a:latin typeface="Times New Roman" panose="02020603050405020304" pitchFamily="18" charset="0"/>
              <a:cs typeface="Times New Roman" panose="02020603050405020304" pitchFamily="18" charset="0"/>
            </a:endParaRPr>
          </a:p>
        </p:txBody>
      </p:sp>
      <p:pic>
        <p:nvPicPr>
          <p:cNvPr id="8" name="image24.jpeg" descr="C:\Users\HP\AppData\Local\Packages\5319275A.WhatsAppDesktop_cv1g1gvanyjgm\TempState\87F4D79E36D68C3031CCF6C55E9BBD39\WhatsApp Image 2024-05-05 at 18.58.38_1046e6ec.jpg"/>
          <p:cNvPicPr/>
          <p:nvPr/>
        </p:nvPicPr>
        <p:blipFill>
          <a:blip r:embed="rId3" cstate="print"/>
          <a:stretch>
            <a:fillRect/>
          </a:stretch>
        </p:blipFill>
        <p:spPr>
          <a:xfrm>
            <a:off x="5497784" y="766681"/>
            <a:ext cx="2047240" cy="4150995"/>
          </a:xfrm>
          <a:prstGeom prst="rect">
            <a:avLst/>
          </a:prstGeom>
        </p:spPr>
      </p:pic>
      <p:pic>
        <p:nvPicPr>
          <p:cNvPr id="11" name="image22.jpeg"/>
          <p:cNvPicPr/>
          <p:nvPr/>
        </p:nvPicPr>
        <p:blipFill>
          <a:blip r:embed="rId4" cstate="print"/>
          <a:stretch>
            <a:fillRect/>
          </a:stretch>
        </p:blipFill>
        <p:spPr>
          <a:xfrm>
            <a:off x="1953511" y="736058"/>
            <a:ext cx="2160239" cy="4150995"/>
          </a:xfrm>
          <a:prstGeom prst="rect">
            <a:avLst/>
          </a:prstGeom>
        </p:spPr>
      </p:pic>
    </p:spTree>
    <p:extLst>
      <p:ext uri="{BB962C8B-B14F-4D97-AF65-F5344CB8AC3E}">
        <p14:creationId xmlns:p14="http://schemas.microsoft.com/office/powerpoint/2010/main" val="4112627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766847"/>
            <a:ext cx="2224002" cy="408391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192" y="766847"/>
            <a:ext cx="2232248" cy="4083918"/>
          </a:xfrm>
          <a:prstGeom prst="rect">
            <a:avLst/>
          </a:prstGeom>
        </p:spPr>
      </p:pic>
      <p:sp>
        <p:nvSpPr>
          <p:cNvPr id="11" name="TextBox 10"/>
          <p:cNvSpPr txBox="1"/>
          <p:nvPr/>
        </p:nvSpPr>
        <p:spPr>
          <a:xfrm>
            <a:off x="556287" y="512930"/>
            <a:ext cx="2478564" cy="253916"/>
          </a:xfrm>
          <a:prstGeom prst="rect">
            <a:avLst/>
          </a:prstGeom>
          <a:noFill/>
        </p:spPr>
        <p:txBody>
          <a:bodyPr wrap="none" rtlCol="0">
            <a:spAutoFit/>
          </a:bodyPr>
          <a:lstStyle/>
          <a:p>
            <a:r>
              <a:rPr lang="en-US" sz="1050" b="1" u="sng" dirty="0" smtClean="0">
                <a:solidFill>
                  <a:schemeClr val="tx1"/>
                </a:solidFill>
                <a:latin typeface="Times New Roman" panose="02020603050405020304" pitchFamily="18" charset="0"/>
                <a:cs typeface="Times New Roman" panose="02020603050405020304" pitchFamily="18" charset="0"/>
              </a:rPr>
              <a:t>Emergency request from the fishermen:</a:t>
            </a:r>
            <a:endParaRPr lang="en-IN" sz="1050" b="1" u="sng" dirty="0">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275856" y="512931"/>
            <a:ext cx="1899879" cy="253916"/>
          </a:xfrm>
          <a:prstGeom prst="rect">
            <a:avLst/>
          </a:prstGeom>
          <a:noFill/>
        </p:spPr>
        <p:txBody>
          <a:bodyPr wrap="none" rtlCol="0">
            <a:spAutoFit/>
          </a:bodyPr>
          <a:lstStyle/>
          <a:p>
            <a:r>
              <a:rPr lang="en-US" sz="1050" b="1" u="sng" dirty="0" smtClean="0">
                <a:solidFill>
                  <a:schemeClr val="tx1"/>
                </a:solidFill>
                <a:latin typeface="Times New Roman" panose="02020603050405020304" pitchFamily="18" charset="0"/>
                <a:cs typeface="Times New Roman" panose="02020603050405020304" pitchFamily="18" charset="0"/>
              </a:rPr>
              <a:t>Emergency message </a:t>
            </a:r>
            <a:r>
              <a:rPr lang="en-US" sz="1050" b="1" u="sng" dirty="0" smtClean="0">
                <a:solidFill>
                  <a:schemeClr val="tx1"/>
                </a:solidFill>
                <a:latin typeface="Times New Roman" panose="02020603050405020304" pitchFamily="18" charset="0"/>
                <a:cs typeface="Times New Roman" panose="02020603050405020304" pitchFamily="18" charset="0"/>
              </a:rPr>
              <a:t>via </a:t>
            </a:r>
            <a:r>
              <a:rPr lang="en-US" sz="1050" b="1" u="sng" dirty="0" smtClean="0">
                <a:solidFill>
                  <a:schemeClr val="tx1"/>
                </a:solidFill>
                <a:latin typeface="Times New Roman" panose="02020603050405020304" pitchFamily="18" charset="0"/>
                <a:cs typeface="Times New Roman" panose="02020603050405020304" pitchFamily="18" charset="0"/>
              </a:rPr>
              <a:t>SMS:</a:t>
            </a:r>
            <a:endParaRPr lang="en-IN" sz="1050" b="1" u="sng"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228184" y="512930"/>
            <a:ext cx="1648208" cy="253916"/>
          </a:xfrm>
          <a:prstGeom prst="rect">
            <a:avLst/>
          </a:prstGeom>
          <a:noFill/>
        </p:spPr>
        <p:txBody>
          <a:bodyPr wrap="none" rtlCol="0">
            <a:spAutoFit/>
          </a:bodyPr>
          <a:lstStyle/>
          <a:p>
            <a:r>
              <a:rPr lang="en-US" sz="1050" b="1" u="sng" dirty="0" smtClean="0">
                <a:solidFill>
                  <a:schemeClr val="tx1"/>
                </a:solidFill>
                <a:latin typeface="Times New Roman" panose="02020603050405020304" pitchFamily="18" charset="0"/>
                <a:cs typeface="Times New Roman" panose="02020603050405020304" pitchFamily="18" charset="0"/>
              </a:rPr>
              <a:t>Location display on map:</a:t>
            </a:r>
            <a:endParaRPr lang="en-IN" sz="1050" b="1" u="sng" dirty="0">
              <a:solidFill>
                <a:schemeClr val="tx1"/>
              </a:solidFill>
              <a:latin typeface="Times New Roman" panose="02020603050405020304" pitchFamily="18" charset="0"/>
              <a:cs typeface="Times New Roman" panose="02020603050405020304" pitchFamily="18" charset="0"/>
            </a:endParaRPr>
          </a:p>
        </p:txBody>
      </p:sp>
      <p:pic>
        <p:nvPicPr>
          <p:cNvPr id="9" name="image25.jpeg" descr="C:\Users\HP\AppData\Local\Packages\5319275A.WhatsAppDesktop_cv1g1gvanyjgm\TempState\748D6B6ED8E13F857CEAA6CFBDCA14B8\WhatsApp Image 2024-05-05 at 17.48.04_58c17c0d.jpg"/>
          <p:cNvPicPr/>
          <p:nvPr/>
        </p:nvPicPr>
        <p:blipFill>
          <a:blip r:embed="rId5" cstate="print"/>
          <a:stretch>
            <a:fillRect/>
          </a:stretch>
        </p:blipFill>
        <p:spPr>
          <a:xfrm>
            <a:off x="3537584" y="766847"/>
            <a:ext cx="2258551" cy="408391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11" name="TextBox 10"/>
          <p:cNvSpPr txBox="1"/>
          <p:nvPr/>
        </p:nvSpPr>
        <p:spPr>
          <a:xfrm>
            <a:off x="910850" y="512930"/>
            <a:ext cx="881973" cy="253916"/>
          </a:xfrm>
          <a:prstGeom prst="rect">
            <a:avLst/>
          </a:prstGeom>
          <a:noFill/>
        </p:spPr>
        <p:txBody>
          <a:bodyPr wrap="none" rtlCol="0">
            <a:spAutoFit/>
          </a:bodyPr>
          <a:lstStyle/>
          <a:p>
            <a:r>
              <a:rPr lang="en-US" sz="1050" b="1" u="sng" dirty="0" smtClean="0">
                <a:solidFill>
                  <a:schemeClr val="tx1"/>
                </a:solidFill>
                <a:latin typeface="Times New Roman" panose="02020603050405020304" pitchFamily="18" charset="0"/>
                <a:cs typeface="Times New Roman" panose="02020603050405020304" pitchFamily="18" charset="0"/>
              </a:rPr>
              <a:t>AI </a:t>
            </a:r>
            <a:r>
              <a:rPr lang="en-US" sz="1050" b="1" u="sng" dirty="0" err="1" smtClean="0">
                <a:solidFill>
                  <a:schemeClr val="tx1"/>
                </a:solidFill>
                <a:latin typeface="Times New Roman" panose="02020603050405020304" pitchFamily="18" charset="0"/>
                <a:cs typeface="Times New Roman" panose="02020603050405020304" pitchFamily="18" charset="0"/>
              </a:rPr>
              <a:t>chatbot</a:t>
            </a:r>
            <a:r>
              <a:rPr lang="en-US" sz="1050" b="1" u="sng" dirty="0" smtClean="0">
                <a:solidFill>
                  <a:schemeClr val="tx1"/>
                </a:solidFill>
                <a:latin typeface="Times New Roman" panose="02020603050405020304" pitchFamily="18" charset="0"/>
                <a:cs typeface="Times New Roman" panose="02020603050405020304" pitchFamily="18" charset="0"/>
              </a:rPr>
              <a:t> </a:t>
            </a:r>
            <a:r>
              <a:rPr lang="en-US" sz="1050" b="1" u="sng" dirty="0" smtClean="0">
                <a:solidFill>
                  <a:schemeClr val="tx1"/>
                </a:solidFill>
                <a:latin typeface="Times New Roman" panose="02020603050405020304" pitchFamily="18" charset="0"/>
                <a:cs typeface="Times New Roman" panose="02020603050405020304" pitchFamily="18" charset="0"/>
              </a:rPr>
              <a:t>:</a:t>
            </a:r>
            <a:endParaRPr lang="en-IN" sz="1050" b="1" u="sng" dirty="0">
              <a:solidFill>
                <a:schemeClr val="tx1"/>
              </a:solidFill>
              <a:latin typeface="Times New Roman" panose="02020603050405020304" pitchFamily="18" charset="0"/>
              <a:cs typeface="Times New Roman" panose="02020603050405020304" pitchFamily="18" charset="0"/>
            </a:endParaRPr>
          </a:p>
        </p:txBody>
      </p:sp>
      <p:pic>
        <p:nvPicPr>
          <p:cNvPr id="4" name="image26.jpeg" descr="C:\Users\HP\AppData\Local\Packages\5319275A.WhatsAppDesktop_cv1g1gvanyjgm\TempState\A081CAB429FF7A3B96E0A07319F1049E\WhatsApp Image 2024-05-05 at 17.48.03_ddfde597.jpg"/>
          <p:cNvPicPr/>
          <p:nvPr/>
        </p:nvPicPr>
        <p:blipFill>
          <a:blip r:embed="rId3" cstate="print"/>
          <a:stretch>
            <a:fillRect/>
          </a:stretch>
        </p:blipFill>
        <p:spPr>
          <a:xfrm>
            <a:off x="3203848" y="766846"/>
            <a:ext cx="1933308" cy="3973736"/>
          </a:xfrm>
          <a:prstGeom prst="rect">
            <a:avLst/>
          </a:prstGeom>
        </p:spPr>
      </p:pic>
    </p:spTree>
    <p:extLst>
      <p:ext uri="{BB962C8B-B14F-4D97-AF65-F5344CB8AC3E}">
        <p14:creationId xmlns:p14="http://schemas.microsoft.com/office/powerpoint/2010/main" val="1686686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02060"/>
                </a:solidFill>
                <a:latin typeface="Times New Roman" panose="02020603050405020304" pitchFamily="18" charset="0"/>
                <a:cs typeface="Times New Roman" panose="02020603050405020304" pitchFamily="18" charset="0"/>
              </a:rPr>
              <a:t>Abstract</a:t>
            </a:r>
            <a:endParaRPr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67543" y="1131590"/>
            <a:ext cx="8166769" cy="375487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technology for real-time tracking in low-connectivity deep-sea environments is crucial for enhancing the safety of fishermen. This project aims to address this challenge by creating an AI-based Geographic Information System (GIS) app.</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Leveraging advanced algorithms, the app will accurately detect and track deep-sea fishermen's locations during maritime activities.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With a user-friendly interface, the app will provide comprehensive monitoring, ensuring safety in remote and challenging environments.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anticipated outcome is an innovative GIS app that significantly improves tracking capabilities, contributing to enhanced safety measures and efficient maritime activities, thus positively impacting the well-being of deep-sea fishermen.</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02060"/>
                </a:solidFill>
                <a:latin typeface="Times New Roman" panose="02020603050405020304" pitchFamily="18" charset="0"/>
                <a:cs typeface="Times New Roman" panose="02020603050405020304" pitchFamily="18" charset="0"/>
              </a:rPr>
              <a:t>System </a:t>
            </a:r>
            <a:r>
              <a:rPr lang="en" sz="2400" b="1" dirty="0" smtClean="0">
                <a:solidFill>
                  <a:srgbClr val="002060"/>
                </a:solidFill>
                <a:latin typeface="Times New Roman" panose="02020603050405020304" pitchFamily="18" charset="0"/>
                <a:cs typeface="Times New Roman" panose="02020603050405020304" pitchFamily="18" charset="0"/>
              </a:rPr>
              <a:t>Requirements</a:t>
            </a:r>
            <a:endParaRPr b="1" dirty="0">
              <a:solidFill>
                <a:srgbClr val="002060"/>
              </a:solidFill>
            </a:endParaRPr>
          </a:p>
        </p:txBody>
      </p:sp>
      <p:sp>
        <p:nvSpPr>
          <p:cNvPr id="2" name="Rectangle 1"/>
          <p:cNvSpPr/>
          <p:nvPr/>
        </p:nvSpPr>
        <p:spPr>
          <a:xfrm>
            <a:off x="755576" y="987574"/>
            <a:ext cx="6912768" cy="4293483"/>
          </a:xfrm>
          <a:prstGeom prst="rect">
            <a:avLst/>
          </a:prstGeom>
        </p:spPr>
        <p:txBody>
          <a:bodyPr wrap="square">
            <a:spAutoFit/>
          </a:bodyPr>
          <a:lstStyle/>
          <a:p>
            <a:pPr marL="0" indent="0" algn="just">
              <a:lnSpc>
                <a:spcPct val="150000"/>
              </a:lnSpc>
              <a:buNone/>
            </a:pPr>
            <a:r>
              <a:rPr lang="en-IN" b="1" u="sng" dirty="0">
                <a:latin typeface="Times New Roman" panose="02020603050405020304" pitchFamily="18" charset="0"/>
                <a:cs typeface="Times New Roman" panose="02020603050405020304" pitchFamily="18" charset="0"/>
              </a:rPr>
              <a:t>HARDWARE </a:t>
            </a:r>
            <a:r>
              <a:rPr lang="en-IN" b="1" u="sng" dirty="0" smtClean="0">
                <a:latin typeface="Times New Roman" panose="02020603050405020304" pitchFamily="18" charset="0"/>
                <a:cs typeface="Times New Roman" panose="02020603050405020304" pitchFamily="18" charset="0"/>
              </a:rPr>
              <a:t>REQUIREMENTS</a:t>
            </a:r>
          </a:p>
          <a:p>
            <a:pPr marL="285750" lvl="2" indent="-285750" algn="just">
              <a:lnSpc>
                <a:spcPct val="150000"/>
              </a:lnSpc>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Processors</a:t>
            </a:r>
            <a:r>
              <a:rPr lang="en-IN" dirty="0">
                <a:latin typeface="Times New Roman" panose="02020603050405020304" pitchFamily="18" charset="0"/>
                <a:cs typeface="Times New Roman" panose="02020603050405020304" pitchFamily="18" charset="0"/>
              </a:rPr>
              <a:t>: Intel® Core™ i5 processor 4300M at 2.60 GHz or 2.59 GHz (1 socket, 2 cores, 2 threads per core), 8 GB of DRAM</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Disk space: 320 GB</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Operating systems: Windows® 10,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and Linux</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b="1" u="sng" dirty="0">
                <a:latin typeface="Times New Roman" panose="02020603050405020304" pitchFamily="18" charset="0"/>
                <a:cs typeface="Times New Roman" panose="02020603050405020304" pitchFamily="18" charset="0"/>
              </a:rPr>
              <a:t>SOFTWARE </a:t>
            </a:r>
            <a:r>
              <a:rPr lang="en-IN" b="1" u="sng" dirty="0" smtClean="0">
                <a:latin typeface="Times New Roman" panose="02020603050405020304" pitchFamily="18" charset="0"/>
                <a:cs typeface="Times New Roman" panose="02020603050405020304" pitchFamily="18" charset="0"/>
              </a:rPr>
              <a:t>REQUIREMENTS</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Server Side	: Android studio</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Client Side	: HTML, CSS, Bootstrap</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IDE		: Flask 1.1.1</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Back end	: MySQL 5.</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Server		: </a:t>
            </a:r>
            <a:r>
              <a:rPr lang="en-IN" dirty="0" err="1">
                <a:latin typeface="Times New Roman" panose="02020603050405020304" pitchFamily="18" charset="0"/>
                <a:cs typeface="Times New Roman" panose="02020603050405020304" pitchFamily="18" charset="0"/>
              </a:rPr>
              <a:t>WampServer</a:t>
            </a:r>
            <a:r>
              <a:rPr lang="en-IN" dirty="0">
                <a:latin typeface="Times New Roman" panose="02020603050405020304" pitchFamily="18" charset="0"/>
                <a:cs typeface="Times New Roman" panose="02020603050405020304" pitchFamily="18" charset="0"/>
              </a:rPr>
              <a:t> 2i</a:t>
            </a:r>
          </a:p>
          <a:p>
            <a:pPr marL="285750" lvl="2"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OS		: Windows 10 64 –bit</a:t>
            </a:r>
          </a:p>
          <a:p>
            <a:pPr algn="just">
              <a:lnSpc>
                <a:spcPct val="150000"/>
              </a:lnSpc>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37" name="Google Shape;537;p44"/>
          <p:cNvGrpSpPr/>
          <p:nvPr/>
        </p:nvGrpSpPr>
        <p:grpSpPr>
          <a:xfrm>
            <a:off x="6181168" y="1855407"/>
            <a:ext cx="376926" cy="370324"/>
            <a:chOff x="-40748275" y="3238700"/>
            <a:chExt cx="322600" cy="316950"/>
          </a:xfrm>
        </p:grpSpPr>
        <p:sp>
          <p:nvSpPr>
            <p:cNvPr id="538" name="Google Shape;538;p4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4"/>
          <p:cNvSpPr/>
          <p:nvPr/>
        </p:nvSpPr>
        <p:spPr>
          <a:xfrm>
            <a:off x="2616998" y="1854669"/>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itle 1"/>
          <p:cNvSpPr>
            <a:spLocks noGrp="1"/>
          </p:cNvSpPr>
          <p:nvPr>
            <p:ph type="title"/>
          </p:nvPr>
        </p:nvSpPr>
        <p:spPr>
          <a:xfrm>
            <a:off x="1835696" y="469292"/>
            <a:ext cx="5504683" cy="545553"/>
          </a:xfrm>
        </p:spPr>
        <p:txBody>
          <a:bodyPr/>
          <a:lstStyle/>
          <a:p>
            <a:r>
              <a:rPr lang="en-US" sz="2400" b="1" dirty="0">
                <a:solidFill>
                  <a:srgbClr val="002060"/>
                </a:solidFill>
                <a:latin typeface="Times New Roman" panose="02020603050405020304" pitchFamily="18" charset="0"/>
                <a:cs typeface="Times New Roman" panose="02020603050405020304" pitchFamily="18" charset="0"/>
              </a:rPr>
              <a:t>FUTURE SCOPE OF OUR PROJECT</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683568" y="987574"/>
            <a:ext cx="7920880" cy="376834"/>
          </a:xfrm>
          <a:prstGeom prst="rect">
            <a:avLst/>
          </a:prstGeom>
        </p:spPr>
        <p:txBody>
          <a:bodyPr wrap="square">
            <a:spAutoFit/>
          </a:bodyPr>
          <a:lstStyle/>
          <a:p>
            <a:pPr marL="0" indent="0">
              <a:lnSpc>
                <a:spcPct val="150000"/>
              </a:lnSpc>
              <a:buNone/>
            </a:pP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467545" y="1005782"/>
            <a:ext cx="6624735" cy="3970318"/>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integrating satellite communication technology could enhance the app's resilience to adverse weather conditions and other environmental factors that may disrupt traditional communication methods. By embracing satellite communication technology, the GIS app could further strengthen its ability to enhance the safety and efficiency of deep-sea fishing operations, </a:t>
            </a:r>
            <a:r>
              <a:rPr lang="en-US" dirty="0" smtClean="0">
                <a:latin typeface="Times New Roman" panose="02020603050405020304" pitchFamily="18" charset="0"/>
                <a:cs typeface="Times New Roman" panose="02020603050405020304" pitchFamily="18" charset="0"/>
              </a:rPr>
              <a:t>ultimately</a:t>
            </a:r>
            <a:r>
              <a:rPr lang="en-IN"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contributing </a:t>
            </a:r>
            <a:r>
              <a:rPr lang="en-US" dirty="0">
                <a:latin typeface="Times New Roman" panose="02020603050405020304" pitchFamily="18" charset="0"/>
                <a:cs typeface="Times New Roman" panose="02020603050405020304" pitchFamily="18" charset="0"/>
              </a:rPr>
              <a:t>to the well-being of fishermen and the sustainability of maritime activities.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future scope of our project would be in case of unavailability of the rescue team the advanced technology AI will assist them in a right direction for the fishermen safety. By integrating AI assistance into deep-sea </a:t>
            </a:r>
            <a:r>
              <a:rPr lang="en-US" dirty="0" smtClean="0">
                <a:latin typeface="Times New Roman" panose="02020603050405020304" pitchFamily="18" charset="0"/>
                <a:cs typeface="Times New Roman" panose="02020603050405020304" pitchFamily="18" charset="0"/>
              </a:rPr>
              <a:t>fishing</a:t>
            </a:r>
            <a:r>
              <a:rPr lang="en-IN"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operations</a:t>
            </a:r>
            <a:r>
              <a:rPr lang="en-US" dirty="0">
                <a:latin typeface="Times New Roman" panose="02020603050405020304" pitchFamily="18" charset="0"/>
                <a:cs typeface="Times New Roman" panose="02020603050405020304" pitchFamily="18" charset="0"/>
              </a:rPr>
              <a:t>, fishermen can gain valuable insights, improve their decision-making processes, and navigate the challenges of the marine environment more effectively while promoting sustainable fishing practices.</a:t>
            </a:r>
            <a:endParaRPr lang="en-IN" dirty="0">
              <a:latin typeface="Times New Roman" panose="02020603050405020304" pitchFamily="18" charset="0"/>
              <a:cs typeface="Times New Roman" panose="02020603050405020304" pitchFamily="18" charset="0"/>
            </a:endParaRPr>
          </a:p>
        </p:txBody>
      </p:sp>
      <p:pic>
        <p:nvPicPr>
          <p:cNvPr id="14" name="image27.jpeg"/>
          <p:cNvPicPr/>
          <p:nvPr/>
        </p:nvPicPr>
        <p:blipFill>
          <a:blip r:embed="rId3" cstate="print"/>
          <a:stretch>
            <a:fillRect/>
          </a:stretch>
        </p:blipFill>
        <p:spPr>
          <a:xfrm>
            <a:off x="7110908" y="1592193"/>
            <a:ext cx="1872208" cy="1778119"/>
          </a:xfrm>
          <a:prstGeom prst="rect">
            <a:avLst/>
          </a:prstGeom>
        </p:spPr>
      </p:pic>
    </p:spTree>
    <p:extLst>
      <p:ext uri="{BB962C8B-B14F-4D97-AF65-F5344CB8AC3E}">
        <p14:creationId xmlns:p14="http://schemas.microsoft.com/office/powerpoint/2010/main" val="2300171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6730" y="555526"/>
            <a:ext cx="1656223" cy="461665"/>
          </a:xfrm>
          <a:prstGeom prst="rect">
            <a:avLst/>
          </a:prstGeom>
          <a:noFill/>
        </p:spPr>
        <p:txBody>
          <a:bodyPr wrap="none" rtlCol="0">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Conclusion</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611560" y="1347614"/>
            <a:ext cx="7848872" cy="235449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development of an </a:t>
            </a:r>
            <a:r>
              <a:rPr lang="en-US" dirty="0" smtClean="0">
                <a:latin typeface="Times New Roman" panose="02020603050405020304" pitchFamily="18" charset="0"/>
                <a:cs typeface="Times New Roman" panose="02020603050405020304" pitchFamily="18" charset="0"/>
              </a:rPr>
              <a:t>AI-based </a:t>
            </a:r>
            <a:r>
              <a:rPr lang="en-US" dirty="0">
                <a:latin typeface="Times New Roman" panose="02020603050405020304" pitchFamily="18" charset="0"/>
                <a:cs typeface="Times New Roman" panose="02020603050405020304" pitchFamily="18" charset="0"/>
              </a:rPr>
              <a:t>GIS app for detecting and tracking fishermen's locations in deep-sea fishing environments represents a significant step forward in enhancing maritime safety and efficiency. By leveraging advanced artificial intelligence and machine learning algorithms, this innovative solution offers real-time location information and effective monitoring capabilities, ensuring the safety of fishermen operating in remote and challenging deep-sea environments.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comprehensive and user-friendly interface of the GIS app facilitates seamless integration into fishermen's workflow, contributing to improved safety measures and efficient maritime activities. </a:t>
            </a: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736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 name="TextBox 1"/>
          <p:cNvSpPr txBox="1"/>
          <p:nvPr/>
        </p:nvSpPr>
        <p:spPr>
          <a:xfrm>
            <a:off x="3635896" y="627534"/>
            <a:ext cx="1619354"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References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755576" y="1102626"/>
            <a:ext cx="7704856" cy="3323987"/>
          </a:xfrm>
          <a:prstGeom prst="rect">
            <a:avLst/>
          </a:prstGeom>
        </p:spPr>
        <p:txBody>
          <a:bodyPr wrap="square">
            <a:spAutoFit/>
          </a:bodyPr>
          <a:lstStyle/>
          <a:p>
            <a:pPr marL="342900" indent="-342900" algn="just">
              <a:lnSpc>
                <a:spcPct val="150000"/>
              </a:lnSpc>
              <a:buFont typeface="+mj-lt"/>
              <a:buAutoNum type="arabicPeriod"/>
            </a:pPr>
            <a:r>
              <a:rPr lang="en-US" dirty="0" err="1">
                <a:latin typeface="Times New Roman" panose="02020603050405020304" pitchFamily="18" charset="0"/>
                <a:cs typeface="Times New Roman" panose="02020603050405020304" pitchFamily="18" charset="0"/>
              </a:rPr>
              <a:t>Kesavan</a:t>
            </a:r>
            <a:r>
              <a:rPr lang="en-US" dirty="0">
                <a:latin typeface="Times New Roman" panose="02020603050405020304" pitchFamily="18" charset="0"/>
                <a:cs typeface="Times New Roman" panose="02020603050405020304" pitchFamily="18" charset="0"/>
              </a:rPr>
              <a:t> TK and Lakshmi K, </a:t>
            </a:r>
            <a:r>
              <a:rPr lang="en-US" dirty="0">
                <a:solidFill>
                  <a:srgbClr val="111111"/>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GSM-Based Smart Marine Tracking System for Location Monitoring and Emergency Protection”</a:t>
            </a:r>
            <a:r>
              <a:rPr lang="en-US" dirty="0">
                <a:latin typeface="Times New Roman" panose="02020603050405020304" pitchFamily="18" charset="0"/>
                <a:cs typeface="Times New Roman" panose="02020603050405020304" pitchFamily="18" charset="0"/>
              </a:rPr>
              <a:t>, 2022.</a:t>
            </a:r>
          </a:p>
          <a:p>
            <a:pPr marL="342900" indent="-342900" algn="just">
              <a:lnSpc>
                <a:spcPct val="150000"/>
              </a:lnSpc>
              <a:buFont typeface="+mj-lt"/>
              <a:buAutoNum type="arabicPeriod"/>
            </a:pPr>
            <a:r>
              <a:rPr lang="en-IN" dirty="0" err="1" smtClean="0">
                <a:latin typeface="Times New Roman" panose="02020603050405020304" pitchFamily="18" charset="0"/>
                <a:cs typeface="Times New Roman" panose="02020603050405020304" pitchFamily="18" charset="0"/>
              </a:rPr>
              <a:t>Prabh</a:t>
            </a:r>
            <a:r>
              <a:rPr lang="en-IN" dirty="0" err="1" smtClean="0">
                <a:latin typeface="Times New Roman" panose="02020603050405020304" pitchFamily="18" charset="0"/>
                <a:cs typeface="Times New Roman" panose="02020603050405020304" pitchFamily="18" charset="0"/>
              </a:rPr>
              <a:t>u</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Chandran</a:t>
            </a:r>
            <a:r>
              <a:rPr lang="en-IN" dirty="0" smtClean="0">
                <a:latin typeface="Times New Roman" panose="02020603050405020304" pitchFamily="18" charset="0"/>
                <a:cs typeface="Times New Roman" panose="02020603050405020304" pitchFamily="18" charset="0"/>
              </a:rPr>
              <a:t> K, “</a:t>
            </a:r>
            <a:r>
              <a:rPr lang="en-IN" i="1" dirty="0" err="1" smtClean="0">
                <a:latin typeface="Times New Roman" panose="02020603050405020304" pitchFamily="18" charset="0"/>
                <a:cs typeface="Times New Roman" panose="02020603050405020304" pitchFamily="18" charset="0"/>
              </a:rPr>
              <a:t>Lifi</a:t>
            </a:r>
            <a:r>
              <a:rPr lang="en-IN" i="1" dirty="0" smtClean="0">
                <a:latin typeface="Times New Roman" panose="02020603050405020304" pitchFamily="18" charset="0"/>
                <a:cs typeface="Times New Roman" panose="02020603050405020304" pitchFamily="18" charset="0"/>
              </a:rPr>
              <a:t>: A Visible Light Communication Assisted Fishermen Tracking System using GPS”, 2023. </a:t>
            </a:r>
          </a:p>
          <a:p>
            <a:pPr marL="342900" indent="-342900" algn="just">
              <a:lnSpc>
                <a:spcPct val="150000"/>
              </a:lnSpc>
              <a:buFont typeface="+mj-lt"/>
              <a:buAutoNum type="arabicPeriod"/>
            </a:pPr>
            <a:r>
              <a:rPr lang="en-IN" dirty="0" err="1" smtClean="0">
                <a:latin typeface="Times New Roman" panose="02020603050405020304" pitchFamily="18" charset="0"/>
                <a:cs typeface="Times New Roman" panose="02020603050405020304" pitchFamily="18" charset="0"/>
              </a:rPr>
              <a:t>Tharwin</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Kumar R, </a:t>
            </a:r>
            <a:r>
              <a:rPr lang="en-US" dirty="0">
                <a:solidFill>
                  <a:srgbClr val="111111"/>
                </a:solidFill>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Fisherman Border System Based on IOT Fisherman Border Alert System       Based on IOT”</a:t>
            </a:r>
            <a:r>
              <a:rPr lang="en-IN" dirty="0">
                <a:latin typeface="Times New Roman" panose="02020603050405020304" pitchFamily="18" charset="0"/>
                <a:cs typeface="Times New Roman" panose="02020603050405020304" pitchFamily="18" charset="0"/>
              </a:rPr>
              <a:t>, vol. 1, pp. 37-44, 2022.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 Thomas T and  Mary M, "</a:t>
            </a:r>
            <a:r>
              <a:rPr lang="en-US" i="1" dirty="0">
                <a:latin typeface="Times New Roman" panose="02020603050405020304" pitchFamily="18" charset="0"/>
                <a:cs typeface="Times New Roman" panose="02020603050405020304" pitchFamily="18" charset="0"/>
              </a:rPr>
              <a:t>A WSN-based maritime border alert system to protect fishermen</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vol. 1, 2021.</a:t>
            </a:r>
          </a:p>
          <a:p>
            <a:pPr marL="342900" indent="-342900" algn="just">
              <a:lnSpc>
                <a:spcPct val="150000"/>
              </a:lnSpc>
              <a:buFont typeface="+mj-lt"/>
              <a:buAutoNum type="arabicPeriod"/>
            </a:pPr>
            <a:r>
              <a:rPr lang="en-IN" dirty="0" err="1">
                <a:solidFill>
                  <a:srgbClr val="231F20"/>
                </a:solidFill>
                <a:latin typeface="Times New Roman" panose="02020603050405020304" pitchFamily="18" charset="0"/>
                <a:cs typeface="Times New Roman" panose="02020603050405020304" pitchFamily="18" charset="0"/>
              </a:rPr>
              <a:t>Vivek</a:t>
            </a:r>
            <a:r>
              <a:rPr lang="en-IN" dirty="0">
                <a:solidFill>
                  <a:srgbClr val="231F20"/>
                </a:solidFill>
                <a:latin typeface="Times New Roman" panose="02020603050405020304" pitchFamily="18" charset="0"/>
                <a:cs typeface="Times New Roman" panose="02020603050405020304" pitchFamily="18" charset="0"/>
              </a:rPr>
              <a:t> Ganesh and </a:t>
            </a:r>
            <a:r>
              <a:rPr lang="en-IN" dirty="0" err="1">
                <a:solidFill>
                  <a:srgbClr val="231F20"/>
                </a:solidFill>
                <a:latin typeface="Times New Roman" panose="02020603050405020304" pitchFamily="18" charset="0"/>
                <a:cs typeface="Times New Roman" panose="02020603050405020304" pitchFamily="18" charset="0"/>
              </a:rPr>
              <a:t>Karthikaa</a:t>
            </a:r>
            <a:r>
              <a:rPr lang="en-IN" dirty="0">
                <a:solidFill>
                  <a:srgbClr val="231F20"/>
                </a:solidFill>
                <a:latin typeface="Times New Roman" panose="02020603050405020304" pitchFamily="18" charset="0"/>
                <a:cs typeface="Times New Roman" panose="02020603050405020304" pitchFamily="18" charset="0"/>
              </a:rPr>
              <a:t> Raja,</a:t>
            </a:r>
            <a:r>
              <a:rPr lang="en-US" dirty="0">
                <a:solidFill>
                  <a:srgbClr val="111111"/>
                </a:solidFill>
                <a:latin typeface="Times New Roman" panose="02020603050405020304" pitchFamily="18" charset="0"/>
                <a:cs typeface="Times New Roman" panose="02020603050405020304" pitchFamily="18" charset="0"/>
              </a:rPr>
              <a:t> </a:t>
            </a:r>
            <a:r>
              <a:rPr lang="en-US" dirty="0" smtClean="0">
                <a:solidFill>
                  <a:srgbClr val="111111"/>
                </a:solidFill>
                <a:latin typeface="Times New Roman" panose="02020603050405020304" pitchFamily="18" charset="0"/>
                <a:cs typeface="Times New Roman" panose="02020603050405020304" pitchFamily="18" charset="0"/>
              </a:rPr>
              <a:t>“ </a:t>
            </a:r>
            <a:r>
              <a:rPr lang="en-US" i="1" dirty="0" smtClean="0">
                <a:solidFill>
                  <a:srgbClr val="111111"/>
                </a:solidFill>
                <a:latin typeface="Times New Roman" panose="02020603050405020304" pitchFamily="18" charset="0"/>
                <a:cs typeface="Times New Roman" panose="02020603050405020304" pitchFamily="18" charset="0"/>
              </a:rPr>
              <a:t>A Web-GIS </a:t>
            </a:r>
            <a:r>
              <a:rPr lang="en-US" i="1" dirty="0">
                <a:solidFill>
                  <a:srgbClr val="111111"/>
                </a:solidFill>
                <a:latin typeface="Times New Roman" panose="02020603050405020304" pitchFamily="18" charset="0"/>
                <a:cs typeface="Times New Roman" panose="02020603050405020304" pitchFamily="18" charset="0"/>
              </a:rPr>
              <a:t>and Mobile-Based Application for a Safe Ocean for Fishers</a:t>
            </a:r>
            <a:r>
              <a:rPr lang="en-US" dirty="0">
                <a:solidFill>
                  <a:srgbClr val="111111"/>
                </a:solidFill>
                <a:latin typeface="Times New Roman" panose="02020603050405020304" pitchFamily="18" charset="0"/>
                <a:cs typeface="Times New Roman" panose="02020603050405020304" pitchFamily="18" charset="0"/>
              </a:rPr>
              <a:t>”, </a:t>
            </a:r>
            <a:r>
              <a:rPr lang="en-US" dirty="0">
                <a:solidFill>
                  <a:srgbClr val="231F20"/>
                </a:solidFill>
                <a:latin typeface="Times New Roman" panose="02020603050405020304" pitchFamily="18" charset="0"/>
                <a:cs typeface="Times New Roman" panose="02020603050405020304" pitchFamily="18" charset="0"/>
              </a:rPr>
              <a:t>vol. 55, pp.50-55, 202</a:t>
            </a:r>
            <a:r>
              <a:rPr lang="en-IN" dirty="0">
                <a:solidFill>
                  <a:srgbClr val="231F20"/>
                </a:solidFill>
                <a:latin typeface="Times New Roman" panose="02020603050405020304" pitchFamily="18" charset="0"/>
                <a:cs typeface="Times New Roman" panose="02020603050405020304" pitchFamily="18" charset="0"/>
              </a:rPr>
              <a:t>1</a:t>
            </a:r>
            <a:r>
              <a:rPr lang="en-IN" dirty="0" smtClean="0">
                <a:solidFill>
                  <a:srgbClr val="231F20"/>
                </a:solidFill>
                <a:latin typeface="Times New Roman" panose="02020603050405020304" pitchFamily="18" charset="0"/>
                <a:cs typeface="Times New Roman" panose="02020603050405020304" pitchFamily="18" charset="0"/>
              </a:rPr>
              <a:t>.</a:t>
            </a:r>
            <a:endParaRPr lang="en-US" dirty="0">
              <a:solidFill>
                <a:srgbClr val="11111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smtClean="0">
                <a:solidFill>
                  <a:srgbClr val="002060"/>
                </a:solidFill>
                <a:latin typeface="Times New Roman" panose="02020603050405020304" pitchFamily="18" charset="0"/>
                <a:cs typeface="Times New Roman" panose="02020603050405020304" pitchFamily="18" charset="0"/>
              </a:rPr>
              <a:t>Introduction</a:t>
            </a:r>
            <a:endParaRPr sz="24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755576" y="987574"/>
            <a:ext cx="7632848" cy="332398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Deep-sea fishing is a vital industry contributing to global food supply and economic prosperity, yet it poses significant challenges due to the remote and unpredictable nature of the marine environment. One of the foremost concerns in deep-sea fishing is ensuring the safety and well-being of fishermen who navigate these treacherous waters.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Despite advances in maritime technology, the lack of reliable and continuous communication infrastructure in deep-sea locations presents a formidable barrier to establishing effective real-time tracking systems for fishermen.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Recognizing the critical need to address this safety gap, our project endeavors to develop an innovative AI-based Geographic Information System (GIS) application tailored specifically for detecting fishermen's locations during deep-sea fishing activities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723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smtClean="0">
                <a:solidFill>
                  <a:srgbClr val="002060"/>
                </a:solidFill>
                <a:latin typeface="Times New Roman" panose="02020603050405020304" pitchFamily="18" charset="0"/>
                <a:cs typeface="Times New Roman" panose="02020603050405020304" pitchFamily="18" charset="0"/>
              </a:rPr>
              <a:t>Objectives</a:t>
            </a:r>
            <a:endParaRPr sz="24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755576" y="1131590"/>
            <a:ext cx="7632848" cy="2962158"/>
          </a:xfrm>
          <a:prstGeom prst="rect">
            <a:avLst/>
          </a:prstGeom>
        </p:spPr>
        <p:txBody>
          <a:bodyPr wrap="square">
            <a:spAutoFit/>
          </a:bodyPr>
          <a:lstStyle/>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enhance safety measures for fishermen by providing timely and reliable location information, thereby mitigating risks associated with maritime activities in challenging oceanic conditions.</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detect and track the locations of fishermen engaged in deep-sea fishing activities.</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accurately pinpoint the real-time whereabouts of fishermen operating in remote and low-connectivity deep-sea environments by leveraging advanced artificial intelligence algorithm.</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improve emergency response capabilities by developing features that quickly relay distress signals and real time location data to relevant authorities for prompt search and rescue operation.</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ensure that the technology is accessible to a wide range of users, including fishermen with varying levels of technological expertise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00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smtClean="0">
                <a:solidFill>
                  <a:srgbClr val="002060"/>
                </a:solidFill>
                <a:latin typeface="Times New Roman" panose="02020603050405020304" pitchFamily="18" charset="0"/>
                <a:cs typeface="Times New Roman" panose="02020603050405020304" pitchFamily="18" charset="0"/>
              </a:rPr>
              <a:t>Project Goal</a:t>
            </a:r>
            <a:endParaRPr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67543" y="1131590"/>
            <a:ext cx="8166769" cy="149271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of project  the is to enhance safety measures for fishermen by providing timely and reliable location information, thereby mitigating risks associated with maritime activities in challenging </a:t>
            </a:r>
            <a:r>
              <a:rPr lang="en-US" dirty="0" smtClean="0">
                <a:latin typeface="Times New Roman" panose="02020603050405020304" pitchFamily="18" charset="0"/>
                <a:cs typeface="Times New Roman" panose="02020603050405020304" pitchFamily="18" charset="0"/>
              </a:rPr>
              <a:t>oceanic </a:t>
            </a:r>
            <a:r>
              <a:rPr lang="en-US" dirty="0">
                <a:latin typeface="Times New Roman" panose="02020603050405020304" pitchFamily="18" charset="0"/>
                <a:cs typeface="Times New Roman" panose="02020603050405020304" pitchFamily="18" charset="0"/>
              </a:rPr>
              <a:t>conditions.</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532480"/>
            <a:ext cx="2222046" cy="147867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27141"/>
          <a:stretch/>
        </p:blipFill>
        <p:spPr>
          <a:xfrm>
            <a:off x="3509308" y="2532853"/>
            <a:ext cx="1936800" cy="147867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4093" y="2552108"/>
            <a:ext cx="2400267" cy="1440160"/>
          </a:xfrm>
          <a:prstGeom prst="rect">
            <a:avLst/>
          </a:prstGeom>
        </p:spPr>
      </p:pic>
      <p:sp>
        <p:nvSpPr>
          <p:cNvPr id="11" name="Right Arrow 10"/>
          <p:cNvSpPr/>
          <p:nvPr/>
        </p:nvSpPr>
        <p:spPr>
          <a:xfrm>
            <a:off x="5455712" y="3221376"/>
            <a:ext cx="618381" cy="12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2833606" y="3210888"/>
            <a:ext cx="675702" cy="133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7744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2" name="TextBox 1"/>
          <p:cNvSpPr txBox="1"/>
          <p:nvPr/>
        </p:nvSpPr>
        <p:spPr>
          <a:xfrm>
            <a:off x="3271909" y="145095"/>
            <a:ext cx="2550699" cy="461665"/>
          </a:xfrm>
          <a:prstGeom prst="rect">
            <a:avLst/>
          </a:prstGeom>
          <a:noFill/>
        </p:spPr>
        <p:txBody>
          <a:bodyPr wrap="non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Literature Survey</a:t>
            </a:r>
            <a:endParaRPr lang="en-IN" sz="24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80483111"/>
              </p:ext>
            </p:extLst>
          </p:nvPr>
        </p:nvGraphicFramePr>
        <p:xfrm>
          <a:off x="467544" y="627534"/>
          <a:ext cx="8352928" cy="3995564"/>
        </p:xfrm>
        <a:graphic>
          <a:graphicData uri="http://schemas.openxmlformats.org/drawingml/2006/table">
            <a:tbl>
              <a:tblPr firstRow="1" bandRow="1">
                <a:tableStyleId>{5C22544A-7EE6-4342-B048-85BDC9FD1C3A}</a:tableStyleId>
              </a:tblPr>
              <a:tblGrid>
                <a:gridCol w="581094"/>
                <a:gridCol w="1623403"/>
                <a:gridCol w="739110"/>
                <a:gridCol w="2177735"/>
                <a:gridCol w="1719418"/>
                <a:gridCol w="1512168"/>
              </a:tblGrid>
              <a:tr h="394280">
                <a:tc>
                  <a:txBody>
                    <a:bodyPr/>
                    <a:lstStyle/>
                    <a:p>
                      <a:pPr algn="l">
                        <a:lnSpc>
                          <a:spcPct val="100000"/>
                        </a:lnSpc>
                      </a:pPr>
                      <a:r>
                        <a:rPr lang="en-US" sz="1400" b="1" dirty="0" smtClean="0">
                          <a:latin typeface="Times New Roman" panose="02020603050405020304" pitchFamily="18" charset="0"/>
                          <a:cs typeface="Times New Roman" panose="02020603050405020304" pitchFamily="18" charset="0"/>
                        </a:rPr>
                        <a:t>SI.</a:t>
                      </a:r>
                    </a:p>
                    <a:p>
                      <a:pPr algn="l">
                        <a:lnSpc>
                          <a:spcPct val="100000"/>
                        </a:lnSpc>
                      </a:pPr>
                      <a:r>
                        <a:rPr lang="en-US" sz="1400" b="1" dirty="0" smtClean="0">
                          <a:latin typeface="Times New Roman" panose="02020603050405020304" pitchFamily="18" charset="0"/>
                          <a:cs typeface="Times New Roman" panose="02020603050405020304" pitchFamily="18" charset="0"/>
                        </a:rPr>
                        <a:t>No</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b="1" dirty="0" smtClean="0">
                          <a:latin typeface="Times New Roman" panose="02020603050405020304" pitchFamily="18" charset="0"/>
                          <a:cs typeface="Times New Roman" panose="02020603050405020304" pitchFamily="18" charset="0"/>
                        </a:rPr>
                        <a:t>Title &amp; Year</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b="1" dirty="0" smtClean="0">
                          <a:latin typeface="Times New Roman" panose="02020603050405020304" pitchFamily="18" charset="0"/>
                          <a:cs typeface="Times New Roman" panose="02020603050405020304" pitchFamily="18" charset="0"/>
                        </a:rPr>
                        <a:t>Author</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b="1" dirty="0" smtClean="0">
                          <a:latin typeface="Times New Roman" panose="02020603050405020304" pitchFamily="18" charset="0"/>
                          <a:cs typeface="Times New Roman" panose="02020603050405020304" pitchFamily="18" charset="0"/>
                        </a:rPr>
                        <a:t>Description</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b="1" dirty="0" smtClean="0">
                          <a:latin typeface="Times New Roman" panose="02020603050405020304" pitchFamily="18" charset="0"/>
                          <a:cs typeface="Times New Roman" panose="02020603050405020304" pitchFamily="18" charset="0"/>
                        </a:rPr>
                        <a:t>Merits</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b="1" dirty="0" smtClean="0">
                          <a:latin typeface="Times New Roman" panose="02020603050405020304" pitchFamily="18" charset="0"/>
                          <a:cs typeface="Times New Roman" panose="02020603050405020304" pitchFamily="18" charset="0"/>
                        </a:rPr>
                        <a:t>Demerits</a:t>
                      </a:r>
                      <a:endParaRPr lang="en-IN" sz="1400" b="1" dirty="0">
                        <a:latin typeface="Times New Roman" panose="02020603050405020304" pitchFamily="18" charset="0"/>
                        <a:cs typeface="Times New Roman" panose="02020603050405020304" pitchFamily="18" charset="0"/>
                      </a:endParaRPr>
                    </a:p>
                  </a:txBody>
                  <a:tcPr/>
                </a:tc>
              </a:tr>
              <a:tr h="930738">
                <a:tc>
                  <a:txBody>
                    <a:bodyPr/>
                    <a:lstStyle/>
                    <a:p>
                      <a:pPr algn="l">
                        <a:lnSpc>
                          <a:spcPct val="100000"/>
                        </a:lnSpc>
                      </a:pPr>
                      <a:r>
                        <a:rPr lang="en-US" sz="1200" b="0" dirty="0" smtClean="0">
                          <a:latin typeface="Times New Roman" panose="02020603050405020304" pitchFamily="18" charset="0"/>
                          <a:cs typeface="Times New Roman" panose="02020603050405020304" pitchFamily="18" charset="0"/>
                        </a:rPr>
                        <a:t>1</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200" b="0" i="0" kern="1200" dirty="0" err="1" smtClean="0">
                          <a:solidFill>
                            <a:schemeClr val="dk1"/>
                          </a:solidFill>
                          <a:effectLst/>
                          <a:latin typeface="Times New Roman" panose="02020603050405020304" pitchFamily="18" charset="0"/>
                          <a:ea typeface="+mn-ea"/>
                          <a:cs typeface="Times New Roman" panose="02020603050405020304" pitchFamily="18" charset="0"/>
                        </a:rPr>
                        <a:t>LiFi</a:t>
                      </a: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 A Visible Light Communication Assisted Fishermen Tracking System using GPS.2023</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00000"/>
                        </a:lnSpc>
                      </a:pPr>
                      <a:r>
                        <a:rPr lang="en-IN" sz="12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K. </a:t>
                      </a:r>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Prabhu</a:t>
                      </a:r>
                      <a:r>
                        <a:rPr lang="en-IN" sz="12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Chandran</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The term "Li-Fi" refers to a type of wireless optical communication that uses visible light and is both fast and completely networked. </a:t>
                      </a:r>
                      <a:endParaRPr lang="en-IN" sz="1200" b="0" dirty="0">
                        <a:latin typeface="Times New Roman" panose="02020603050405020304" pitchFamily="18" charset="0"/>
                        <a:cs typeface="Times New Roman" panose="02020603050405020304" pitchFamily="18" charset="0"/>
                      </a:endParaRPr>
                    </a:p>
                  </a:txBody>
                  <a:tcPr/>
                </a:tc>
                <a:tc>
                  <a:txBody>
                    <a:bodyPr/>
                    <a:lstStyle/>
                    <a:p>
                      <a:pPr marL="171450" indent="-1714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Precision</a:t>
                      </a:r>
                    </a:p>
                    <a:p>
                      <a:pPr marL="171450" indent="-1714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Real-time tracking</a:t>
                      </a:r>
                    </a:p>
                  </a:txBody>
                  <a:tcPr/>
                </a:tc>
                <a:tc>
                  <a:txBody>
                    <a:bodyPr/>
                    <a:lstStyle/>
                    <a:p>
                      <a:pPr marL="171450" indent="-1714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Limited coverage area</a:t>
                      </a:r>
                    </a:p>
                    <a:p>
                      <a:pPr marL="171450" indent="-1714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Interference from obstacles</a:t>
                      </a:r>
                    </a:p>
                  </a:txBody>
                  <a:tcPr/>
                </a:tc>
              </a:tr>
              <a:tr h="1099964">
                <a:tc>
                  <a:txBody>
                    <a:bodyPr/>
                    <a:lstStyle/>
                    <a:p>
                      <a:pPr algn="l">
                        <a:lnSpc>
                          <a:spcPct val="100000"/>
                        </a:lnSpc>
                      </a:pPr>
                      <a:r>
                        <a:rPr lang="en-US" sz="1200" b="0" dirty="0" smtClean="0">
                          <a:latin typeface="Times New Roman" panose="02020603050405020304" pitchFamily="18" charset="0"/>
                          <a:cs typeface="Times New Roman" panose="02020603050405020304" pitchFamily="18" charset="0"/>
                        </a:rPr>
                        <a:t>2</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A Web-GIS and</a:t>
                      </a:r>
                      <a:r>
                        <a:rPr lang="en-US"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Mobile Based Application for a Safe Ocean for Fishers. 2021</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00000"/>
                        </a:lnSpc>
                      </a:pPr>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Sujith</a:t>
                      </a:r>
                      <a:r>
                        <a:rPr lang="en-IN" sz="12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Kumar Saka</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This</a:t>
                      </a:r>
                      <a:r>
                        <a:rPr lang="en-US"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application will provide the compass, weather, rescue plan, offline maps and potential fishing zone </a:t>
                      </a:r>
                      <a:r>
                        <a:rPr lang="en-US" sz="1200" b="0" i="0" kern="1200" baseline="0" smtClean="0">
                          <a:solidFill>
                            <a:schemeClr val="dk1"/>
                          </a:solidFill>
                          <a:effectLst/>
                          <a:latin typeface="Times New Roman" panose="02020603050405020304" pitchFamily="18" charset="0"/>
                          <a:ea typeface="+mn-ea"/>
                          <a:cs typeface="Times New Roman" panose="02020603050405020304" pitchFamily="18" charset="0"/>
                        </a:rPr>
                        <a:t>through GIS.</a:t>
                      </a: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Enhanced tracking accuracy</a:t>
                      </a:r>
                    </a:p>
                    <a:p>
                      <a:pPr marL="285750" indent="-2857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Real-time monitoring capabilities</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171450" indent="-1714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High initial setup costs</a:t>
                      </a:r>
                    </a:p>
                    <a:p>
                      <a:pPr marL="171450" indent="-1714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Potential signal interference</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175712">
                <a:tc>
                  <a:txBody>
                    <a:bodyPr/>
                    <a:lstStyle/>
                    <a:p>
                      <a:pPr algn="l">
                        <a:lnSpc>
                          <a:spcPct val="100000"/>
                        </a:lnSpc>
                      </a:pPr>
                      <a:r>
                        <a:rPr lang="en-US" sz="1200" b="0" dirty="0" smtClean="0">
                          <a:latin typeface="Times New Roman" panose="02020603050405020304" pitchFamily="18" charset="0"/>
                          <a:cs typeface="Times New Roman" panose="02020603050405020304" pitchFamily="18" charset="0"/>
                        </a:rPr>
                        <a:t>3</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Hardware Implementation of Fishermen Radio for Data Communication via Audio Signal on Very High Frequency (VHF) Spectrum.2023</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00000"/>
                        </a:lnSpc>
                      </a:pPr>
                      <a:r>
                        <a:rPr lang="en-IN" sz="12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Dian </a:t>
                      </a:r>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Shafira</a:t>
                      </a:r>
                      <a:r>
                        <a:rPr lang="en-IN" sz="12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Khoirunnisa</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An audio signal with a frequency of 156.5 MHz is transmitted using the DRA818V transceiver module.</a:t>
                      </a: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Utilization of existing infrastructure</a:t>
                      </a:r>
                    </a:p>
                    <a:p>
                      <a:pPr marL="285750" indent="-2857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Wide coverage area</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Limited data transmission capacity</a:t>
                      </a:r>
                    </a:p>
                    <a:p>
                      <a:pPr marL="285750" indent="-285750" algn="l">
                        <a:lnSpc>
                          <a:spcPct val="100000"/>
                        </a:lnSpc>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Vulnerability to signal interference</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3" name="Google Shape;523;p43"/>
          <p:cNvGrpSpPr/>
          <p:nvPr/>
        </p:nvGrpSpPr>
        <p:grpSpPr>
          <a:xfrm>
            <a:off x="7466300" y="445030"/>
            <a:ext cx="2197573" cy="4158983"/>
            <a:chOff x="6311828" y="445028"/>
            <a:chExt cx="2197573" cy="4158983"/>
          </a:xfrm>
        </p:grpSpPr>
        <p:pic>
          <p:nvPicPr>
            <p:cNvPr id="524" name="Google Shape;524;p43"/>
            <p:cNvPicPr preferRelativeResize="0"/>
            <p:nvPr/>
          </p:nvPicPr>
          <p:blipFill>
            <a:blip r:embed="rId3">
              <a:alphaModFix/>
            </a:blip>
            <a:stretch>
              <a:fillRect/>
            </a:stretch>
          </p:blipFill>
          <p:spPr>
            <a:xfrm rot="900052" flipH="1">
              <a:off x="6598532" y="556955"/>
              <a:ext cx="1176911" cy="2370441"/>
            </a:xfrm>
            <a:prstGeom prst="rect">
              <a:avLst/>
            </a:prstGeom>
            <a:noFill/>
            <a:ln>
              <a:noFill/>
            </a:ln>
          </p:spPr>
        </p:pic>
        <p:pic>
          <p:nvPicPr>
            <p:cNvPr id="525" name="Google Shape;525;p43"/>
            <p:cNvPicPr preferRelativeResize="0"/>
            <p:nvPr/>
          </p:nvPicPr>
          <p:blipFill>
            <a:blip r:embed="rId4">
              <a:alphaModFix/>
            </a:blip>
            <a:stretch>
              <a:fillRect/>
            </a:stretch>
          </p:blipFill>
          <p:spPr>
            <a:xfrm rot="5399998" flipH="1">
              <a:off x="6799788" y="2894400"/>
              <a:ext cx="1461324" cy="1957900"/>
            </a:xfrm>
            <a:prstGeom prst="rect">
              <a:avLst/>
            </a:prstGeom>
            <a:noFill/>
            <a:ln>
              <a:noFill/>
            </a:ln>
          </p:spPr>
        </p:pic>
      </p:grpSp>
      <p:graphicFrame>
        <p:nvGraphicFramePr>
          <p:cNvPr id="4" name="Table 3"/>
          <p:cNvGraphicFramePr>
            <a:graphicFrameLocks noGrp="1"/>
          </p:cNvGraphicFramePr>
          <p:nvPr>
            <p:extLst>
              <p:ext uri="{D42A27DB-BD31-4B8C-83A1-F6EECF244321}">
                <p14:modId xmlns:p14="http://schemas.microsoft.com/office/powerpoint/2010/main" val="1638348115"/>
              </p:ext>
            </p:extLst>
          </p:nvPr>
        </p:nvGraphicFramePr>
        <p:xfrm>
          <a:off x="395536" y="627534"/>
          <a:ext cx="8365150" cy="4145632"/>
        </p:xfrm>
        <a:graphic>
          <a:graphicData uri="http://schemas.openxmlformats.org/drawingml/2006/table">
            <a:tbl>
              <a:tblPr firstRow="1" bandRow="1">
                <a:tableStyleId>{5C22544A-7EE6-4342-B048-85BDC9FD1C3A}</a:tableStyleId>
              </a:tblPr>
              <a:tblGrid>
                <a:gridCol w="452603"/>
                <a:gridCol w="1696278"/>
                <a:gridCol w="914400"/>
                <a:gridCol w="1696279"/>
                <a:gridCol w="1590261"/>
                <a:gridCol w="2015329"/>
              </a:tblGrid>
              <a:tr h="668650">
                <a:tc>
                  <a:txBody>
                    <a:bodyPr/>
                    <a:lstStyle/>
                    <a:p>
                      <a:r>
                        <a:rPr lang="en-US" sz="1400" b="0" dirty="0" err="1" smtClean="0">
                          <a:latin typeface="Times New Roman" panose="02020603050405020304" pitchFamily="18" charset="0"/>
                          <a:cs typeface="Times New Roman" panose="02020603050405020304" pitchFamily="18" charset="0"/>
                        </a:rPr>
                        <a:t>SI.No</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Title &amp; Year</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Author</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Description</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Merits</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Demerits</a:t>
                      </a:r>
                      <a:endParaRPr lang="en-IN" sz="1400" b="0" dirty="0">
                        <a:latin typeface="Times New Roman" panose="02020603050405020304" pitchFamily="18" charset="0"/>
                        <a:cs typeface="Times New Roman" panose="02020603050405020304" pitchFamily="18" charset="0"/>
                      </a:endParaRPr>
                    </a:p>
                  </a:txBody>
                  <a:tcPr/>
                </a:tc>
              </a:tr>
              <a:tr h="1471031">
                <a:tc>
                  <a:txBody>
                    <a:bodyPr/>
                    <a:lstStyle/>
                    <a:p>
                      <a:r>
                        <a:rPr lang="en-US" sz="1200" b="0" dirty="0" smtClean="0">
                          <a:latin typeface="Times New Roman" panose="02020603050405020304" pitchFamily="18" charset="0"/>
                          <a:cs typeface="Times New Roman" panose="02020603050405020304" pitchFamily="18" charset="0"/>
                        </a:rPr>
                        <a:t>4</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Radio Frequency Communication Based Safety and Security System for Fishermen.2019</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Ajaykumar</a:t>
                      </a:r>
                      <a:r>
                        <a:rPr lang="en-IN" sz="12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Maurya</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The master has information about the location of each boat in real-time</a:t>
                      </a: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Wide coverage range</a:t>
                      </a:r>
                    </a:p>
                    <a:p>
                      <a:pPr marL="285750" indent="-285750">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Established infrastructure</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171450" indent="-171450">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Limited data transmission capacity</a:t>
                      </a:r>
                    </a:p>
                    <a:p>
                      <a:pPr marL="171450" indent="-171450">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Susceptibility to signal interference</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2005951">
                <a:tc>
                  <a:txBody>
                    <a:bodyPr/>
                    <a:lstStyle/>
                    <a:p>
                      <a:r>
                        <a:rPr lang="en-US" sz="1200" b="0" dirty="0" smtClean="0">
                          <a:latin typeface="Times New Roman" panose="02020603050405020304" pitchFamily="18" charset="0"/>
                          <a:cs typeface="Times New Roman" panose="02020603050405020304" pitchFamily="18" charset="0"/>
                        </a:rPr>
                        <a:t>5</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Research on the Key Technology of Fishermen Safety Guarantee System.2023</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2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Chengyu</a:t>
                      </a:r>
                      <a:r>
                        <a:rPr lang="en-IN" sz="12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Yang</a:t>
                      </a:r>
                      <a:endParaRPr lang="en-IN" sz="1200" b="0" u="none" dirty="0">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 The system involves three terminals: fishing vessel terminal, shore-based terminal, and fishermen terminal</a:t>
                      </a: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Potential for industry advancement</a:t>
                      </a:r>
                    </a:p>
                    <a:p>
                      <a:pPr marL="285750" indent="-285750">
                        <a:buFont typeface="Wingdings" panose="05000000000000000000" pitchFamily="2" charset="2"/>
                        <a:buChar char="§"/>
                      </a:pPr>
                      <a:r>
                        <a:rPr lang="en-IN" sz="1200" b="0" i="0" kern="1200" dirty="0" err="1" smtClean="0">
                          <a:solidFill>
                            <a:schemeClr val="dk1"/>
                          </a:solidFill>
                          <a:effectLst/>
                          <a:latin typeface="Times New Roman" panose="02020603050405020304" pitchFamily="18" charset="0"/>
                          <a:ea typeface="+mn-ea"/>
                          <a:cs typeface="Times New Roman" panose="02020603050405020304" pitchFamily="18" charset="0"/>
                        </a:rPr>
                        <a:t>ustomized</a:t>
                      </a: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 safety measures</a:t>
                      </a: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High research and development costs</a:t>
                      </a:r>
                    </a:p>
                    <a:p>
                      <a:pPr marL="285750" indent="-285750">
                        <a:buFont typeface="Wingdings" panose="05000000000000000000" pitchFamily="2" charset="2"/>
                        <a:buChar char="§"/>
                      </a:pP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Time-consuming implementation process</a:t>
                      </a:r>
                    </a:p>
                    <a:p>
                      <a:r>
                        <a:rPr lang="en-US" sz="1200" b="0" dirty="0" smtClean="0">
                          <a:latin typeface="Times New Roman" panose="02020603050405020304" pitchFamily="18" charset="0"/>
                          <a:cs typeface="Times New Roman" panose="02020603050405020304" pitchFamily="18" charset="0"/>
                        </a:rPr>
                        <a:t/>
                      </a:r>
                      <a:br>
                        <a:rPr lang="en-US" sz="1200" b="0" dirty="0" smtClean="0">
                          <a:latin typeface="Times New Roman" panose="02020603050405020304" pitchFamily="18" charset="0"/>
                          <a:cs typeface="Times New Roman" panose="02020603050405020304" pitchFamily="18" charset="0"/>
                        </a:rPr>
                      </a:br>
                      <a:endParaRPr lang="en-IN" sz="12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9" name="Google Shape;509;p41"/>
          <p:cNvPicPr preferRelativeResize="0"/>
          <p:nvPr/>
        </p:nvPicPr>
        <p:blipFill>
          <a:blip r:embed="rId3">
            <a:alphaModFix/>
          </a:blip>
          <a:stretch>
            <a:fillRect/>
          </a:stretch>
        </p:blipFill>
        <p:spPr>
          <a:xfrm rot="5400000">
            <a:off x="915357" y="4767837"/>
            <a:ext cx="1474250" cy="1255650"/>
          </a:xfrm>
          <a:prstGeom prst="rect">
            <a:avLst/>
          </a:prstGeom>
          <a:noFill/>
          <a:ln>
            <a:noFill/>
          </a:ln>
        </p:spPr>
      </p:pic>
      <p:sp>
        <p:nvSpPr>
          <p:cNvPr id="5" name="TextBox 4"/>
          <p:cNvSpPr txBox="1"/>
          <p:nvPr/>
        </p:nvSpPr>
        <p:spPr>
          <a:xfrm>
            <a:off x="3210682" y="339502"/>
            <a:ext cx="2279791" cy="461665"/>
          </a:xfrm>
          <a:prstGeom prst="rect">
            <a:avLst/>
          </a:prstGeom>
          <a:noFill/>
        </p:spPr>
        <p:txBody>
          <a:bodyPr wrap="non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Existing System</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51520" y="903663"/>
            <a:ext cx="8562975" cy="170816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-based fishermen tracking system using GPS incorporates visible light communication (VLC) technology to enhance the accuracy and reliability of tracking fishermen in maritime environments.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a:t>
            </a: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 technology provides inherent advantages such as increased security, immunity to electromagnetic interference, and reduced latency, making it an ideal solution for enhancing the efficiency and safety of maritime operations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508930"/>
            <a:ext cx="3235950" cy="2369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9" name="Google Shape;509;p41"/>
          <p:cNvPicPr preferRelativeResize="0"/>
          <p:nvPr/>
        </p:nvPicPr>
        <p:blipFill>
          <a:blip r:embed="rId3">
            <a:alphaModFix/>
          </a:blip>
          <a:stretch>
            <a:fillRect/>
          </a:stretch>
        </p:blipFill>
        <p:spPr>
          <a:xfrm rot="5400000">
            <a:off x="915357" y="4767837"/>
            <a:ext cx="1474250" cy="1255650"/>
          </a:xfrm>
          <a:prstGeom prst="rect">
            <a:avLst/>
          </a:prstGeom>
          <a:noFill/>
          <a:ln>
            <a:noFill/>
          </a:ln>
        </p:spPr>
      </p:pic>
      <p:sp>
        <p:nvSpPr>
          <p:cNvPr id="6" name="TextBox 5"/>
          <p:cNvSpPr txBox="1"/>
          <p:nvPr/>
        </p:nvSpPr>
        <p:spPr>
          <a:xfrm>
            <a:off x="683568" y="938839"/>
            <a:ext cx="5688631" cy="417422"/>
          </a:xfrm>
          <a:prstGeom prst="rect">
            <a:avLst/>
          </a:prstGeom>
          <a:noFill/>
        </p:spPr>
        <p:txBody>
          <a:bodyPr wrap="square" rtlCol="0">
            <a:spAutoFit/>
          </a:bodyPr>
          <a:lstStyle/>
          <a:p>
            <a:pPr>
              <a:lnSpc>
                <a:spcPct val="150000"/>
              </a:lnSpc>
            </a:pPr>
            <a:r>
              <a:rPr lang="en-US" sz="1600" b="1" dirty="0" smtClean="0">
                <a:solidFill>
                  <a:srgbClr val="002060"/>
                </a:solidFill>
                <a:latin typeface="Times New Roman" panose="02020603050405020304" pitchFamily="18" charset="0"/>
                <a:cs typeface="Times New Roman" panose="02020603050405020304" pitchFamily="18" charset="0"/>
              </a:rPr>
              <a:t>Drawbacks of Existing System:</a:t>
            </a:r>
            <a:endParaRPr lang="en-IN" sz="16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03648" y="1491630"/>
            <a:ext cx="4572000" cy="1923604"/>
          </a:xfrm>
          <a:prstGeom prst="rect">
            <a:avLst/>
          </a:prstGeom>
        </p:spPr>
        <p:txBody>
          <a:bodyPr>
            <a:spAutoFit/>
          </a:bodyPr>
          <a:lstStyle/>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Limited Coverage Area </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Weather Dependence </a:t>
            </a:r>
          </a:p>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Interference from Obstructions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 Implementation Cost</a:t>
            </a:r>
          </a:p>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Compatibility with Existing Infrastructure</a:t>
            </a:r>
          </a:p>
          <a:p>
            <a:endParaRPr lang="en-IN" dirty="0"/>
          </a:p>
        </p:txBody>
      </p:sp>
    </p:spTree>
    <p:extLst>
      <p:ext uri="{BB962C8B-B14F-4D97-AF65-F5344CB8AC3E}">
        <p14:creationId xmlns:p14="http://schemas.microsoft.com/office/powerpoint/2010/main" val="3373001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tion to Poetry - Bachelor of Arts in English by Slidesgo">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1434</Words>
  <Application>Microsoft Office PowerPoint</Application>
  <PresentationFormat>On-screen Show (16:9)</PresentationFormat>
  <Paragraphs>148</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Besley</vt:lpstr>
      <vt:lpstr>Wingdings</vt:lpstr>
      <vt:lpstr>Times New Roman</vt:lpstr>
      <vt:lpstr>Tajawal</vt:lpstr>
      <vt:lpstr>Nunito Light</vt:lpstr>
      <vt:lpstr>Introduction to Poetry - Bachelor of Arts in English by Slidesgo</vt:lpstr>
      <vt:lpstr>PowerPoint Presentation</vt:lpstr>
      <vt:lpstr>Abstract</vt:lpstr>
      <vt:lpstr>Introduction</vt:lpstr>
      <vt:lpstr>Objectives</vt:lpstr>
      <vt:lpstr>Project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Methodology</vt:lpstr>
      <vt:lpstr>Experimental Results</vt:lpstr>
      <vt:lpstr>PowerPoint Presentation</vt:lpstr>
      <vt:lpstr>PowerPoint Presentation</vt:lpstr>
      <vt:lpstr>PowerPoint Presentation</vt:lpstr>
      <vt:lpstr>PowerPoint Presentation</vt:lpstr>
      <vt:lpstr>System Requirements</vt:lpstr>
      <vt:lpstr>FUTURE SCOPE OF OUR PROJECT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46</cp:revision>
  <dcterms:modified xsi:type="dcterms:W3CDTF">2024-05-08T16:14:35Z</dcterms:modified>
</cp:coreProperties>
</file>