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5"/>
  </p:notesMasterIdLst>
  <p:sldIdLst>
    <p:sldId id="256" r:id="rId2"/>
    <p:sldId id="257" r:id="rId3"/>
    <p:sldId id="259" r:id="rId4"/>
    <p:sldId id="260" r:id="rId5"/>
    <p:sldId id="261" r:id="rId6"/>
    <p:sldId id="262" r:id="rId7"/>
    <p:sldId id="263" r:id="rId8"/>
    <p:sldId id="266" r:id="rId9"/>
    <p:sldId id="267" r:id="rId10"/>
    <p:sldId id="297" r:id="rId11"/>
    <p:sldId id="298" r:id="rId12"/>
    <p:sldId id="299" r:id="rId13"/>
    <p:sldId id="300" r:id="rId14"/>
  </p:sldIdLst>
  <p:sldSz cx="9144000" cy="5143500" type="screen16x9"/>
  <p:notesSz cx="6858000" cy="9144000"/>
  <p:embeddedFontLst>
    <p:embeddedFont>
      <p:font typeface="Albert Sans" pitchFamily="2" charset="0"/>
      <p:regular r:id="rId16"/>
      <p:bold r:id="rId17"/>
      <p:italic r:id="rId18"/>
      <p:boldItalic r:id="rId19"/>
    </p:embeddedFont>
    <p:embeddedFont>
      <p:font typeface="Bebas Neue" panose="020B0606020202050201" pitchFamily="34" charset="0"/>
      <p:regular r:id="rId20"/>
    </p:embeddedFont>
    <p:embeddedFont>
      <p:font typeface="Domine" panose="02040503040403060204" pitchFamily="18"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F96EB2-0CD3-4A97-8A52-CD8A316F031F}">
  <a:tblStyle styleId="{FBF96EB2-0CD3-4A97-8A52-CD8A316F031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A747E07-5733-4975-BB34-244875CB482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100" d="100"/>
          <a:sy n="100" d="100"/>
        </p:scale>
        <p:origin x="-516"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font" Target="fonts/font6.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font" Target="fonts/font5.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7.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9255566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125d80b41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125d80b4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125d80b41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125d80b4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125d80b41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125d80b4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ff18b49f31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ff18b49f31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125d80b41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125d80b4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04550" y="761800"/>
            <a:ext cx="6054300" cy="1862100"/>
          </a:xfrm>
          <a:prstGeom prst="rect">
            <a:avLst/>
          </a:prstGeom>
        </p:spPr>
        <p:txBody>
          <a:bodyPr spcFirstLastPara="1" wrap="square" lIns="91425" tIns="91425" rIns="91425" bIns="91425" anchor="b" anchorCtr="0">
            <a:noAutofit/>
          </a:bodyPr>
          <a:lstStyle>
            <a:lvl1pPr lvl="0" algn="l">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04550" y="2726026"/>
            <a:ext cx="6054300" cy="436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4550" y="250763"/>
            <a:ext cx="7734900" cy="0"/>
          </a:xfrm>
          <a:prstGeom prst="straightConnector1">
            <a:avLst/>
          </a:prstGeom>
          <a:noFill/>
          <a:ln w="19050" cap="flat" cmpd="sng">
            <a:solidFill>
              <a:schemeClr val="dk2"/>
            </a:solidFill>
            <a:prstDash val="solid"/>
            <a:round/>
            <a:headEnd type="none" w="med" len="med"/>
            <a:tailEnd type="none" w="med" len="med"/>
          </a:ln>
        </p:spPr>
      </p:cxnSp>
      <p:cxnSp>
        <p:nvCxnSpPr>
          <p:cNvPr id="12" name="Google Shape;12;p2"/>
          <p:cNvCxnSpPr/>
          <p:nvPr/>
        </p:nvCxnSpPr>
        <p:spPr>
          <a:xfrm>
            <a:off x="704550" y="4892738"/>
            <a:ext cx="7734900" cy="0"/>
          </a:xfrm>
          <a:prstGeom prst="straightConnector1">
            <a:avLst/>
          </a:prstGeom>
          <a:noFill/>
          <a:ln w="19050" cap="flat" cmpd="sng">
            <a:solidFill>
              <a:schemeClr val="dk2"/>
            </a:solidFill>
            <a:prstDash val="solid"/>
            <a:round/>
            <a:headEnd type="none" w="med" len="med"/>
            <a:tailEnd type="none" w="med" len="med"/>
          </a:ln>
        </p:spPr>
      </p:cxnSp>
      <p:cxnSp>
        <p:nvCxnSpPr>
          <p:cNvPr id="13" name="Google Shape;13;p2"/>
          <p:cNvCxnSpPr/>
          <p:nvPr/>
        </p:nvCxnSpPr>
        <p:spPr>
          <a:xfrm rot="10800000" flipH="1">
            <a:off x="7003418" y="4719950"/>
            <a:ext cx="1443600" cy="345600"/>
          </a:xfrm>
          <a:prstGeom prst="curvedConnector3">
            <a:avLst>
              <a:gd name="adj1" fmla="val 50000"/>
            </a:avLst>
          </a:prstGeom>
          <a:noFill/>
          <a:ln w="19050" cap="flat" cmpd="sng">
            <a:solidFill>
              <a:schemeClr val="dk2"/>
            </a:solidFill>
            <a:prstDash val="solid"/>
            <a:round/>
            <a:headEnd type="none" w="med" len="med"/>
            <a:tailEnd type="none" w="med" len="med"/>
          </a:ln>
        </p:spPr>
      </p:cxnSp>
      <p:cxnSp>
        <p:nvCxnSpPr>
          <p:cNvPr id="14" name="Google Shape;14;p2"/>
          <p:cNvCxnSpPr/>
          <p:nvPr/>
        </p:nvCxnSpPr>
        <p:spPr>
          <a:xfrm rot="10800000" flipH="1">
            <a:off x="704543" y="77975"/>
            <a:ext cx="1443600" cy="345600"/>
          </a:xfrm>
          <a:prstGeom prst="curvedConnector3">
            <a:avLst>
              <a:gd name="adj1" fmla="val 50000"/>
            </a:avLst>
          </a:prstGeom>
          <a:noFill/>
          <a:ln w="19050" cap="flat" cmpd="sng">
            <a:solidFill>
              <a:schemeClr val="dk2"/>
            </a:solidFill>
            <a:prstDash val="solid"/>
            <a:round/>
            <a:headEnd type="none" w="med" len="med"/>
            <a:tailEnd type="none" w="med" len="med"/>
          </a:ln>
        </p:spPr>
      </p:cxnSp>
      <p:sp>
        <p:nvSpPr>
          <p:cNvPr id="15" name="Google Shape;15;p2"/>
          <p:cNvSpPr/>
          <p:nvPr/>
        </p:nvSpPr>
        <p:spPr>
          <a:xfrm>
            <a:off x="8552575" y="193325"/>
            <a:ext cx="114900" cy="1149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552575" y="4636363"/>
            <a:ext cx="167100" cy="1671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24325" y="334325"/>
            <a:ext cx="167100" cy="1671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76525" y="4835300"/>
            <a:ext cx="114900" cy="1149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5"/>
        <p:cNvGrpSpPr/>
        <p:nvPr/>
      </p:nvGrpSpPr>
      <p:grpSpPr>
        <a:xfrm>
          <a:off x="0" y="0"/>
          <a:ext cx="0" cy="0"/>
          <a:chOff x="0" y="0"/>
          <a:chExt cx="0" cy="0"/>
        </a:xfrm>
      </p:grpSpPr>
      <p:cxnSp>
        <p:nvCxnSpPr>
          <p:cNvPr id="96" name="Google Shape;96;p11"/>
          <p:cNvCxnSpPr/>
          <p:nvPr/>
        </p:nvCxnSpPr>
        <p:spPr>
          <a:xfrm>
            <a:off x="704550" y="250763"/>
            <a:ext cx="7734900" cy="0"/>
          </a:xfrm>
          <a:prstGeom prst="straightConnector1">
            <a:avLst/>
          </a:prstGeom>
          <a:noFill/>
          <a:ln w="19050" cap="flat" cmpd="sng">
            <a:solidFill>
              <a:schemeClr val="dk2"/>
            </a:solidFill>
            <a:prstDash val="solid"/>
            <a:round/>
            <a:headEnd type="none" w="med" len="med"/>
            <a:tailEnd type="none" w="med" len="med"/>
          </a:ln>
        </p:spPr>
      </p:cxnSp>
      <p:cxnSp>
        <p:nvCxnSpPr>
          <p:cNvPr id="97" name="Google Shape;97;p11"/>
          <p:cNvCxnSpPr/>
          <p:nvPr/>
        </p:nvCxnSpPr>
        <p:spPr>
          <a:xfrm>
            <a:off x="704550" y="4892738"/>
            <a:ext cx="7734900" cy="0"/>
          </a:xfrm>
          <a:prstGeom prst="straightConnector1">
            <a:avLst/>
          </a:prstGeom>
          <a:noFill/>
          <a:ln w="19050" cap="flat" cmpd="sng">
            <a:solidFill>
              <a:schemeClr val="dk2"/>
            </a:solidFill>
            <a:prstDash val="solid"/>
            <a:round/>
            <a:headEnd type="none" w="med" len="med"/>
            <a:tailEnd type="none" w="med" len="med"/>
          </a:ln>
        </p:spPr>
      </p:cxnSp>
      <p:cxnSp>
        <p:nvCxnSpPr>
          <p:cNvPr id="98" name="Google Shape;98;p11"/>
          <p:cNvCxnSpPr/>
          <p:nvPr/>
        </p:nvCxnSpPr>
        <p:spPr>
          <a:xfrm rot="10800000" flipH="1">
            <a:off x="7003418" y="4719950"/>
            <a:ext cx="1443600" cy="345600"/>
          </a:xfrm>
          <a:prstGeom prst="curvedConnector3">
            <a:avLst>
              <a:gd name="adj1" fmla="val 50000"/>
            </a:avLst>
          </a:prstGeom>
          <a:noFill/>
          <a:ln w="19050" cap="flat" cmpd="sng">
            <a:solidFill>
              <a:schemeClr val="dk2"/>
            </a:solidFill>
            <a:prstDash val="solid"/>
            <a:round/>
            <a:headEnd type="none" w="med" len="med"/>
            <a:tailEnd type="none" w="med" len="med"/>
          </a:ln>
        </p:spPr>
      </p:cxnSp>
      <p:cxnSp>
        <p:nvCxnSpPr>
          <p:cNvPr id="99" name="Google Shape;99;p11"/>
          <p:cNvCxnSpPr/>
          <p:nvPr/>
        </p:nvCxnSpPr>
        <p:spPr>
          <a:xfrm rot="10800000" flipH="1">
            <a:off x="704543" y="77975"/>
            <a:ext cx="1443600" cy="345600"/>
          </a:xfrm>
          <a:prstGeom prst="curvedConnector3">
            <a:avLst>
              <a:gd name="adj1" fmla="val 50000"/>
            </a:avLst>
          </a:prstGeom>
          <a:noFill/>
          <a:ln w="19050" cap="flat" cmpd="sng">
            <a:solidFill>
              <a:schemeClr val="dk2"/>
            </a:solidFill>
            <a:prstDash val="solid"/>
            <a:round/>
            <a:headEnd type="none" w="med" len="med"/>
            <a:tailEnd type="none" w="med" len="med"/>
          </a:ln>
        </p:spPr>
      </p:cxnSp>
      <p:sp>
        <p:nvSpPr>
          <p:cNvPr id="100" name="Google Shape;100;p11"/>
          <p:cNvSpPr/>
          <p:nvPr/>
        </p:nvSpPr>
        <p:spPr>
          <a:xfrm>
            <a:off x="8552575" y="193325"/>
            <a:ext cx="114900" cy="1149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1"/>
          <p:cNvSpPr/>
          <p:nvPr/>
        </p:nvSpPr>
        <p:spPr>
          <a:xfrm>
            <a:off x="8552575" y="4636363"/>
            <a:ext cx="167100" cy="1671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1"/>
          <p:cNvSpPr/>
          <p:nvPr/>
        </p:nvSpPr>
        <p:spPr>
          <a:xfrm>
            <a:off x="424325" y="334325"/>
            <a:ext cx="167100" cy="1671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1"/>
          <p:cNvSpPr/>
          <p:nvPr/>
        </p:nvSpPr>
        <p:spPr>
          <a:xfrm>
            <a:off x="476525" y="4835300"/>
            <a:ext cx="114900" cy="1149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1"/>
          <p:cNvSpPr txBox="1">
            <a:spLocks noGrp="1"/>
          </p:cNvSpPr>
          <p:nvPr>
            <p:ph type="title" hasCustomPrompt="1"/>
          </p:nvPr>
        </p:nvSpPr>
        <p:spPr>
          <a:xfrm>
            <a:off x="1284000" y="1533336"/>
            <a:ext cx="6576000" cy="13632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05" name="Google Shape;105;p11"/>
          <p:cNvSpPr txBox="1">
            <a:spLocks noGrp="1"/>
          </p:cNvSpPr>
          <p:nvPr>
            <p:ph type="subTitle" idx="1"/>
          </p:nvPr>
        </p:nvSpPr>
        <p:spPr>
          <a:xfrm>
            <a:off x="1284000" y="2896536"/>
            <a:ext cx="6576000" cy="6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07"/>
        <p:cNvGrpSpPr/>
        <p:nvPr/>
      </p:nvGrpSpPr>
      <p:grpSpPr>
        <a:xfrm>
          <a:off x="0" y="0"/>
          <a:ext cx="0" cy="0"/>
          <a:chOff x="0" y="0"/>
          <a:chExt cx="0" cy="0"/>
        </a:xfrm>
      </p:grpSpPr>
      <p:sp>
        <p:nvSpPr>
          <p:cNvPr id="108" name="Google Shape;10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9" name="Google Shape;109;p13"/>
          <p:cNvSpPr txBox="1">
            <a:spLocks noGrp="1"/>
          </p:cNvSpPr>
          <p:nvPr>
            <p:ph type="title" idx="2" hasCustomPrompt="1"/>
          </p:nvPr>
        </p:nvSpPr>
        <p:spPr>
          <a:xfrm>
            <a:off x="904325" y="1335400"/>
            <a:ext cx="691800" cy="572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r>
              <a:t>xx%</a:t>
            </a:r>
          </a:p>
        </p:txBody>
      </p:sp>
      <p:sp>
        <p:nvSpPr>
          <p:cNvPr id="110" name="Google Shape;110;p13"/>
          <p:cNvSpPr txBox="1">
            <a:spLocks noGrp="1"/>
          </p:cNvSpPr>
          <p:nvPr>
            <p:ph type="title" idx="3" hasCustomPrompt="1"/>
          </p:nvPr>
        </p:nvSpPr>
        <p:spPr>
          <a:xfrm>
            <a:off x="904325" y="3009675"/>
            <a:ext cx="691800" cy="572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r>
              <a:t>xx%</a:t>
            </a:r>
          </a:p>
        </p:txBody>
      </p:sp>
      <p:sp>
        <p:nvSpPr>
          <p:cNvPr id="111" name="Google Shape;111;p13"/>
          <p:cNvSpPr txBox="1">
            <a:spLocks noGrp="1"/>
          </p:cNvSpPr>
          <p:nvPr>
            <p:ph type="title" idx="4" hasCustomPrompt="1"/>
          </p:nvPr>
        </p:nvSpPr>
        <p:spPr>
          <a:xfrm>
            <a:off x="3593025" y="1335400"/>
            <a:ext cx="691800" cy="572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r>
              <a:t>xx%</a:t>
            </a:r>
          </a:p>
        </p:txBody>
      </p:sp>
      <p:sp>
        <p:nvSpPr>
          <p:cNvPr id="112" name="Google Shape;112;p13"/>
          <p:cNvSpPr txBox="1">
            <a:spLocks noGrp="1"/>
          </p:cNvSpPr>
          <p:nvPr>
            <p:ph type="title" idx="5" hasCustomPrompt="1"/>
          </p:nvPr>
        </p:nvSpPr>
        <p:spPr>
          <a:xfrm>
            <a:off x="3593025" y="3013275"/>
            <a:ext cx="691800" cy="572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r>
              <a:t>xx%</a:t>
            </a:r>
          </a:p>
        </p:txBody>
      </p:sp>
      <p:sp>
        <p:nvSpPr>
          <p:cNvPr id="113" name="Google Shape;113;p13"/>
          <p:cNvSpPr txBox="1">
            <a:spLocks noGrp="1"/>
          </p:cNvSpPr>
          <p:nvPr>
            <p:ph type="title" idx="6" hasCustomPrompt="1"/>
          </p:nvPr>
        </p:nvSpPr>
        <p:spPr>
          <a:xfrm>
            <a:off x="6281725" y="1335400"/>
            <a:ext cx="691800" cy="572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r>
              <a:t>xx%</a:t>
            </a:r>
          </a:p>
        </p:txBody>
      </p:sp>
      <p:sp>
        <p:nvSpPr>
          <p:cNvPr id="114" name="Google Shape;114;p13"/>
          <p:cNvSpPr txBox="1">
            <a:spLocks noGrp="1"/>
          </p:cNvSpPr>
          <p:nvPr>
            <p:ph type="title" idx="7" hasCustomPrompt="1"/>
          </p:nvPr>
        </p:nvSpPr>
        <p:spPr>
          <a:xfrm>
            <a:off x="6281725" y="3009475"/>
            <a:ext cx="691800" cy="572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r>
              <a:t>xx%</a:t>
            </a:r>
          </a:p>
        </p:txBody>
      </p:sp>
      <p:sp>
        <p:nvSpPr>
          <p:cNvPr id="115" name="Google Shape;115;p13"/>
          <p:cNvSpPr txBox="1">
            <a:spLocks noGrp="1"/>
          </p:cNvSpPr>
          <p:nvPr>
            <p:ph type="subTitle" idx="1"/>
          </p:nvPr>
        </p:nvSpPr>
        <p:spPr>
          <a:xfrm>
            <a:off x="904325" y="1806975"/>
            <a:ext cx="1950900" cy="8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Domine"/>
              <a:buNone/>
              <a:defRPr sz="1800" i="1">
                <a:latin typeface="Domine"/>
                <a:ea typeface="Domine"/>
                <a:cs typeface="Domine"/>
                <a:sym typeface="Domine"/>
              </a:defRPr>
            </a:lvl1pPr>
            <a:lvl2pPr lvl="1" rtl="0">
              <a:lnSpc>
                <a:spcPct val="100000"/>
              </a:lnSpc>
              <a:spcBef>
                <a:spcPts val="0"/>
              </a:spcBef>
              <a:spcAft>
                <a:spcPts val="0"/>
              </a:spcAft>
              <a:buSzPts val="1800"/>
              <a:buFont typeface="Domine"/>
              <a:buNone/>
              <a:defRPr sz="1800">
                <a:latin typeface="Domine"/>
                <a:ea typeface="Domine"/>
                <a:cs typeface="Domine"/>
                <a:sym typeface="Domine"/>
              </a:defRPr>
            </a:lvl2pPr>
            <a:lvl3pPr lvl="2" rtl="0">
              <a:lnSpc>
                <a:spcPct val="100000"/>
              </a:lnSpc>
              <a:spcBef>
                <a:spcPts val="0"/>
              </a:spcBef>
              <a:spcAft>
                <a:spcPts val="0"/>
              </a:spcAft>
              <a:buSzPts val="1800"/>
              <a:buFont typeface="Domine"/>
              <a:buNone/>
              <a:defRPr sz="1800">
                <a:latin typeface="Domine"/>
                <a:ea typeface="Domine"/>
                <a:cs typeface="Domine"/>
                <a:sym typeface="Domine"/>
              </a:defRPr>
            </a:lvl3pPr>
            <a:lvl4pPr lvl="3" rtl="0">
              <a:lnSpc>
                <a:spcPct val="100000"/>
              </a:lnSpc>
              <a:spcBef>
                <a:spcPts val="0"/>
              </a:spcBef>
              <a:spcAft>
                <a:spcPts val="0"/>
              </a:spcAft>
              <a:buSzPts val="1800"/>
              <a:buFont typeface="Domine"/>
              <a:buNone/>
              <a:defRPr sz="1800">
                <a:latin typeface="Domine"/>
                <a:ea typeface="Domine"/>
                <a:cs typeface="Domine"/>
                <a:sym typeface="Domine"/>
              </a:defRPr>
            </a:lvl4pPr>
            <a:lvl5pPr lvl="4" rtl="0">
              <a:lnSpc>
                <a:spcPct val="100000"/>
              </a:lnSpc>
              <a:spcBef>
                <a:spcPts val="0"/>
              </a:spcBef>
              <a:spcAft>
                <a:spcPts val="0"/>
              </a:spcAft>
              <a:buSzPts val="1800"/>
              <a:buFont typeface="Domine"/>
              <a:buNone/>
              <a:defRPr sz="1800">
                <a:latin typeface="Domine"/>
                <a:ea typeface="Domine"/>
                <a:cs typeface="Domine"/>
                <a:sym typeface="Domine"/>
              </a:defRPr>
            </a:lvl5pPr>
            <a:lvl6pPr lvl="5" rtl="0">
              <a:lnSpc>
                <a:spcPct val="100000"/>
              </a:lnSpc>
              <a:spcBef>
                <a:spcPts val="0"/>
              </a:spcBef>
              <a:spcAft>
                <a:spcPts val="0"/>
              </a:spcAft>
              <a:buSzPts val="1800"/>
              <a:buFont typeface="Domine"/>
              <a:buNone/>
              <a:defRPr sz="1800">
                <a:latin typeface="Domine"/>
                <a:ea typeface="Domine"/>
                <a:cs typeface="Domine"/>
                <a:sym typeface="Domine"/>
              </a:defRPr>
            </a:lvl6pPr>
            <a:lvl7pPr lvl="6" rtl="0">
              <a:lnSpc>
                <a:spcPct val="100000"/>
              </a:lnSpc>
              <a:spcBef>
                <a:spcPts val="0"/>
              </a:spcBef>
              <a:spcAft>
                <a:spcPts val="0"/>
              </a:spcAft>
              <a:buSzPts val="1800"/>
              <a:buFont typeface="Domine"/>
              <a:buNone/>
              <a:defRPr sz="1800">
                <a:latin typeface="Domine"/>
                <a:ea typeface="Domine"/>
                <a:cs typeface="Domine"/>
                <a:sym typeface="Domine"/>
              </a:defRPr>
            </a:lvl7pPr>
            <a:lvl8pPr lvl="7" rtl="0">
              <a:lnSpc>
                <a:spcPct val="100000"/>
              </a:lnSpc>
              <a:spcBef>
                <a:spcPts val="0"/>
              </a:spcBef>
              <a:spcAft>
                <a:spcPts val="0"/>
              </a:spcAft>
              <a:buSzPts val="1800"/>
              <a:buFont typeface="Domine"/>
              <a:buNone/>
              <a:defRPr sz="1800">
                <a:latin typeface="Domine"/>
                <a:ea typeface="Domine"/>
                <a:cs typeface="Domine"/>
                <a:sym typeface="Domine"/>
              </a:defRPr>
            </a:lvl8pPr>
            <a:lvl9pPr lvl="8" rtl="0">
              <a:lnSpc>
                <a:spcPct val="100000"/>
              </a:lnSpc>
              <a:spcBef>
                <a:spcPts val="0"/>
              </a:spcBef>
              <a:spcAft>
                <a:spcPts val="0"/>
              </a:spcAft>
              <a:buSzPts val="1800"/>
              <a:buFont typeface="Domine"/>
              <a:buNone/>
              <a:defRPr sz="1800">
                <a:latin typeface="Domine"/>
                <a:ea typeface="Domine"/>
                <a:cs typeface="Domine"/>
                <a:sym typeface="Domine"/>
              </a:defRPr>
            </a:lvl9pPr>
          </a:lstStyle>
          <a:p>
            <a:endParaRPr/>
          </a:p>
        </p:txBody>
      </p:sp>
      <p:sp>
        <p:nvSpPr>
          <p:cNvPr id="116" name="Google Shape;116;p13"/>
          <p:cNvSpPr txBox="1">
            <a:spLocks noGrp="1"/>
          </p:cNvSpPr>
          <p:nvPr>
            <p:ph type="subTitle" idx="8"/>
          </p:nvPr>
        </p:nvSpPr>
        <p:spPr>
          <a:xfrm>
            <a:off x="3593025" y="1806975"/>
            <a:ext cx="1950900" cy="8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Domine"/>
              <a:buNone/>
              <a:defRPr sz="1800" i="1">
                <a:latin typeface="Domine"/>
                <a:ea typeface="Domine"/>
                <a:cs typeface="Domine"/>
                <a:sym typeface="Domine"/>
              </a:defRPr>
            </a:lvl1pPr>
            <a:lvl2pPr lvl="1" rtl="0">
              <a:lnSpc>
                <a:spcPct val="100000"/>
              </a:lnSpc>
              <a:spcBef>
                <a:spcPts val="0"/>
              </a:spcBef>
              <a:spcAft>
                <a:spcPts val="0"/>
              </a:spcAft>
              <a:buSzPts val="1800"/>
              <a:buFont typeface="Domine"/>
              <a:buNone/>
              <a:defRPr sz="1800">
                <a:latin typeface="Domine"/>
                <a:ea typeface="Domine"/>
                <a:cs typeface="Domine"/>
                <a:sym typeface="Domine"/>
              </a:defRPr>
            </a:lvl2pPr>
            <a:lvl3pPr lvl="2" rtl="0">
              <a:lnSpc>
                <a:spcPct val="100000"/>
              </a:lnSpc>
              <a:spcBef>
                <a:spcPts val="0"/>
              </a:spcBef>
              <a:spcAft>
                <a:spcPts val="0"/>
              </a:spcAft>
              <a:buSzPts val="1800"/>
              <a:buFont typeface="Domine"/>
              <a:buNone/>
              <a:defRPr sz="1800">
                <a:latin typeface="Domine"/>
                <a:ea typeface="Domine"/>
                <a:cs typeface="Domine"/>
                <a:sym typeface="Domine"/>
              </a:defRPr>
            </a:lvl3pPr>
            <a:lvl4pPr lvl="3" rtl="0">
              <a:lnSpc>
                <a:spcPct val="100000"/>
              </a:lnSpc>
              <a:spcBef>
                <a:spcPts val="0"/>
              </a:spcBef>
              <a:spcAft>
                <a:spcPts val="0"/>
              </a:spcAft>
              <a:buSzPts val="1800"/>
              <a:buFont typeface="Domine"/>
              <a:buNone/>
              <a:defRPr sz="1800">
                <a:latin typeface="Domine"/>
                <a:ea typeface="Domine"/>
                <a:cs typeface="Domine"/>
                <a:sym typeface="Domine"/>
              </a:defRPr>
            </a:lvl4pPr>
            <a:lvl5pPr lvl="4" rtl="0">
              <a:lnSpc>
                <a:spcPct val="100000"/>
              </a:lnSpc>
              <a:spcBef>
                <a:spcPts val="0"/>
              </a:spcBef>
              <a:spcAft>
                <a:spcPts val="0"/>
              </a:spcAft>
              <a:buSzPts val="1800"/>
              <a:buFont typeface="Domine"/>
              <a:buNone/>
              <a:defRPr sz="1800">
                <a:latin typeface="Domine"/>
                <a:ea typeface="Domine"/>
                <a:cs typeface="Domine"/>
                <a:sym typeface="Domine"/>
              </a:defRPr>
            </a:lvl5pPr>
            <a:lvl6pPr lvl="5" rtl="0">
              <a:lnSpc>
                <a:spcPct val="100000"/>
              </a:lnSpc>
              <a:spcBef>
                <a:spcPts val="0"/>
              </a:spcBef>
              <a:spcAft>
                <a:spcPts val="0"/>
              </a:spcAft>
              <a:buSzPts val="1800"/>
              <a:buFont typeface="Domine"/>
              <a:buNone/>
              <a:defRPr sz="1800">
                <a:latin typeface="Domine"/>
                <a:ea typeface="Domine"/>
                <a:cs typeface="Domine"/>
                <a:sym typeface="Domine"/>
              </a:defRPr>
            </a:lvl6pPr>
            <a:lvl7pPr lvl="6" rtl="0">
              <a:lnSpc>
                <a:spcPct val="100000"/>
              </a:lnSpc>
              <a:spcBef>
                <a:spcPts val="0"/>
              </a:spcBef>
              <a:spcAft>
                <a:spcPts val="0"/>
              </a:spcAft>
              <a:buSzPts val="1800"/>
              <a:buFont typeface="Domine"/>
              <a:buNone/>
              <a:defRPr sz="1800">
                <a:latin typeface="Domine"/>
                <a:ea typeface="Domine"/>
                <a:cs typeface="Domine"/>
                <a:sym typeface="Domine"/>
              </a:defRPr>
            </a:lvl7pPr>
            <a:lvl8pPr lvl="7" rtl="0">
              <a:lnSpc>
                <a:spcPct val="100000"/>
              </a:lnSpc>
              <a:spcBef>
                <a:spcPts val="0"/>
              </a:spcBef>
              <a:spcAft>
                <a:spcPts val="0"/>
              </a:spcAft>
              <a:buSzPts val="1800"/>
              <a:buFont typeface="Domine"/>
              <a:buNone/>
              <a:defRPr sz="1800">
                <a:latin typeface="Domine"/>
                <a:ea typeface="Domine"/>
                <a:cs typeface="Domine"/>
                <a:sym typeface="Domine"/>
              </a:defRPr>
            </a:lvl8pPr>
            <a:lvl9pPr lvl="8" rtl="0">
              <a:lnSpc>
                <a:spcPct val="100000"/>
              </a:lnSpc>
              <a:spcBef>
                <a:spcPts val="0"/>
              </a:spcBef>
              <a:spcAft>
                <a:spcPts val="0"/>
              </a:spcAft>
              <a:buSzPts val="1800"/>
              <a:buFont typeface="Domine"/>
              <a:buNone/>
              <a:defRPr sz="1800">
                <a:latin typeface="Domine"/>
                <a:ea typeface="Domine"/>
                <a:cs typeface="Domine"/>
                <a:sym typeface="Domine"/>
              </a:defRPr>
            </a:lvl9pPr>
          </a:lstStyle>
          <a:p>
            <a:endParaRPr/>
          </a:p>
        </p:txBody>
      </p:sp>
      <p:sp>
        <p:nvSpPr>
          <p:cNvPr id="117" name="Google Shape;117;p13"/>
          <p:cNvSpPr txBox="1">
            <a:spLocks noGrp="1"/>
          </p:cNvSpPr>
          <p:nvPr>
            <p:ph type="subTitle" idx="9"/>
          </p:nvPr>
        </p:nvSpPr>
        <p:spPr>
          <a:xfrm>
            <a:off x="6281725" y="1806975"/>
            <a:ext cx="1950900" cy="8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Domine"/>
              <a:buNone/>
              <a:defRPr sz="1800" i="1">
                <a:latin typeface="Domine"/>
                <a:ea typeface="Domine"/>
                <a:cs typeface="Domine"/>
                <a:sym typeface="Domine"/>
              </a:defRPr>
            </a:lvl1pPr>
            <a:lvl2pPr lvl="1" rtl="0">
              <a:lnSpc>
                <a:spcPct val="100000"/>
              </a:lnSpc>
              <a:spcBef>
                <a:spcPts val="0"/>
              </a:spcBef>
              <a:spcAft>
                <a:spcPts val="0"/>
              </a:spcAft>
              <a:buSzPts val="1800"/>
              <a:buFont typeface="Domine"/>
              <a:buNone/>
              <a:defRPr sz="1800">
                <a:latin typeface="Domine"/>
                <a:ea typeface="Domine"/>
                <a:cs typeface="Domine"/>
                <a:sym typeface="Domine"/>
              </a:defRPr>
            </a:lvl2pPr>
            <a:lvl3pPr lvl="2" rtl="0">
              <a:lnSpc>
                <a:spcPct val="100000"/>
              </a:lnSpc>
              <a:spcBef>
                <a:spcPts val="0"/>
              </a:spcBef>
              <a:spcAft>
                <a:spcPts val="0"/>
              </a:spcAft>
              <a:buSzPts val="1800"/>
              <a:buFont typeface="Domine"/>
              <a:buNone/>
              <a:defRPr sz="1800">
                <a:latin typeface="Domine"/>
                <a:ea typeface="Domine"/>
                <a:cs typeface="Domine"/>
                <a:sym typeface="Domine"/>
              </a:defRPr>
            </a:lvl3pPr>
            <a:lvl4pPr lvl="3" rtl="0">
              <a:lnSpc>
                <a:spcPct val="100000"/>
              </a:lnSpc>
              <a:spcBef>
                <a:spcPts val="0"/>
              </a:spcBef>
              <a:spcAft>
                <a:spcPts val="0"/>
              </a:spcAft>
              <a:buSzPts val="1800"/>
              <a:buFont typeface="Domine"/>
              <a:buNone/>
              <a:defRPr sz="1800">
                <a:latin typeface="Domine"/>
                <a:ea typeface="Domine"/>
                <a:cs typeface="Domine"/>
                <a:sym typeface="Domine"/>
              </a:defRPr>
            </a:lvl4pPr>
            <a:lvl5pPr lvl="4" rtl="0">
              <a:lnSpc>
                <a:spcPct val="100000"/>
              </a:lnSpc>
              <a:spcBef>
                <a:spcPts val="0"/>
              </a:spcBef>
              <a:spcAft>
                <a:spcPts val="0"/>
              </a:spcAft>
              <a:buSzPts val="1800"/>
              <a:buFont typeface="Domine"/>
              <a:buNone/>
              <a:defRPr sz="1800">
                <a:latin typeface="Domine"/>
                <a:ea typeface="Domine"/>
                <a:cs typeface="Domine"/>
                <a:sym typeface="Domine"/>
              </a:defRPr>
            </a:lvl5pPr>
            <a:lvl6pPr lvl="5" rtl="0">
              <a:lnSpc>
                <a:spcPct val="100000"/>
              </a:lnSpc>
              <a:spcBef>
                <a:spcPts val="0"/>
              </a:spcBef>
              <a:spcAft>
                <a:spcPts val="0"/>
              </a:spcAft>
              <a:buSzPts val="1800"/>
              <a:buFont typeface="Domine"/>
              <a:buNone/>
              <a:defRPr sz="1800">
                <a:latin typeface="Domine"/>
                <a:ea typeface="Domine"/>
                <a:cs typeface="Domine"/>
                <a:sym typeface="Domine"/>
              </a:defRPr>
            </a:lvl6pPr>
            <a:lvl7pPr lvl="6" rtl="0">
              <a:lnSpc>
                <a:spcPct val="100000"/>
              </a:lnSpc>
              <a:spcBef>
                <a:spcPts val="0"/>
              </a:spcBef>
              <a:spcAft>
                <a:spcPts val="0"/>
              </a:spcAft>
              <a:buSzPts val="1800"/>
              <a:buFont typeface="Domine"/>
              <a:buNone/>
              <a:defRPr sz="1800">
                <a:latin typeface="Domine"/>
                <a:ea typeface="Domine"/>
                <a:cs typeface="Domine"/>
                <a:sym typeface="Domine"/>
              </a:defRPr>
            </a:lvl7pPr>
            <a:lvl8pPr lvl="7" rtl="0">
              <a:lnSpc>
                <a:spcPct val="100000"/>
              </a:lnSpc>
              <a:spcBef>
                <a:spcPts val="0"/>
              </a:spcBef>
              <a:spcAft>
                <a:spcPts val="0"/>
              </a:spcAft>
              <a:buSzPts val="1800"/>
              <a:buFont typeface="Domine"/>
              <a:buNone/>
              <a:defRPr sz="1800">
                <a:latin typeface="Domine"/>
                <a:ea typeface="Domine"/>
                <a:cs typeface="Domine"/>
                <a:sym typeface="Domine"/>
              </a:defRPr>
            </a:lvl8pPr>
            <a:lvl9pPr lvl="8" rtl="0">
              <a:lnSpc>
                <a:spcPct val="100000"/>
              </a:lnSpc>
              <a:spcBef>
                <a:spcPts val="0"/>
              </a:spcBef>
              <a:spcAft>
                <a:spcPts val="0"/>
              </a:spcAft>
              <a:buSzPts val="1800"/>
              <a:buFont typeface="Domine"/>
              <a:buNone/>
              <a:defRPr sz="1800">
                <a:latin typeface="Domine"/>
                <a:ea typeface="Domine"/>
                <a:cs typeface="Domine"/>
                <a:sym typeface="Domine"/>
              </a:defRPr>
            </a:lvl9pPr>
          </a:lstStyle>
          <a:p>
            <a:endParaRPr/>
          </a:p>
        </p:txBody>
      </p:sp>
      <p:sp>
        <p:nvSpPr>
          <p:cNvPr id="118" name="Google Shape;118;p13"/>
          <p:cNvSpPr txBox="1">
            <a:spLocks noGrp="1"/>
          </p:cNvSpPr>
          <p:nvPr>
            <p:ph type="subTitle" idx="13"/>
          </p:nvPr>
        </p:nvSpPr>
        <p:spPr>
          <a:xfrm>
            <a:off x="904325" y="3484896"/>
            <a:ext cx="1950900" cy="8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Domine"/>
              <a:buNone/>
              <a:defRPr sz="1800" i="1">
                <a:latin typeface="Domine"/>
                <a:ea typeface="Domine"/>
                <a:cs typeface="Domine"/>
                <a:sym typeface="Domine"/>
              </a:defRPr>
            </a:lvl1pPr>
            <a:lvl2pPr lvl="1" rtl="0">
              <a:lnSpc>
                <a:spcPct val="100000"/>
              </a:lnSpc>
              <a:spcBef>
                <a:spcPts val="0"/>
              </a:spcBef>
              <a:spcAft>
                <a:spcPts val="0"/>
              </a:spcAft>
              <a:buSzPts val="1800"/>
              <a:buFont typeface="Domine"/>
              <a:buNone/>
              <a:defRPr sz="1800">
                <a:latin typeface="Domine"/>
                <a:ea typeface="Domine"/>
                <a:cs typeface="Domine"/>
                <a:sym typeface="Domine"/>
              </a:defRPr>
            </a:lvl2pPr>
            <a:lvl3pPr lvl="2" rtl="0">
              <a:lnSpc>
                <a:spcPct val="100000"/>
              </a:lnSpc>
              <a:spcBef>
                <a:spcPts val="0"/>
              </a:spcBef>
              <a:spcAft>
                <a:spcPts val="0"/>
              </a:spcAft>
              <a:buSzPts val="1800"/>
              <a:buFont typeface="Domine"/>
              <a:buNone/>
              <a:defRPr sz="1800">
                <a:latin typeface="Domine"/>
                <a:ea typeface="Domine"/>
                <a:cs typeface="Domine"/>
                <a:sym typeface="Domine"/>
              </a:defRPr>
            </a:lvl3pPr>
            <a:lvl4pPr lvl="3" rtl="0">
              <a:lnSpc>
                <a:spcPct val="100000"/>
              </a:lnSpc>
              <a:spcBef>
                <a:spcPts val="0"/>
              </a:spcBef>
              <a:spcAft>
                <a:spcPts val="0"/>
              </a:spcAft>
              <a:buSzPts val="1800"/>
              <a:buFont typeface="Domine"/>
              <a:buNone/>
              <a:defRPr sz="1800">
                <a:latin typeface="Domine"/>
                <a:ea typeface="Domine"/>
                <a:cs typeface="Domine"/>
                <a:sym typeface="Domine"/>
              </a:defRPr>
            </a:lvl4pPr>
            <a:lvl5pPr lvl="4" rtl="0">
              <a:lnSpc>
                <a:spcPct val="100000"/>
              </a:lnSpc>
              <a:spcBef>
                <a:spcPts val="0"/>
              </a:spcBef>
              <a:spcAft>
                <a:spcPts val="0"/>
              </a:spcAft>
              <a:buSzPts val="1800"/>
              <a:buFont typeface="Domine"/>
              <a:buNone/>
              <a:defRPr sz="1800">
                <a:latin typeface="Domine"/>
                <a:ea typeface="Domine"/>
                <a:cs typeface="Domine"/>
                <a:sym typeface="Domine"/>
              </a:defRPr>
            </a:lvl5pPr>
            <a:lvl6pPr lvl="5" rtl="0">
              <a:lnSpc>
                <a:spcPct val="100000"/>
              </a:lnSpc>
              <a:spcBef>
                <a:spcPts val="0"/>
              </a:spcBef>
              <a:spcAft>
                <a:spcPts val="0"/>
              </a:spcAft>
              <a:buSzPts val="1800"/>
              <a:buFont typeface="Domine"/>
              <a:buNone/>
              <a:defRPr sz="1800">
                <a:latin typeface="Domine"/>
                <a:ea typeface="Domine"/>
                <a:cs typeface="Domine"/>
                <a:sym typeface="Domine"/>
              </a:defRPr>
            </a:lvl6pPr>
            <a:lvl7pPr lvl="6" rtl="0">
              <a:lnSpc>
                <a:spcPct val="100000"/>
              </a:lnSpc>
              <a:spcBef>
                <a:spcPts val="0"/>
              </a:spcBef>
              <a:spcAft>
                <a:spcPts val="0"/>
              </a:spcAft>
              <a:buSzPts val="1800"/>
              <a:buFont typeface="Domine"/>
              <a:buNone/>
              <a:defRPr sz="1800">
                <a:latin typeface="Domine"/>
                <a:ea typeface="Domine"/>
                <a:cs typeface="Domine"/>
                <a:sym typeface="Domine"/>
              </a:defRPr>
            </a:lvl7pPr>
            <a:lvl8pPr lvl="7" rtl="0">
              <a:lnSpc>
                <a:spcPct val="100000"/>
              </a:lnSpc>
              <a:spcBef>
                <a:spcPts val="0"/>
              </a:spcBef>
              <a:spcAft>
                <a:spcPts val="0"/>
              </a:spcAft>
              <a:buSzPts val="1800"/>
              <a:buFont typeface="Domine"/>
              <a:buNone/>
              <a:defRPr sz="1800">
                <a:latin typeface="Domine"/>
                <a:ea typeface="Domine"/>
                <a:cs typeface="Domine"/>
                <a:sym typeface="Domine"/>
              </a:defRPr>
            </a:lvl8pPr>
            <a:lvl9pPr lvl="8" rtl="0">
              <a:lnSpc>
                <a:spcPct val="100000"/>
              </a:lnSpc>
              <a:spcBef>
                <a:spcPts val="0"/>
              </a:spcBef>
              <a:spcAft>
                <a:spcPts val="0"/>
              </a:spcAft>
              <a:buSzPts val="1800"/>
              <a:buFont typeface="Domine"/>
              <a:buNone/>
              <a:defRPr sz="1800">
                <a:latin typeface="Domine"/>
                <a:ea typeface="Domine"/>
                <a:cs typeface="Domine"/>
                <a:sym typeface="Domine"/>
              </a:defRPr>
            </a:lvl9pPr>
          </a:lstStyle>
          <a:p>
            <a:endParaRPr/>
          </a:p>
        </p:txBody>
      </p:sp>
      <p:sp>
        <p:nvSpPr>
          <p:cNvPr id="119" name="Google Shape;119;p13"/>
          <p:cNvSpPr txBox="1">
            <a:spLocks noGrp="1"/>
          </p:cNvSpPr>
          <p:nvPr>
            <p:ph type="subTitle" idx="14"/>
          </p:nvPr>
        </p:nvSpPr>
        <p:spPr>
          <a:xfrm>
            <a:off x="3593025" y="3484896"/>
            <a:ext cx="1950900" cy="8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Domine"/>
              <a:buNone/>
              <a:defRPr sz="1800" i="1">
                <a:latin typeface="Domine"/>
                <a:ea typeface="Domine"/>
                <a:cs typeface="Domine"/>
                <a:sym typeface="Domine"/>
              </a:defRPr>
            </a:lvl1pPr>
            <a:lvl2pPr lvl="1" rtl="0">
              <a:lnSpc>
                <a:spcPct val="100000"/>
              </a:lnSpc>
              <a:spcBef>
                <a:spcPts val="0"/>
              </a:spcBef>
              <a:spcAft>
                <a:spcPts val="0"/>
              </a:spcAft>
              <a:buSzPts val="1800"/>
              <a:buFont typeface="Domine"/>
              <a:buNone/>
              <a:defRPr sz="1800">
                <a:latin typeface="Domine"/>
                <a:ea typeface="Domine"/>
                <a:cs typeface="Domine"/>
                <a:sym typeface="Domine"/>
              </a:defRPr>
            </a:lvl2pPr>
            <a:lvl3pPr lvl="2" rtl="0">
              <a:lnSpc>
                <a:spcPct val="100000"/>
              </a:lnSpc>
              <a:spcBef>
                <a:spcPts val="0"/>
              </a:spcBef>
              <a:spcAft>
                <a:spcPts val="0"/>
              </a:spcAft>
              <a:buSzPts val="1800"/>
              <a:buFont typeface="Domine"/>
              <a:buNone/>
              <a:defRPr sz="1800">
                <a:latin typeface="Domine"/>
                <a:ea typeface="Domine"/>
                <a:cs typeface="Domine"/>
                <a:sym typeface="Domine"/>
              </a:defRPr>
            </a:lvl3pPr>
            <a:lvl4pPr lvl="3" rtl="0">
              <a:lnSpc>
                <a:spcPct val="100000"/>
              </a:lnSpc>
              <a:spcBef>
                <a:spcPts val="0"/>
              </a:spcBef>
              <a:spcAft>
                <a:spcPts val="0"/>
              </a:spcAft>
              <a:buSzPts val="1800"/>
              <a:buFont typeface="Domine"/>
              <a:buNone/>
              <a:defRPr sz="1800">
                <a:latin typeface="Domine"/>
                <a:ea typeface="Domine"/>
                <a:cs typeface="Domine"/>
                <a:sym typeface="Domine"/>
              </a:defRPr>
            </a:lvl4pPr>
            <a:lvl5pPr lvl="4" rtl="0">
              <a:lnSpc>
                <a:spcPct val="100000"/>
              </a:lnSpc>
              <a:spcBef>
                <a:spcPts val="0"/>
              </a:spcBef>
              <a:spcAft>
                <a:spcPts val="0"/>
              </a:spcAft>
              <a:buSzPts val="1800"/>
              <a:buFont typeface="Domine"/>
              <a:buNone/>
              <a:defRPr sz="1800">
                <a:latin typeface="Domine"/>
                <a:ea typeface="Domine"/>
                <a:cs typeface="Domine"/>
                <a:sym typeface="Domine"/>
              </a:defRPr>
            </a:lvl5pPr>
            <a:lvl6pPr lvl="5" rtl="0">
              <a:lnSpc>
                <a:spcPct val="100000"/>
              </a:lnSpc>
              <a:spcBef>
                <a:spcPts val="0"/>
              </a:spcBef>
              <a:spcAft>
                <a:spcPts val="0"/>
              </a:spcAft>
              <a:buSzPts val="1800"/>
              <a:buFont typeface="Domine"/>
              <a:buNone/>
              <a:defRPr sz="1800">
                <a:latin typeface="Domine"/>
                <a:ea typeface="Domine"/>
                <a:cs typeface="Domine"/>
                <a:sym typeface="Domine"/>
              </a:defRPr>
            </a:lvl6pPr>
            <a:lvl7pPr lvl="6" rtl="0">
              <a:lnSpc>
                <a:spcPct val="100000"/>
              </a:lnSpc>
              <a:spcBef>
                <a:spcPts val="0"/>
              </a:spcBef>
              <a:spcAft>
                <a:spcPts val="0"/>
              </a:spcAft>
              <a:buSzPts val="1800"/>
              <a:buFont typeface="Domine"/>
              <a:buNone/>
              <a:defRPr sz="1800">
                <a:latin typeface="Domine"/>
                <a:ea typeface="Domine"/>
                <a:cs typeface="Domine"/>
                <a:sym typeface="Domine"/>
              </a:defRPr>
            </a:lvl7pPr>
            <a:lvl8pPr lvl="7" rtl="0">
              <a:lnSpc>
                <a:spcPct val="100000"/>
              </a:lnSpc>
              <a:spcBef>
                <a:spcPts val="0"/>
              </a:spcBef>
              <a:spcAft>
                <a:spcPts val="0"/>
              </a:spcAft>
              <a:buSzPts val="1800"/>
              <a:buFont typeface="Domine"/>
              <a:buNone/>
              <a:defRPr sz="1800">
                <a:latin typeface="Domine"/>
                <a:ea typeface="Domine"/>
                <a:cs typeface="Domine"/>
                <a:sym typeface="Domine"/>
              </a:defRPr>
            </a:lvl8pPr>
            <a:lvl9pPr lvl="8" rtl="0">
              <a:lnSpc>
                <a:spcPct val="100000"/>
              </a:lnSpc>
              <a:spcBef>
                <a:spcPts val="0"/>
              </a:spcBef>
              <a:spcAft>
                <a:spcPts val="0"/>
              </a:spcAft>
              <a:buSzPts val="1800"/>
              <a:buFont typeface="Domine"/>
              <a:buNone/>
              <a:defRPr sz="1800">
                <a:latin typeface="Domine"/>
                <a:ea typeface="Domine"/>
                <a:cs typeface="Domine"/>
                <a:sym typeface="Domine"/>
              </a:defRPr>
            </a:lvl9pPr>
          </a:lstStyle>
          <a:p>
            <a:endParaRPr/>
          </a:p>
        </p:txBody>
      </p:sp>
      <p:sp>
        <p:nvSpPr>
          <p:cNvPr id="120" name="Google Shape;120;p13"/>
          <p:cNvSpPr txBox="1">
            <a:spLocks noGrp="1"/>
          </p:cNvSpPr>
          <p:nvPr>
            <p:ph type="subTitle" idx="15"/>
          </p:nvPr>
        </p:nvSpPr>
        <p:spPr>
          <a:xfrm>
            <a:off x="6281725" y="3484896"/>
            <a:ext cx="1950900" cy="8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Domine"/>
              <a:buNone/>
              <a:defRPr sz="1800" i="1">
                <a:latin typeface="Domine"/>
                <a:ea typeface="Domine"/>
                <a:cs typeface="Domine"/>
                <a:sym typeface="Domine"/>
              </a:defRPr>
            </a:lvl1pPr>
            <a:lvl2pPr lvl="1" rtl="0">
              <a:lnSpc>
                <a:spcPct val="100000"/>
              </a:lnSpc>
              <a:spcBef>
                <a:spcPts val="0"/>
              </a:spcBef>
              <a:spcAft>
                <a:spcPts val="0"/>
              </a:spcAft>
              <a:buSzPts val="1800"/>
              <a:buFont typeface="Domine"/>
              <a:buNone/>
              <a:defRPr sz="1800">
                <a:latin typeface="Domine"/>
                <a:ea typeface="Domine"/>
                <a:cs typeface="Domine"/>
                <a:sym typeface="Domine"/>
              </a:defRPr>
            </a:lvl2pPr>
            <a:lvl3pPr lvl="2" rtl="0">
              <a:lnSpc>
                <a:spcPct val="100000"/>
              </a:lnSpc>
              <a:spcBef>
                <a:spcPts val="0"/>
              </a:spcBef>
              <a:spcAft>
                <a:spcPts val="0"/>
              </a:spcAft>
              <a:buSzPts val="1800"/>
              <a:buFont typeface="Domine"/>
              <a:buNone/>
              <a:defRPr sz="1800">
                <a:latin typeface="Domine"/>
                <a:ea typeface="Domine"/>
                <a:cs typeface="Domine"/>
                <a:sym typeface="Domine"/>
              </a:defRPr>
            </a:lvl3pPr>
            <a:lvl4pPr lvl="3" rtl="0">
              <a:lnSpc>
                <a:spcPct val="100000"/>
              </a:lnSpc>
              <a:spcBef>
                <a:spcPts val="0"/>
              </a:spcBef>
              <a:spcAft>
                <a:spcPts val="0"/>
              </a:spcAft>
              <a:buSzPts val="1800"/>
              <a:buFont typeface="Domine"/>
              <a:buNone/>
              <a:defRPr sz="1800">
                <a:latin typeface="Domine"/>
                <a:ea typeface="Domine"/>
                <a:cs typeface="Domine"/>
                <a:sym typeface="Domine"/>
              </a:defRPr>
            </a:lvl4pPr>
            <a:lvl5pPr lvl="4" rtl="0">
              <a:lnSpc>
                <a:spcPct val="100000"/>
              </a:lnSpc>
              <a:spcBef>
                <a:spcPts val="0"/>
              </a:spcBef>
              <a:spcAft>
                <a:spcPts val="0"/>
              </a:spcAft>
              <a:buSzPts val="1800"/>
              <a:buFont typeface="Domine"/>
              <a:buNone/>
              <a:defRPr sz="1800">
                <a:latin typeface="Domine"/>
                <a:ea typeface="Domine"/>
                <a:cs typeface="Domine"/>
                <a:sym typeface="Domine"/>
              </a:defRPr>
            </a:lvl5pPr>
            <a:lvl6pPr lvl="5" rtl="0">
              <a:lnSpc>
                <a:spcPct val="100000"/>
              </a:lnSpc>
              <a:spcBef>
                <a:spcPts val="0"/>
              </a:spcBef>
              <a:spcAft>
                <a:spcPts val="0"/>
              </a:spcAft>
              <a:buSzPts val="1800"/>
              <a:buFont typeface="Domine"/>
              <a:buNone/>
              <a:defRPr sz="1800">
                <a:latin typeface="Domine"/>
                <a:ea typeface="Domine"/>
                <a:cs typeface="Domine"/>
                <a:sym typeface="Domine"/>
              </a:defRPr>
            </a:lvl6pPr>
            <a:lvl7pPr lvl="6" rtl="0">
              <a:lnSpc>
                <a:spcPct val="100000"/>
              </a:lnSpc>
              <a:spcBef>
                <a:spcPts val="0"/>
              </a:spcBef>
              <a:spcAft>
                <a:spcPts val="0"/>
              </a:spcAft>
              <a:buSzPts val="1800"/>
              <a:buFont typeface="Domine"/>
              <a:buNone/>
              <a:defRPr sz="1800">
                <a:latin typeface="Domine"/>
                <a:ea typeface="Domine"/>
                <a:cs typeface="Domine"/>
                <a:sym typeface="Domine"/>
              </a:defRPr>
            </a:lvl7pPr>
            <a:lvl8pPr lvl="7" rtl="0">
              <a:lnSpc>
                <a:spcPct val="100000"/>
              </a:lnSpc>
              <a:spcBef>
                <a:spcPts val="0"/>
              </a:spcBef>
              <a:spcAft>
                <a:spcPts val="0"/>
              </a:spcAft>
              <a:buSzPts val="1800"/>
              <a:buFont typeface="Domine"/>
              <a:buNone/>
              <a:defRPr sz="1800">
                <a:latin typeface="Domine"/>
                <a:ea typeface="Domine"/>
                <a:cs typeface="Domine"/>
                <a:sym typeface="Domine"/>
              </a:defRPr>
            </a:lvl8pPr>
            <a:lvl9pPr lvl="8" rtl="0">
              <a:lnSpc>
                <a:spcPct val="100000"/>
              </a:lnSpc>
              <a:spcBef>
                <a:spcPts val="0"/>
              </a:spcBef>
              <a:spcAft>
                <a:spcPts val="0"/>
              </a:spcAft>
              <a:buSzPts val="1800"/>
              <a:buFont typeface="Domine"/>
              <a:buNone/>
              <a:defRPr sz="1800">
                <a:latin typeface="Domine"/>
                <a:ea typeface="Domine"/>
                <a:cs typeface="Domine"/>
                <a:sym typeface="Domine"/>
              </a:defRPr>
            </a:lvl9pPr>
          </a:lstStyle>
          <a:p>
            <a:endParaRPr/>
          </a:p>
        </p:txBody>
      </p:sp>
      <p:cxnSp>
        <p:nvCxnSpPr>
          <p:cNvPr id="121" name="Google Shape;121;p13"/>
          <p:cNvCxnSpPr/>
          <p:nvPr/>
        </p:nvCxnSpPr>
        <p:spPr>
          <a:xfrm>
            <a:off x="704550" y="250763"/>
            <a:ext cx="7734900" cy="0"/>
          </a:xfrm>
          <a:prstGeom prst="straightConnector1">
            <a:avLst/>
          </a:prstGeom>
          <a:noFill/>
          <a:ln w="19050" cap="flat" cmpd="sng">
            <a:solidFill>
              <a:schemeClr val="dk2"/>
            </a:solidFill>
            <a:prstDash val="solid"/>
            <a:round/>
            <a:headEnd type="none" w="med" len="med"/>
            <a:tailEnd type="none" w="med" len="med"/>
          </a:ln>
        </p:spPr>
      </p:cxnSp>
      <p:cxnSp>
        <p:nvCxnSpPr>
          <p:cNvPr id="122" name="Google Shape;122;p13"/>
          <p:cNvCxnSpPr/>
          <p:nvPr/>
        </p:nvCxnSpPr>
        <p:spPr>
          <a:xfrm>
            <a:off x="704550" y="4892738"/>
            <a:ext cx="7734900" cy="0"/>
          </a:xfrm>
          <a:prstGeom prst="straightConnector1">
            <a:avLst/>
          </a:prstGeom>
          <a:noFill/>
          <a:ln w="19050" cap="flat" cmpd="sng">
            <a:solidFill>
              <a:schemeClr val="dk2"/>
            </a:solidFill>
            <a:prstDash val="solid"/>
            <a:round/>
            <a:headEnd type="none" w="med" len="med"/>
            <a:tailEnd type="none" w="med" len="med"/>
          </a:ln>
        </p:spPr>
      </p:cxnSp>
      <p:sp>
        <p:nvSpPr>
          <p:cNvPr id="123" name="Google Shape;123;p13"/>
          <p:cNvSpPr/>
          <p:nvPr/>
        </p:nvSpPr>
        <p:spPr>
          <a:xfrm>
            <a:off x="8552575" y="193325"/>
            <a:ext cx="114900" cy="1149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476525" y="4835300"/>
            <a:ext cx="114900" cy="1149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8552575" y="4835300"/>
            <a:ext cx="114900" cy="1149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476525" y="193325"/>
            <a:ext cx="114900" cy="1149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7" name="Google Shape;127;p13"/>
          <p:cNvCxnSpPr/>
          <p:nvPr/>
        </p:nvCxnSpPr>
        <p:spPr>
          <a:xfrm rot="10800000" flipH="1">
            <a:off x="704543" y="4719950"/>
            <a:ext cx="1443600" cy="345600"/>
          </a:xfrm>
          <a:prstGeom prst="curvedConnector3">
            <a:avLst>
              <a:gd name="adj1" fmla="val 50000"/>
            </a:avLst>
          </a:prstGeom>
          <a:noFill/>
          <a:ln w="19050" cap="flat" cmpd="sng">
            <a:solidFill>
              <a:schemeClr val="dk2"/>
            </a:solidFill>
            <a:prstDash val="solid"/>
            <a:round/>
            <a:headEnd type="none" w="med" len="med"/>
            <a:tailEnd type="none" w="med" len="med"/>
          </a:ln>
        </p:spPr>
      </p:cxnSp>
      <p:cxnSp>
        <p:nvCxnSpPr>
          <p:cNvPr id="128" name="Google Shape;128;p13"/>
          <p:cNvCxnSpPr/>
          <p:nvPr/>
        </p:nvCxnSpPr>
        <p:spPr>
          <a:xfrm rot="10800000">
            <a:off x="6985310" y="4719950"/>
            <a:ext cx="1443600" cy="345600"/>
          </a:xfrm>
          <a:prstGeom prst="curvedConnector3">
            <a:avLst>
              <a:gd name="adj1" fmla="val 50000"/>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140"/>
        <p:cNvGrpSpPr/>
        <p:nvPr/>
      </p:nvGrpSpPr>
      <p:grpSpPr>
        <a:xfrm>
          <a:off x="0" y="0"/>
          <a:ext cx="0" cy="0"/>
          <a:chOff x="0" y="0"/>
          <a:chExt cx="0" cy="0"/>
        </a:xfrm>
      </p:grpSpPr>
      <p:sp>
        <p:nvSpPr>
          <p:cNvPr id="141" name="Google Shape;141;p15"/>
          <p:cNvSpPr txBox="1">
            <a:spLocks noGrp="1"/>
          </p:cNvSpPr>
          <p:nvPr>
            <p:ph type="subTitle" idx="1"/>
          </p:nvPr>
        </p:nvSpPr>
        <p:spPr>
          <a:xfrm>
            <a:off x="715100" y="1879500"/>
            <a:ext cx="3480300" cy="248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D1B4E5"/>
              </a:buClr>
              <a:buSzPts val="1500"/>
              <a:buFont typeface="Barlow"/>
              <a:buAutoNum type="arabicPeriod"/>
              <a:defRPr/>
            </a:lvl1pPr>
            <a:lvl2pPr lvl="1" rtl="0">
              <a:lnSpc>
                <a:spcPct val="100000"/>
              </a:lnSpc>
              <a:spcBef>
                <a:spcPts val="1000"/>
              </a:spcBef>
              <a:spcAft>
                <a:spcPts val="0"/>
              </a:spcAft>
              <a:buClr>
                <a:srgbClr val="000000"/>
              </a:buClr>
              <a:buSzPts val="1400"/>
              <a:buFont typeface="Arimo"/>
              <a:buAutoNum type="alphaLcPeriod"/>
              <a:defRPr/>
            </a:lvl2pPr>
            <a:lvl3pPr lvl="2" rtl="0">
              <a:lnSpc>
                <a:spcPct val="100000"/>
              </a:lnSpc>
              <a:spcBef>
                <a:spcPts val="0"/>
              </a:spcBef>
              <a:spcAft>
                <a:spcPts val="0"/>
              </a:spcAft>
              <a:buClr>
                <a:srgbClr val="000000"/>
              </a:buClr>
              <a:buSzPts val="1400"/>
              <a:buFont typeface="Arimo"/>
              <a:buAutoNum type="romanLcPeriod"/>
              <a:defRPr/>
            </a:lvl3pPr>
            <a:lvl4pPr lvl="3" rtl="0">
              <a:lnSpc>
                <a:spcPct val="100000"/>
              </a:lnSpc>
              <a:spcBef>
                <a:spcPts val="0"/>
              </a:spcBef>
              <a:spcAft>
                <a:spcPts val="0"/>
              </a:spcAft>
              <a:buClr>
                <a:srgbClr val="000000"/>
              </a:buClr>
              <a:buSzPts val="1400"/>
              <a:buFont typeface="Arimo"/>
              <a:buAutoNum type="arabicPeriod"/>
              <a:defRPr/>
            </a:lvl4pPr>
            <a:lvl5pPr lvl="4" rtl="0">
              <a:lnSpc>
                <a:spcPct val="100000"/>
              </a:lnSpc>
              <a:spcBef>
                <a:spcPts val="0"/>
              </a:spcBef>
              <a:spcAft>
                <a:spcPts val="0"/>
              </a:spcAft>
              <a:buClr>
                <a:srgbClr val="000000"/>
              </a:buClr>
              <a:buSzPts val="1400"/>
              <a:buFont typeface="Arimo"/>
              <a:buAutoNum type="alphaLcPeriod"/>
              <a:defRPr/>
            </a:lvl5pPr>
            <a:lvl6pPr lvl="5" rtl="0">
              <a:lnSpc>
                <a:spcPct val="100000"/>
              </a:lnSpc>
              <a:spcBef>
                <a:spcPts val="0"/>
              </a:spcBef>
              <a:spcAft>
                <a:spcPts val="0"/>
              </a:spcAft>
              <a:buClr>
                <a:srgbClr val="000000"/>
              </a:buClr>
              <a:buSzPts val="1400"/>
              <a:buFont typeface="Arimo"/>
              <a:buAutoNum type="romanLcPeriod"/>
              <a:defRPr/>
            </a:lvl6pPr>
            <a:lvl7pPr lvl="6" rtl="0">
              <a:lnSpc>
                <a:spcPct val="100000"/>
              </a:lnSpc>
              <a:spcBef>
                <a:spcPts val="0"/>
              </a:spcBef>
              <a:spcAft>
                <a:spcPts val="0"/>
              </a:spcAft>
              <a:buClr>
                <a:srgbClr val="000000"/>
              </a:buClr>
              <a:buSzPts val="1400"/>
              <a:buFont typeface="Arimo"/>
              <a:buAutoNum type="arabicPeriod"/>
              <a:defRPr/>
            </a:lvl7pPr>
            <a:lvl8pPr lvl="7" rtl="0">
              <a:lnSpc>
                <a:spcPct val="100000"/>
              </a:lnSpc>
              <a:spcBef>
                <a:spcPts val="0"/>
              </a:spcBef>
              <a:spcAft>
                <a:spcPts val="0"/>
              </a:spcAft>
              <a:buClr>
                <a:srgbClr val="000000"/>
              </a:buClr>
              <a:buSzPts val="1400"/>
              <a:buFont typeface="Arimo"/>
              <a:buAutoNum type="alphaLcPeriod"/>
              <a:defRPr/>
            </a:lvl8pPr>
            <a:lvl9pPr lvl="8" rtl="0">
              <a:lnSpc>
                <a:spcPct val="100000"/>
              </a:lnSpc>
              <a:spcBef>
                <a:spcPts val="0"/>
              </a:spcBef>
              <a:spcAft>
                <a:spcPts val="0"/>
              </a:spcAft>
              <a:buClr>
                <a:srgbClr val="000000"/>
              </a:buClr>
              <a:buSzPts val="1400"/>
              <a:buFont typeface="Arimo"/>
              <a:buAutoNum type="romanLcPeriod"/>
              <a:defRPr/>
            </a:lvl9pPr>
          </a:lstStyle>
          <a:p>
            <a:endParaRPr/>
          </a:p>
        </p:txBody>
      </p:sp>
      <p:sp>
        <p:nvSpPr>
          <p:cNvPr id="142" name="Google Shape;142;p15"/>
          <p:cNvSpPr txBox="1">
            <a:spLocks noGrp="1"/>
          </p:cNvSpPr>
          <p:nvPr>
            <p:ph type="title"/>
          </p:nvPr>
        </p:nvSpPr>
        <p:spPr>
          <a:xfrm>
            <a:off x="715100" y="860000"/>
            <a:ext cx="3001500" cy="10194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43" name="Google Shape;143;p15"/>
          <p:cNvCxnSpPr/>
          <p:nvPr/>
        </p:nvCxnSpPr>
        <p:spPr>
          <a:xfrm>
            <a:off x="704550" y="4892738"/>
            <a:ext cx="7734900" cy="0"/>
          </a:xfrm>
          <a:prstGeom prst="straightConnector1">
            <a:avLst/>
          </a:prstGeom>
          <a:noFill/>
          <a:ln w="19050" cap="flat" cmpd="sng">
            <a:solidFill>
              <a:schemeClr val="dk2"/>
            </a:solidFill>
            <a:prstDash val="solid"/>
            <a:round/>
            <a:headEnd type="none" w="med" len="med"/>
            <a:tailEnd type="none" w="med" len="med"/>
          </a:ln>
        </p:spPr>
      </p:cxnSp>
      <p:cxnSp>
        <p:nvCxnSpPr>
          <p:cNvPr id="144" name="Google Shape;144;p15"/>
          <p:cNvCxnSpPr/>
          <p:nvPr/>
        </p:nvCxnSpPr>
        <p:spPr>
          <a:xfrm>
            <a:off x="704550" y="250763"/>
            <a:ext cx="7734900" cy="0"/>
          </a:xfrm>
          <a:prstGeom prst="straightConnector1">
            <a:avLst/>
          </a:prstGeom>
          <a:noFill/>
          <a:ln w="19050" cap="flat" cmpd="sng">
            <a:solidFill>
              <a:schemeClr val="dk2"/>
            </a:solidFill>
            <a:prstDash val="solid"/>
            <a:round/>
            <a:headEnd type="none" w="med" len="med"/>
            <a:tailEnd type="none" w="med" len="med"/>
          </a:ln>
        </p:spPr>
      </p:cxnSp>
      <p:sp>
        <p:nvSpPr>
          <p:cNvPr id="145" name="Google Shape;145;p15"/>
          <p:cNvSpPr/>
          <p:nvPr/>
        </p:nvSpPr>
        <p:spPr>
          <a:xfrm>
            <a:off x="424325" y="167225"/>
            <a:ext cx="167100" cy="1671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8552575" y="4809188"/>
            <a:ext cx="167100" cy="1671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65"/>
        <p:cNvGrpSpPr/>
        <p:nvPr/>
      </p:nvGrpSpPr>
      <p:grpSpPr>
        <a:xfrm>
          <a:off x="0" y="0"/>
          <a:ext cx="0" cy="0"/>
          <a:chOff x="0" y="0"/>
          <a:chExt cx="0" cy="0"/>
        </a:xfrm>
      </p:grpSpPr>
      <p:sp>
        <p:nvSpPr>
          <p:cNvPr id="166" name="Google Shape;166;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7" name="Google Shape;167;p18"/>
          <p:cNvSpPr txBox="1">
            <a:spLocks noGrp="1"/>
          </p:cNvSpPr>
          <p:nvPr>
            <p:ph type="subTitle" idx="1"/>
          </p:nvPr>
        </p:nvSpPr>
        <p:spPr>
          <a:xfrm>
            <a:off x="714975" y="2438250"/>
            <a:ext cx="2180400" cy="491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i="1">
                <a:solidFill>
                  <a:schemeClr val="dk1"/>
                </a:solidFill>
                <a:latin typeface="Domine"/>
                <a:ea typeface="Domine"/>
                <a:cs typeface="Domine"/>
                <a:sym typeface="Domi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68" name="Google Shape;168;p18"/>
          <p:cNvSpPr txBox="1">
            <a:spLocks noGrp="1"/>
          </p:cNvSpPr>
          <p:nvPr>
            <p:ph type="subTitle" idx="2"/>
          </p:nvPr>
        </p:nvSpPr>
        <p:spPr>
          <a:xfrm>
            <a:off x="714975" y="2875017"/>
            <a:ext cx="2180400" cy="1129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9" name="Google Shape;169;p18"/>
          <p:cNvSpPr txBox="1">
            <a:spLocks noGrp="1"/>
          </p:cNvSpPr>
          <p:nvPr>
            <p:ph type="subTitle" idx="3"/>
          </p:nvPr>
        </p:nvSpPr>
        <p:spPr>
          <a:xfrm>
            <a:off x="3481788" y="2875017"/>
            <a:ext cx="2180400" cy="1129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0" name="Google Shape;170;p18"/>
          <p:cNvSpPr txBox="1">
            <a:spLocks noGrp="1"/>
          </p:cNvSpPr>
          <p:nvPr>
            <p:ph type="subTitle" idx="4"/>
          </p:nvPr>
        </p:nvSpPr>
        <p:spPr>
          <a:xfrm>
            <a:off x="6248626" y="2875017"/>
            <a:ext cx="2180400" cy="1129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1" name="Google Shape;171;p18"/>
          <p:cNvSpPr txBox="1">
            <a:spLocks noGrp="1"/>
          </p:cNvSpPr>
          <p:nvPr>
            <p:ph type="subTitle" idx="5"/>
          </p:nvPr>
        </p:nvSpPr>
        <p:spPr>
          <a:xfrm>
            <a:off x="3481788" y="2438250"/>
            <a:ext cx="2180400" cy="491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i="1">
                <a:solidFill>
                  <a:schemeClr val="dk1"/>
                </a:solidFill>
                <a:latin typeface="Domine"/>
                <a:ea typeface="Domine"/>
                <a:cs typeface="Domine"/>
                <a:sym typeface="Domi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72" name="Google Shape;172;p18"/>
          <p:cNvSpPr txBox="1">
            <a:spLocks noGrp="1"/>
          </p:cNvSpPr>
          <p:nvPr>
            <p:ph type="subTitle" idx="6"/>
          </p:nvPr>
        </p:nvSpPr>
        <p:spPr>
          <a:xfrm>
            <a:off x="6248626" y="2438250"/>
            <a:ext cx="2180400" cy="491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i="1">
                <a:solidFill>
                  <a:schemeClr val="dk1"/>
                </a:solidFill>
                <a:latin typeface="Domine"/>
                <a:ea typeface="Domine"/>
                <a:cs typeface="Domine"/>
                <a:sym typeface="Domi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cxnSp>
        <p:nvCxnSpPr>
          <p:cNvPr id="173" name="Google Shape;173;p18"/>
          <p:cNvCxnSpPr/>
          <p:nvPr/>
        </p:nvCxnSpPr>
        <p:spPr>
          <a:xfrm>
            <a:off x="704550" y="4892738"/>
            <a:ext cx="7734900" cy="0"/>
          </a:xfrm>
          <a:prstGeom prst="straightConnector1">
            <a:avLst/>
          </a:prstGeom>
          <a:noFill/>
          <a:ln w="19050" cap="flat" cmpd="sng">
            <a:solidFill>
              <a:schemeClr val="dk2"/>
            </a:solidFill>
            <a:prstDash val="solid"/>
            <a:round/>
            <a:headEnd type="none" w="med" len="med"/>
            <a:tailEnd type="none" w="med" len="med"/>
          </a:ln>
        </p:spPr>
      </p:cxnSp>
      <p:cxnSp>
        <p:nvCxnSpPr>
          <p:cNvPr id="174" name="Google Shape;174;p18"/>
          <p:cNvCxnSpPr/>
          <p:nvPr/>
        </p:nvCxnSpPr>
        <p:spPr>
          <a:xfrm rot="10800000" flipH="1">
            <a:off x="704543" y="4719950"/>
            <a:ext cx="1443600" cy="345600"/>
          </a:xfrm>
          <a:prstGeom prst="curvedConnector3">
            <a:avLst>
              <a:gd name="adj1" fmla="val 50000"/>
            </a:avLst>
          </a:prstGeom>
          <a:noFill/>
          <a:ln w="19050" cap="flat" cmpd="sng">
            <a:solidFill>
              <a:schemeClr val="dk2"/>
            </a:solidFill>
            <a:prstDash val="solid"/>
            <a:round/>
            <a:headEnd type="none" w="med" len="med"/>
            <a:tailEnd type="none" w="med" len="med"/>
          </a:ln>
        </p:spPr>
      </p:cxnSp>
      <p:sp>
        <p:nvSpPr>
          <p:cNvPr id="175" name="Google Shape;175;p18"/>
          <p:cNvSpPr/>
          <p:nvPr/>
        </p:nvSpPr>
        <p:spPr>
          <a:xfrm>
            <a:off x="476525" y="5004986"/>
            <a:ext cx="114900" cy="1149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6" name="Google Shape;176;p18"/>
          <p:cNvCxnSpPr/>
          <p:nvPr/>
        </p:nvCxnSpPr>
        <p:spPr>
          <a:xfrm>
            <a:off x="704550" y="250763"/>
            <a:ext cx="7734900" cy="0"/>
          </a:xfrm>
          <a:prstGeom prst="straightConnector1">
            <a:avLst/>
          </a:prstGeom>
          <a:noFill/>
          <a:ln w="19050" cap="flat" cmpd="sng">
            <a:solidFill>
              <a:schemeClr val="dk2"/>
            </a:solidFill>
            <a:prstDash val="solid"/>
            <a:round/>
            <a:headEnd type="none" w="med" len="med"/>
            <a:tailEnd type="none" w="med" len="med"/>
          </a:ln>
        </p:spPr>
      </p:cxnSp>
      <p:cxnSp>
        <p:nvCxnSpPr>
          <p:cNvPr id="177" name="Google Shape;177;p18"/>
          <p:cNvCxnSpPr/>
          <p:nvPr/>
        </p:nvCxnSpPr>
        <p:spPr>
          <a:xfrm rot="10800000" flipH="1">
            <a:off x="6985293" y="77975"/>
            <a:ext cx="1443600" cy="345600"/>
          </a:xfrm>
          <a:prstGeom prst="curvedConnector3">
            <a:avLst>
              <a:gd name="adj1" fmla="val 50000"/>
            </a:avLst>
          </a:prstGeom>
          <a:noFill/>
          <a:ln w="19050" cap="flat" cmpd="sng">
            <a:solidFill>
              <a:schemeClr val="dk2"/>
            </a:solidFill>
            <a:prstDash val="solid"/>
            <a:round/>
            <a:headEnd type="none" w="med" len="med"/>
            <a:tailEnd type="none" w="med" len="med"/>
          </a:ln>
        </p:spPr>
      </p:cxnSp>
      <p:sp>
        <p:nvSpPr>
          <p:cNvPr id="178" name="Google Shape;178;p18"/>
          <p:cNvSpPr/>
          <p:nvPr/>
        </p:nvSpPr>
        <p:spPr>
          <a:xfrm>
            <a:off x="8552575" y="18251"/>
            <a:ext cx="114900" cy="1149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79"/>
        <p:cNvGrpSpPr/>
        <p:nvPr/>
      </p:nvGrpSpPr>
      <p:grpSpPr>
        <a:xfrm>
          <a:off x="0" y="0"/>
          <a:ext cx="0" cy="0"/>
          <a:chOff x="0" y="0"/>
          <a:chExt cx="0" cy="0"/>
        </a:xfrm>
      </p:grpSpPr>
      <p:cxnSp>
        <p:nvCxnSpPr>
          <p:cNvPr id="180" name="Google Shape;180;p19"/>
          <p:cNvCxnSpPr/>
          <p:nvPr/>
        </p:nvCxnSpPr>
        <p:spPr>
          <a:xfrm>
            <a:off x="704550" y="4892738"/>
            <a:ext cx="7734900" cy="0"/>
          </a:xfrm>
          <a:prstGeom prst="straightConnector1">
            <a:avLst/>
          </a:prstGeom>
          <a:noFill/>
          <a:ln w="19050" cap="flat" cmpd="sng">
            <a:solidFill>
              <a:schemeClr val="dk2"/>
            </a:solidFill>
            <a:prstDash val="solid"/>
            <a:round/>
            <a:headEnd type="none" w="med" len="med"/>
            <a:tailEnd type="none" w="med" len="med"/>
          </a:ln>
        </p:spPr>
      </p:cxnSp>
      <p:sp>
        <p:nvSpPr>
          <p:cNvPr id="181" name="Google Shape;181;p19"/>
          <p:cNvSpPr/>
          <p:nvPr/>
        </p:nvSpPr>
        <p:spPr>
          <a:xfrm>
            <a:off x="8526475" y="4783088"/>
            <a:ext cx="167100" cy="1671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3" name="Google Shape;183;p19"/>
          <p:cNvSpPr txBox="1">
            <a:spLocks noGrp="1"/>
          </p:cNvSpPr>
          <p:nvPr>
            <p:ph type="subTitle" idx="1"/>
          </p:nvPr>
        </p:nvSpPr>
        <p:spPr>
          <a:xfrm>
            <a:off x="1531275" y="1213120"/>
            <a:ext cx="29670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i="1">
                <a:solidFill>
                  <a:schemeClr val="dk1"/>
                </a:solidFill>
                <a:latin typeface="Domine"/>
                <a:ea typeface="Domine"/>
                <a:cs typeface="Domine"/>
                <a:sym typeface="Domi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4" name="Google Shape;184;p19"/>
          <p:cNvSpPr txBox="1">
            <a:spLocks noGrp="1"/>
          </p:cNvSpPr>
          <p:nvPr>
            <p:ph type="subTitle" idx="2"/>
          </p:nvPr>
        </p:nvSpPr>
        <p:spPr>
          <a:xfrm>
            <a:off x="1531276" y="1679975"/>
            <a:ext cx="29670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5" name="Google Shape;185;p19"/>
          <p:cNvSpPr txBox="1">
            <a:spLocks noGrp="1"/>
          </p:cNvSpPr>
          <p:nvPr>
            <p:ph type="subTitle" idx="3"/>
          </p:nvPr>
        </p:nvSpPr>
        <p:spPr>
          <a:xfrm>
            <a:off x="5457002" y="1679975"/>
            <a:ext cx="29670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6" name="Google Shape;186;p19"/>
          <p:cNvSpPr txBox="1">
            <a:spLocks noGrp="1"/>
          </p:cNvSpPr>
          <p:nvPr>
            <p:ph type="subTitle" idx="4"/>
          </p:nvPr>
        </p:nvSpPr>
        <p:spPr>
          <a:xfrm>
            <a:off x="1531276" y="3428300"/>
            <a:ext cx="29670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7" name="Google Shape;187;p19"/>
          <p:cNvSpPr txBox="1">
            <a:spLocks noGrp="1"/>
          </p:cNvSpPr>
          <p:nvPr>
            <p:ph type="subTitle" idx="5"/>
          </p:nvPr>
        </p:nvSpPr>
        <p:spPr>
          <a:xfrm>
            <a:off x="5457002" y="3428300"/>
            <a:ext cx="29670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8" name="Google Shape;188;p19"/>
          <p:cNvSpPr txBox="1">
            <a:spLocks noGrp="1"/>
          </p:cNvSpPr>
          <p:nvPr>
            <p:ph type="subTitle" idx="6"/>
          </p:nvPr>
        </p:nvSpPr>
        <p:spPr>
          <a:xfrm>
            <a:off x="1531275" y="2961445"/>
            <a:ext cx="29670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i="1">
                <a:solidFill>
                  <a:schemeClr val="dk1"/>
                </a:solidFill>
                <a:latin typeface="Domine"/>
                <a:ea typeface="Domine"/>
                <a:cs typeface="Domine"/>
                <a:sym typeface="Domi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9" name="Google Shape;189;p19"/>
          <p:cNvSpPr txBox="1">
            <a:spLocks noGrp="1"/>
          </p:cNvSpPr>
          <p:nvPr>
            <p:ph type="subTitle" idx="7"/>
          </p:nvPr>
        </p:nvSpPr>
        <p:spPr>
          <a:xfrm>
            <a:off x="5457000" y="1213120"/>
            <a:ext cx="29670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i="1">
                <a:solidFill>
                  <a:schemeClr val="dk1"/>
                </a:solidFill>
                <a:latin typeface="Domine"/>
                <a:ea typeface="Domine"/>
                <a:cs typeface="Domine"/>
                <a:sym typeface="Domi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0" name="Google Shape;190;p19"/>
          <p:cNvSpPr txBox="1">
            <a:spLocks noGrp="1"/>
          </p:cNvSpPr>
          <p:nvPr>
            <p:ph type="subTitle" idx="8"/>
          </p:nvPr>
        </p:nvSpPr>
        <p:spPr>
          <a:xfrm>
            <a:off x="5457000" y="2961445"/>
            <a:ext cx="29670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i="1">
                <a:solidFill>
                  <a:schemeClr val="dk1"/>
                </a:solidFill>
                <a:latin typeface="Domine"/>
                <a:ea typeface="Domine"/>
                <a:cs typeface="Domine"/>
                <a:sym typeface="Domi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cxnSp>
        <p:nvCxnSpPr>
          <p:cNvPr id="191" name="Google Shape;191;p19"/>
          <p:cNvCxnSpPr/>
          <p:nvPr/>
        </p:nvCxnSpPr>
        <p:spPr>
          <a:xfrm>
            <a:off x="704550" y="250763"/>
            <a:ext cx="7734900" cy="0"/>
          </a:xfrm>
          <a:prstGeom prst="straightConnector1">
            <a:avLst/>
          </a:prstGeom>
          <a:noFill/>
          <a:ln w="19050" cap="flat" cmpd="sng">
            <a:solidFill>
              <a:schemeClr val="dk2"/>
            </a:solidFill>
            <a:prstDash val="solid"/>
            <a:round/>
            <a:headEnd type="none" w="med" len="med"/>
            <a:tailEnd type="none" w="med" len="med"/>
          </a:ln>
        </p:spPr>
      </p:cxnSp>
      <p:cxnSp>
        <p:nvCxnSpPr>
          <p:cNvPr id="192" name="Google Shape;192;p19"/>
          <p:cNvCxnSpPr/>
          <p:nvPr/>
        </p:nvCxnSpPr>
        <p:spPr>
          <a:xfrm>
            <a:off x="704550" y="4892738"/>
            <a:ext cx="7734900" cy="0"/>
          </a:xfrm>
          <a:prstGeom prst="straightConnector1">
            <a:avLst/>
          </a:prstGeom>
          <a:noFill/>
          <a:ln w="19050" cap="flat" cmpd="sng">
            <a:solidFill>
              <a:schemeClr val="dk2"/>
            </a:solidFill>
            <a:prstDash val="solid"/>
            <a:round/>
            <a:headEnd type="none" w="med" len="med"/>
            <a:tailEnd type="none" w="med" len="med"/>
          </a:ln>
        </p:spPr>
      </p:cxnSp>
      <p:sp>
        <p:nvSpPr>
          <p:cNvPr id="193" name="Google Shape;193;p19"/>
          <p:cNvSpPr/>
          <p:nvPr/>
        </p:nvSpPr>
        <p:spPr>
          <a:xfrm>
            <a:off x="8552575" y="193325"/>
            <a:ext cx="114900" cy="1149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9"/>
          <p:cNvSpPr/>
          <p:nvPr/>
        </p:nvSpPr>
        <p:spPr>
          <a:xfrm>
            <a:off x="476525" y="193325"/>
            <a:ext cx="114900" cy="1149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9"/>
          <p:cNvSpPr/>
          <p:nvPr/>
        </p:nvSpPr>
        <p:spPr>
          <a:xfrm>
            <a:off x="450425" y="4809188"/>
            <a:ext cx="167100" cy="1671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96"/>
        <p:cNvGrpSpPr/>
        <p:nvPr/>
      </p:nvGrpSpPr>
      <p:grpSpPr>
        <a:xfrm>
          <a:off x="0" y="0"/>
          <a:ext cx="0" cy="0"/>
          <a:chOff x="0" y="0"/>
          <a:chExt cx="0" cy="0"/>
        </a:xfrm>
      </p:grpSpPr>
      <p:sp>
        <p:nvSpPr>
          <p:cNvPr id="197" name="Google Shape;197;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8" name="Google Shape;198;p20"/>
          <p:cNvSpPr txBox="1">
            <a:spLocks noGrp="1"/>
          </p:cNvSpPr>
          <p:nvPr>
            <p:ph type="subTitle" idx="1"/>
          </p:nvPr>
        </p:nvSpPr>
        <p:spPr>
          <a:xfrm>
            <a:off x="720000" y="1771478"/>
            <a:ext cx="2459100" cy="105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9" name="Google Shape;199;p20"/>
          <p:cNvSpPr txBox="1">
            <a:spLocks noGrp="1"/>
          </p:cNvSpPr>
          <p:nvPr>
            <p:ph type="subTitle" idx="2"/>
          </p:nvPr>
        </p:nvSpPr>
        <p:spPr>
          <a:xfrm>
            <a:off x="3342470" y="1771478"/>
            <a:ext cx="2459100" cy="105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0" name="Google Shape;200;p20"/>
          <p:cNvSpPr txBox="1">
            <a:spLocks noGrp="1"/>
          </p:cNvSpPr>
          <p:nvPr>
            <p:ph type="subTitle" idx="3"/>
          </p:nvPr>
        </p:nvSpPr>
        <p:spPr>
          <a:xfrm>
            <a:off x="5964600" y="1771477"/>
            <a:ext cx="2459100" cy="105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1" name="Google Shape;201;p20"/>
          <p:cNvSpPr txBox="1">
            <a:spLocks noGrp="1"/>
          </p:cNvSpPr>
          <p:nvPr>
            <p:ph type="subTitle" idx="4"/>
          </p:nvPr>
        </p:nvSpPr>
        <p:spPr>
          <a:xfrm>
            <a:off x="720000" y="3396390"/>
            <a:ext cx="2459100" cy="105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2" name="Google Shape;202;p20"/>
          <p:cNvSpPr txBox="1">
            <a:spLocks noGrp="1"/>
          </p:cNvSpPr>
          <p:nvPr>
            <p:ph type="subTitle" idx="5"/>
          </p:nvPr>
        </p:nvSpPr>
        <p:spPr>
          <a:xfrm>
            <a:off x="3342470" y="3396390"/>
            <a:ext cx="2459100" cy="105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3" name="Google Shape;203;p20"/>
          <p:cNvSpPr txBox="1">
            <a:spLocks noGrp="1"/>
          </p:cNvSpPr>
          <p:nvPr>
            <p:ph type="subTitle" idx="6"/>
          </p:nvPr>
        </p:nvSpPr>
        <p:spPr>
          <a:xfrm>
            <a:off x="5964600" y="3396388"/>
            <a:ext cx="2454000" cy="105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4" name="Google Shape;204;p20"/>
          <p:cNvSpPr txBox="1">
            <a:spLocks noGrp="1"/>
          </p:cNvSpPr>
          <p:nvPr>
            <p:ph type="subTitle" idx="7"/>
          </p:nvPr>
        </p:nvSpPr>
        <p:spPr>
          <a:xfrm>
            <a:off x="720000" y="1289125"/>
            <a:ext cx="2459100" cy="537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i="1">
                <a:solidFill>
                  <a:schemeClr val="dk1"/>
                </a:solidFill>
                <a:latin typeface="Domine"/>
                <a:ea typeface="Domine"/>
                <a:cs typeface="Domine"/>
                <a:sym typeface="Domi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05" name="Google Shape;205;p20"/>
          <p:cNvSpPr txBox="1">
            <a:spLocks noGrp="1"/>
          </p:cNvSpPr>
          <p:nvPr>
            <p:ph type="subTitle" idx="8"/>
          </p:nvPr>
        </p:nvSpPr>
        <p:spPr>
          <a:xfrm>
            <a:off x="3342470" y="1289125"/>
            <a:ext cx="2459100" cy="537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i="1">
                <a:solidFill>
                  <a:schemeClr val="dk1"/>
                </a:solidFill>
                <a:latin typeface="Domine"/>
                <a:ea typeface="Domine"/>
                <a:cs typeface="Domine"/>
                <a:sym typeface="Domi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06" name="Google Shape;206;p20"/>
          <p:cNvSpPr txBox="1">
            <a:spLocks noGrp="1"/>
          </p:cNvSpPr>
          <p:nvPr>
            <p:ph type="subTitle" idx="9"/>
          </p:nvPr>
        </p:nvSpPr>
        <p:spPr>
          <a:xfrm>
            <a:off x="5964600" y="1289125"/>
            <a:ext cx="2459100" cy="537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i="1">
                <a:solidFill>
                  <a:schemeClr val="dk1"/>
                </a:solidFill>
                <a:latin typeface="Domine"/>
                <a:ea typeface="Domine"/>
                <a:cs typeface="Domine"/>
                <a:sym typeface="Domi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07" name="Google Shape;207;p20"/>
          <p:cNvSpPr txBox="1">
            <a:spLocks noGrp="1"/>
          </p:cNvSpPr>
          <p:nvPr>
            <p:ph type="subTitle" idx="13"/>
          </p:nvPr>
        </p:nvSpPr>
        <p:spPr>
          <a:xfrm>
            <a:off x="720000" y="2917532"/>
            <a:ext cx="2459100" cy="537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i="1">
                <a:solidFill>
                  <a:schemeClr val="dk1"/>
                </a:solidFill>
                <a:latin typeface="Domine"/>
                <a:ea typeface="Domine"/>
                <a:cs typeface="Domine"/>
                <a:sym typeface="Domi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08" name="Google Shape;208;p20"/>
          <p:cNvSpPr txBox="1">
            <a:spLocks noGrp="1"/>
          </p:cNvSpPr>
          <p:nvPr>
            <p:ph type="subTitle" idx="14"/>
          </p:nvPr>
        </p:nvSpPr>
        <p:spPr>
          <a:xfrm>
            <a:off x="3342470" y="2917532"/>
            <a:ext cx="2459100" cy="537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i="1">
                <a:solidFill>
                  <a:schemeClr val="dk1"/>
                </a:solidFill>
                <a:latin typeface="Domine"/>
                <a:ea typeface="Domine"/>
                <a:cs typeface="Domine"/>
                <a:sym typeface="Domi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09" name="Google Shape;209;p20"/>
          <p:cNvSpPr txBox="1">
            <a:spLocks noGrp="1"/>
          </p:cNvSpPr>
          <p:nvPr>
            <p:ph type="subTitle" idx="15"/>
          </p:nvPr>
        </p:nvSpPr>
        <p:spPr>
          <a:xfrm>
            <a:off x="5964600" y="2917525"/>
            <a:ext cx="2459100" cy="537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i="1">
                <a:solidFill>
                  <a:schemeClr val="dk1"/>
                </a:solidFill>
                <a:latin typeface="Domine"/>
                <a:ea typeface="Domine"/>
                <a:cs typeface="Domine"/>
                <a:sym typeface="Domi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cxnSp>
        <p:nvCxnSpPr>
          <p:cNvPr id="210" name="Google Shape;210;p20"/>
          <p:cNvCxnSpPr/>
          <p:nvPr/>
        </p:nvCxnSpPr>
        <p:spPr>
          <a:xfrm>
            <a:off x="704550" y="250763"/>
            <a:ext cx="7734900" cy="0"/>
          </a:xfrm>
          <a:prstGeom prst="straightConnector1">
            <a:avLst/>
          </a:prstGeom>
          <a:noFill/>
          <a:ln w="19050" cap="flat" cmpd="sng">
            <a:solidFill>
              <a:schemeClr val="dk2"/>
            </a:solidFill>
            <a:prstDash val="solid"/>
            <a:round/>
            <a:headEnd type="none" w="med" len="med"/>
            <a:tailEnd type="none" w="med" len="med"/>
          </a:ln>
        </p:spPr>
      </p:cxnSp>
      <p:cxnSp>
        <p:nvCxnSpPr>
          <p:cNvPr id="211" name="Google Shape;211;p20"/>
          <p:cNvCxnSpPr/>
          <p:nvPr/>
        </p:nvCxnSpPr>
        <p:spPr>
          <a:xfrm>
            <a:off x="704550" y="4892738"/>
            <a:ext cx="7734900" cy="0"/>
          </a:xfrm>
          <a:prstGeom prst="straightConnector1">
            <a:avLst/>
          </a:prstGeom>
          <a:noFill/>
          <a:ln w="19050" cap="flat" cmpd="sng">
            <a:solidFill>
              <a:schemeClr val="dk2"/>
            </a:solidFill>
            <a:prstDash val="solid"/>
            <a:round/>
            <a:headEnd type="none" w="med" len="med"/>
            <a:tailEnd type="none" w="med" len="med"/>
          </a:ln>
        </p:spPr>
      </p:cxnSp>
      <p:sp>
        <p:nvSpPr>
          <p:cNvPr id="212" name="Google Shape;212;p20"/>
          <p:cNvSpPr/>
          <p:nvPr/>
        </p:nvSpPr>
        <p:spPr>
          <a:xfrm>
            <a:off x="8552575" y="193325"/>
            <a:ext cx="114900" cy="1149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0"/>
          <p:cNvSpPr/>
          <p:nvPr/>
        </p:nvSpPr>
        <p:spPr>
          <a:xfrm>
            <a:off x="476525" y="4835300"/>
            <a:ext cx="114900" cy="1149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0"/>
          <p:cNvSpPr/>
          <p:nvPr/>
        </p:nvSpPr>
        <p:spPr>
          <a:xfrm>
            <a:off x="8552575" y="4835300"/>
            <a:ext cx="114900" cy="1149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0"/>
          <p:cNvSpPr/>
          <p:nvPr/>
        </p:nvSpPr>
        <p:spPr>
          <a:xfrm>
            <a:off x="476525" y="193325"/>
            <a:ext cx="114900" cy="1149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6" name="Google Shape;216;p20"/>
          <p:cNvCxnSpPr/>
          <p:nvPr/>
        </p:nvCxnSpPr>
        <p:spPr>
          <a:xfrm rot="10800000" flipH="1">
            <a:off x="704543" y="4719950"/>
            <a:ext cx="1443600" cy="345600"/>
          </a:xfrm>
          <a:prstGeom prst="curvedConnector3">
            <a:avLst>
              <a:gd name="adj1" fmla="val 50000"/>
            </a:avLst>
          </a:prstGeom>
          <a:noFill/>
          <a:ln w="19050" cap="flat" cmpd="sng">
            <a:solidFill>
              <a:schemeClr val="dk2"/>
            </a:solidFill>
            <a:prstDash val="solid"/>
            <a:round/>
            <a:headEnd type="none" w="med" len="med"/>
            <a:tailEnd type="none" w="med" len="med"/>
          </a:ln>
        </p:spPr>
      </p:cxnSp>
      <p:cxnSp>
        <p:nvCxnSpPr>
          <p:cNvPr id="217" name="Google Shape;217;p20"/>
          <p:cNvCxnSpPr/>
          <p:nvPr/>
        </p:nvCxnSpPr>
        <p:spPr>
          <a:xfrm rot="10800000">
            <a:off x="6985310" y="4719950"/>
            <a:ext cx="1443600" cy="345600"/>
          </a:xfrm>
          <a:prstGeom prst="curvedConnector3">
            <a:avLst>
              <a:gd name="adj1" fmla="val 50000"/>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218"/>
        <p:cNvGrpSpPr/>
        <p:nvPr/>
      </p:nvGrpSpPr>
      <p:grpSpPr>
        <a:xfrm>
          <a:off x="0" y="0"/>
          <a:ext cx="0" cy="0"/>
          <a:chOff x="0" y="0"/>
          <a:chExt cx="0" cy="0"/>
        </a:xfrm>
      </p:grpSpPr>
      <p:sp>
        <p:nvSpPr>
          <p:cNvPr id="219" name="Google Shape;219;p21"/>
          <p:cNvSpPr txBox="1">
            <a:spLocks noGrp="1"/>
          </p:cNvSpPr>
          <p:nvPr>
            <p:ph type="title" hasCustomPrompt="1"/>
          </p:nvPr>
        </p:nvSpPr>
        <p:spPr>
          <a:xfrm>
            <a:off x="1564800" y="600575"/>
            <a:ext cx="60144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45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20" name="Google Shape;220;p21"/>
          <p:cNvSpPr txBox="1">
            <a:spLocks noGrp="1"/>
          </p:cNvSpPr>
          <p:nvPr>
            <p:ph type="subTitle" idx="1"/>
          </p:nvPr>
        </p:nvSpPr>
        <p:spPr>
          <a:xfrm>
            <a:off x="1564800" y="1352318"/>
            <a:ext cx="60144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1" name="Google Shape;221;p21"/>
          <p:cNvSpPr txBox="1">
            <a:spLocks noGrp="1"/>
          </p:cNvSpPr>
          <p:nvPr>
            <p:ph type="title" idx="2" hasCustomPrompt="1"/>
          </p:nvPr>
        </p:nvSpPr>
        <p:spPr>
          <a:xfrm>
            <a:off x="1564800" y="1973274"/>
            <a:ext cx="60144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45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22" name="Google Shape;222;p21"/>
          <p:cNvSpPr txBox="1">
            <a:spLocks noGrp="1"/>
          </p:cNvSpPr>
          <p:nvPr>
            <p:ph type="subTitle" idx="3"/>
          </p:nvPr>
        </p:nvSpPr>
        <p:spPr>
          <a:xfrm>
            <a:off x="1564800" y="2725017"/>
            <a:ext cx="60144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3" name="Google Shape;223;p21"/>
          <p:cNvSpPr txBox="1">
            <a:spLocks noGrp="1"/>
          </p:cNvSpPr>
          <p:nvPr>
            <p:ph type="title" idx="4" hasCustomPrompt="1"/>
          </p:nvPr>
        </p:nvSpPr>
        <p:spPr>
          <a:xfrm>
            <a:off x="1564800" y="3345973"/>
            <a:ext cx="60144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45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24" name="Google Shape;224;p21"/>
          <p:cNvSpPr txBox="1">
            <a:spLocks noGrp="1"/>
          </p:cNvSpPr>
          <p:nvPr>
            <p:ph type="subTitle" idx="5"/>
          </p:nvPr>
        </p:nvSpPr>
        <p:spPr>
          <a:xfrm>
            <a:off x="1564800" y="4097716"/>
            <a:ext cx="60144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cxnSp>
        <p:nvCxnSpPr>
          <p:cNvPr id="225" name="Google Shape;225;p21"/>
          <p:cNvCxnSpPr/>
          <p:nvPr/>
        </p:nvCxnSpPr>
        <p:spPr>
          <a:xfrm>
            <a:off x="704550" y="4892738"/>
            <a:ext cx="7734900" cy="0"/>
          </a:xfrm>
          <a:prstGeom prst="straightConnector1">
            <a:avLst/>
          </a:prstGeom>
          <a:noFill/>
          <a:ln w="19050" cap="flat" cmpd="sng">
            <a:solidFill>
              <a:schemeClr val="dk2"/>
            </a:solidFill>
            <a:prstDash val="solid"/>
            <a:round/>
            <a:headEnd type="none" w="med" len="med"/>
            <a:tailEnd type="none" w="med" len="med"/>
          </a:ln>
        </p:spPr>
      </p:cxnSp>
      <p:cxnSp>
        <p:nvCxnSpPr>
          <p:cNvPr id="226" name="Google Shape;226;p21"/>
          <p:cNvCxnSpPr/>
          <p:nvPr/>
        </p:nvCxnSpPr>
        <p:spPr>
          <a:xfrm>
            <a:off x="704550" y="250763"/>
            <a:ext cx="7734900" cy="0"/>
          </a:xfrm>
          <a:prstGeom prst="straightConnector1">
            <a:avLst/>
          </a:prstGeom>
          <a:noFill/>
          <a:ln w="19050" cap="flat" cmpd="sng">
            <a:solidFill>
              <a:schemeClr val="dk2"/>
            </a:solidFill>
            <a:prstDash val="solid"/>
            <a:round/>
            <a:headEnd type="none" w="med" len="med"/>
            <a:tailEnd type="none" w="med" len="med"/>
          </a:ln>
        </p:spPr>
      </p:cxnSp>
      <p:sp>
        <p:nvSpPr>
          <p:cNvPr id="227" name="Google Shape;227;p21"/>
          <p:cNvSpPr/>
          <p:nvPr/>
        </p:nvSpPr>
        <p:spPr>
          <a:xfrm>
            <a:off x="424325" y="167225"/>
            <a:ext cx="167100" cy="1671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1"/>
          <p:cNvSpPr/>
          <p:nvPr/>
        </p:nvSpPr>
        <p:spPr>
          <a:xfrm>
            <a:off x="8552575" y="4809188"/>
            <a:ext cx="167100" cy="1671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63"/>
        <p:cNvGrpSpPr/>
        <p:nvPr/>
      </p:nvGrpSpPr>
      <p:grpSpPr>
        <a:xfrm>
          <a:off x="0" y="0"/>
          <a:ext cx="0" cy="0"/>
          <a:chOff x="0" y="0"/>
          <a:chExt cx="0" cy="0"/>
        </a:xfrm>
      </p:grpSpPr>
      <p:cxnSp>
        <p:nvCxnSpPr>
          <p:cNvPr id="264" name="Google Shape;264;p26"/>
          <p:cNvCxnSpPr/>
          <p:nvPr/>
        </p:nvCxnSpPr>
        <p:spPr>
          <a:xfrm>
            <a:off x="704550" y="250763"/>
            <a:ext cx="7734900" cy="0"/>
          </a:xfrm>
          <a:prstGeom prst="straightConnector1">
            <a:avLst/>
          </a:prstGeom>
          <a:noFill/>
          <a:ln w="19050" cap="flat" cmpd="sng">
            <a:solidFill>
              <a:schemeClr val="dk2"/>
            </a:solidFill>
            <a:prstDash val="solid"/>
            <a:round/>
            <a:headEnd type="none" w="med" len="med"/>
            <a:tailEnd type="none" w="med" len="med"/>
          </a:ln>
        </p:spPr>
      </p:cxnSp>
      <p:cxnSp>
        <p:nvCxnSpPr>
          <p:cNvPr id="265" name="Google Shape;265;p26"/>
          <p:cNvCxnSpPr/>
          <p:nvPr/>
        </p:nvCxnSpPr>
        <p:spPr>
          <a:xfrm>
            <a:off x="704550" y="4892738"/>
            <a:ext cx="7734900" cy="0"/>
          </a:xfrm>
          <a:prstGeom prst="straightConnector1">
            <a:avLst/>
          </a:prstGeom>
          <a:noFill/>
          <a:ln w="19050" cap="flat" cmpd="sng">
            <a:solidFill>
              <a:schemeClr val="dk2"/>
            </a:solidFill>
            <a:prstDash val="solid"/>
            <a:round/>
            <a:headEnd type="none" w="med" len="med"/>
            <a:tailEnd type="none" w="med" len="med"/>
          </a:ln>
        </p:spPr>
      </p:cxnSp>
      <p:cxnSp>
        <p:nvCxnSpPr>
          <p:cNvPr id="266" name="Google Shape;266;p26"/>
          <p:cNvCxnSpPr/>
          <p:nvPr/>
        </p:nvCxnSpPr>
        <p:spPr>
          <a:xfrm rot="10800000" flipH="1">
            <a:off x="7003418" y="4719950"/>
            <a:ext cx="1443600" cy="345600"/>
          </a:xfrm>
          <a:prstGeom prst="curvedConnector3">
            <a:avLst>
              <a:gd name="adj1" fmla="val 50000"/>
            </a:avLst>
          </a:prstGeom>
          <a:noFill/>
          <a:ln w="19050" cap="flat" cmpd="sng">
            <a:solidFill>
              <a:schemeClr val="dk2"/>
            </a:solidFill>
            <a:prstDash val="solid"/>
            <a:round/>
            <a:headEnd type="none" w="med" len="med"/>
            <a:tailEnd type="none" w="med" len="med"/>
          </a:ln>
        </p:spPr>
      </p:cxnSp>
      <p:cxnSp>
        <p:nvCxnSpPr>
          <p:cNvPr id="267" name="Google Shape;267;p26"/>
          <p:cNvCxnSpPr/>
          <p:nvPr/>
        </p:nvCxnSpPr>
        <p:spPr>
          <a:xfrm rot="10800000" flipH="1">
            <a:off x="704543" y="77975"/>
            <a:ext cx="1443600" cy="345600"/>
          </a:xfrm>
          <a:prstGeom prst="curvedConnector3">
            <a:avLst>
              <a:gd name="adj1" fmla="val 50000"/>
            </a:avLst>
          </a:prstGeom>
          <a:noFill/>
          <a:ln w="19050" cap="flat" cmpd="sng">
            <a:solidFill>
              <a:schemeClr val="dk2"/>
            </a:solidFill>
            <a:prstDash val="solid"/>
            <a:round/>
            <a:headEnd type="none" w="med" len="med"/>
            <a:tailEnd type="none" w="med" len="med"/>
          </a:ln>
        </p:spPr>
      </p:cxnSp>
      <p:sp>
        <p:nvSpPr>
          <p:cNvPr id="268" name="Google Shape;268;p26"/>
          <p:cNvSpPr/>
          <p:nvPr/>
        </p:nvSpPr>
        <p:spPr>
          <a:xfrm>
            <a:off x="8552575" y="4636363"/>
            <a:ext cx="167100" cy="1671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424325" y="334325"/>
            <a:ext cx="167100" cy="1671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 name="Google Shape;270;p26"/>
          <p:cNvCxnSpPr/>
          <p:nvPr/>
        </p:nvCxnSpPr>
        <p:spPr>
          <a:xfrm rot="10800000">
            <a:off x="7003425" y="77975"/>
            <a:ext cx="1443600" cy="345600"/>
          </a:xfrm>
          <a:prstGeom prst="curvedConnector3">
            <a:avLst>
              <a:gd name="adj1" fmla="val 50000"/>
            </a:avLst>
          </a:prstGeom>
          <a:noFill/>
          <a:ln w="19050" cap="flat" cmpd="sng">
            <a:solidFill>
              <a:schemeClr val="dk2"/>
            </a:solidFill>
            <a:prstDash val="solid"/>
            <a:round/>
            <a:headEnd type="none" w="med" len="med"/>
            <a:tailEnd type="none" w="med" len="med"/>
          </a:ln>
        </p:spPr>
      </p:cxnSp>
      <p:sp>
        <p:nvSpPr>
          <p:cNvPr id="271" name="Google Shape;271;p26"/>
          <p:cNvSpPr/>
          <p:nvPr/>
        </p:nvSpPr>
        <p:spPr>
          <a:xfrm flipH="1">
            <a:off x="8560143" y="334325"/>
            <a:ext cx="167100" cy="1671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2" name="Google Shape;272;p26"/>
          <p:cNvCxnSpPr/>
          <p:nvPr/>
        </p:nvCxnSpPr>
        <p:spPr>
          <a:xfrm rot="10800000">
            <a:off x="696975" y="4761738"/>
            <a:ext cx="1443600" cy="345600"/>
          </a:xfrm>
          <a:prstGeom prst="curvedConnector3">
            <a:avLst>
              <a:gd name="adj1" fmla="val 50000"/>
            </a:avLst>
          </a:prstGeom>
          <a:noFill/>
          <a:ln w="19050" cap="flat" cmpd="sng">
            <a:solidFill>
              <a:schemeClr val="dk2"/>
            </a:solidFill>
            <a:prstDash val="solid"/>
            <a:round/>
            <a:headEnd type="none" w="med" len="med"/>
            <a:tailEnd type="none" w="med" len="med"/>
          </a:ln>
        </p:spPr>
      </p:cxnSp>
      <p:sp>
        <p:nvSpPr>
          <p:cNvPr id="273" name="Google Shape;273;p26"/>
          <p:cNvSpPr/>
          <p:nvPr/>
        </p:nvSpPr>
        <p:spPr>
          <a:xfrm flipH="1">
            <a:off x="424318" y="4678150"/>
            <a:ext cx="167100" cy="1671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3">
    <p:spTree>
      <p:nvGrpSpPr>
        <p:cNvPr id="1" name="Shape 274"/>
        <p:cNvGrpSpPr/>
        <p:nvPr/>
      </p:nvGrpSpPr>
      <p:grpSpPr>
        <a:xfrm>
          <a:off x="0" y="0"/>
          <a:ext cx="0" cy="0"/>
          <a:chOff x="0" y="0"/>
          <a:chExt cx="0" cy="0"/>
        </a:xfrm>
      </p:grpSpPr>
      <p:cxnSp>
        <p:nvCxnSpPr>
          <p:cNvPr id="275" name="Google Shape;275;p27"/>
          <p:cNvCxnSpPr/>
          <p:nvPr/>
        </p:nvCxnSpPr>
        <p:spPr>
          <a:xfrm>
            <a:off x="704550" y="250763"/>
            <a:ext cx="7734900" cy="0"/>
          </a:xfrm>
          <a:prstGeom prst="straightConnector1">
            <a:avLst/>
          </a:prstGeom>
          <a:noFill/>
          <a:ln w="19050" cap="flat" cmpd="sng">
            <a:solidFill>
              <a:schemeClr val="dk2"/>
            </a:solidFill>
            <a:prstDash val="solid"/>
            <a:round/>
            <a:headEnd type="none" w="med" len="med"/>
            <a:tailEnd type="none" w="med" len="med"/>
          </a:ln>
        </p:spPr>
      </p:cxnSp>
      <p:cxnSp>
        <p:nvCxnSpPr>
          <p:cNvPr id="276" name="Google Shape;276;p27"/>
          <p:cNvCxnSpPr/>
          <p:nvPr/>
        </p:nvCxnSpPr>
        <p:spPr>
          <a:xfrm>
            <a:off x="704550" y="4892738"/>
            <a:ext cx="7734900" cy="0"/>
          </a:xfrm>
          <a:prstGeom prst="straightConnector1">
            <a:avLst/>
          </a:prstGeom>
          <a:noFill/>
          <a:ln w="19050" cap="flat" cmpd="sng">
            <a:solidFill>
              <a:schemeClr val="dk2"/>
            </a:solidFill>
            <a:prstDash val="solid"/>
            <a:round/>
            <a:headEnd type="none" w="med" len="med"/>
            <a:tailEnd type="none" w="med" len="med"/>
          </a:ln>
        </p:spPr>
      </p:cxnSp>
      <p:sp>
        <p:nvSpPr>
          <p:cNvPr id="277" name="Google Shape;277;p27"/>
          <p:cNvSpPr/>
          <p:nvPr/>
        </p:nvSpPr>
        <p:spPr>
          <a:xfrm>
            <a:off x="8552575" y="193325"/>
            <a:ext cx="114900" cy="1149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7"/>
          <p:cNvSpPr/>
          <p:nvPr/>
        </p:nvSpPr>
        <p:spPr>
          <a:xfrm>
            <a:off x="476525" y="4835300"/>
            <a:ext cx="114900" cy="1149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7"/>
          <p:cNvSpPr/>
          <p:nvPr/>
        </p:nvSpPr>
        <p:spPr>
          <a:xfrm>
            <a:off x="8552575" y="4835300"/>
            <a:ext cx="114900" cy="1149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7"/>
          <p:cNvSpPr/>
          <p:nvPr/>
        </p:nvSpPr>
        <p:spPr>
          <a:xfrm>
            <a:off x="476525" y="193325"/>
            <a:ext cx="114900" cy="1149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1348775" y="2469451"/>
            <a:ext cx="4360200" cy="12324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21" name="Google Shape;21;p3"/>
          <p:cNvSpPr txBox="1">
            <a:spLocks noGrp="1"/>
          </p:cNvSpPr>
          <p:nvPr>
            <p:ph type="title" idx="2" hasCustomPrompt="1"/>
          </p:nvPr>
        </p:nvSpPr>
        <p:spPr>
          <a:xfrm>
            <a:off x="1348775" y="1441645"/>
            <a:ext cx="1089900" cy="102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cxnSp>
        <p:nvCxnSpPr>
          <p:cNvPr id="22" name="Google Shape;22;p3"/>
          <p:cNvCxnSpPr/>
          <p:nvPr/>
        </p:nvCxnSpPr>
        <p:spPr>
          <a:xfrm rot="10800000">
            <a:off x="704550" y="250763"/>
            <a:ext cx="7734900" cy="0"/>
          </a:xfrm>
          <a:prstGeom prst="straightConnector1">
            <a:avLst/>
          </a:prstGeom>
          <a:noFill/>
          <a:ln w="19050" cap="flat" cmpd="sng">
            <a:solidFill>
              <a:schemeClr val="dk2"/>
            </a:solidFill>
            <a:prstDash val="solid"/>
            <a:round/>
            <a:headEnd type="none" w="med" len="med"/>
            <a:tailEnd type="none" w="med" len="med"/>
          </a:ln>
        </p:spPr>
      </p:cxnSp>
      <p:cxnSp>
        <p:nvCxnSpPr>
          <p:cNvPr id="23" name="Google Shape;23;p3"/>
          <p:cNvCxnSpPr/>
          <p:nvPr/>
        </p:nvCxnSpPr>
        <p:spPr>
          <a:xfrm rot="10800000">
            <a:off x="704550" y="4892738"/>
            <a:ext cx="7734900" cy="0"/>
          </a:xfrm>
          <a:prstGeom prst="straightConnector1">
            <a:avLst/>
          </a:prstGeom>
          <a:noFill/>
          <a:ln w="19050" cap="flat" cmpd="sng">
            <a:solidFill>
              <a:schemeClr val="dk2"/>
            </a:solidFill>
            <a:prstDash val="solid"/>
            <a:round/>
            <a:headEnd type="none" w="med" len="med"/>
            <a:tailEnd type="none" w="med" len="med"/>
          </a:ln>
        </p:spPr>
      </p:cxnSp>
      <p:cxnSp>
        <p:nvCxnSpPr>
          <p:cNvPr id="24" name="Google Shape;24;p3"/>
          <p:cNvCxnSpPr/>
          <p:nvPr/>
        </p:nvCxnSpPr>
        <p:spPr>
          <a:xfrm rot="10800000" flipH="1">
            <a:off x="6995857" y="4719950"/>
            <a:ext cx="1443600" cy="345600"/>
          </a:xfrm>
          <a:prstGeom prst="curvedConnector3">
            <a:avLst>
              <a:gd name="adj1" fmla="val 50000"/>
            </a:avLst>
          </a:prstGeom>
          <a:noFill/>
          <a:ln w="19050" cap="flat" cmpd="sng">
            <a:solidFill>
              <a:schemeClr val="dk2"/>
            </a:solidFill>
            <a:prstDash val="solid"/>
            <a:round/>
            <a:headEnd type="none" w="med" len="med"/>
            <a:tailEnd type="none" w="med" len="med"/>
          </a:ln>
        </p:spPr>
      </p:cxnSp>
      <p:cxnSp>
        <p:nvCxnSpPr>
          <p:cNvPr id="25" name="Google Shape;25;p3"/>
          <p:cNvCxnSpPr/>
          <p:nvPr/>
        </p:nvCxnSpPr>
        <p:spPr>
          <a:xfrm rot="10800000">
            <a:off x="6995857" y="77975"/>
            <a:ext cx="1443600" cy="345600"/>
          </a:xfrm>
          <a:prstGeom prst="curvedConnector3">
            <a:avLst>
              <a:gd name="adj1" fmla="val 50000"/>
            </a:avLst>
          </a:prstGeom>
          <a:noFill/>
          <a:ln w="19050" cap="flat" cmpd="sng">
            <a:solidFill>
              <a:schemeClr val="dk2"/>
            </a:solidFill>
            <a:prstDash val="solid"/>
            <a:round/>
            <a:headEnd type="none" w="med" len="med"/>
            <a:tailEnd type="none" w="med" len="med"/>
          </a:ln>
        </p:spPr>
      </p:cxnSp>
      <p:sp>
        <p:nvSpPr>
          <p:cNvPr id="26" name="Google Shape;26;p3"/>
          <p:cNvSpPr/>
          <p:nvPr/>
        </p:nvSpPr>
        <p:spPr>
          <a:xfrm flipH="1">
            <a:off x="8552575" y="334325"/>
            <a:ext cx="167100" cy="1671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flipH="1">
            <a:off x="8552575" y="4636375"/>
            <a:ext cx="167100" cy="1671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a:p>
        </p:txBody>
      </p:sp>
      <p:sp>
        <p:nvSpPr>
          <p:cNvPr id="30" name="Google Shape;30;p4"/>
          <p:cNvSpPr txBox="1">
            <a:spLocks noGrp="1"/>
          </p:cNvSpPr>
          <p:nvPr>
            <p:ph type="body" idx="1"/>
          </p:nvPr>
        </p:nvSpPr>
        <p:spPr>
          <a:xfrm>
            <a:off x="720000" y="1093450"/>
            <a:ext cx="7704000" cy="4746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SzPts val="1400"/>
              <a:buChar char="●"/>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cxnSp>
        <p:nvCxnSpPr>
          <p:cNvPr id="31" name="Google Shape;31;p4"/>
          <p:cNvCxnSpPr/>
          <p:nvPr/>
        </p:nvCxnSpPr>
        <p:spPr>
          <a:xfrm>
            <a:off x="704550" y="4892738"/>
            <a:ext cx="7734900" cy="0"/>
          </a:xfrm>
          <a:prstGeom prst="straightConnector1">
            <a:avLst/>
          </a:prstGeom>
          <a:noFill/>
          <a:ln w="19050" cap="flat" cmpd="sng">
            <a:solidFill>
              <a:schemeClr val="dk2"/>
            </a:solidFill>
            <a:prstDash val="solid"/>
            <a:round/>
            <a:headEnd type="none" w="med" len="med"/>
            <a:tailEnd type="none" w="med" len="med"/>
          </a:ln>
        </p:spPr>
      </p:cxnSp>
      <p:cxnSp>
        <p:nvCxnSpPr>
          <p:cNvPr id="32" name="Google Shape;32;p4"/>
          <p:cNvCxnSpPr/>
          <p:nvPr/>
        </p:nvCxnSpPr>
        <p:spPr>
          <a:xfrm rot="10800000" flipH="1">
            <a:off x="704543" y="4719950"/>
            <a:ext cx="1443600" cy="345600"/>
          </a:xfrm>
          <a:prstGeom prst="curvedConnector3">
            <a:avLst>
              <a:gd name="adj1" fmla="val 50000"/>
            </a:avLst>
          </a:prstGeom>
          <a:noFill/>
          <a:ln w="19050" cap="flat" cmpd="sng">
            <a:solidFill>
              <a:schemeClr val="dk2"/>
            </a:solidFill>
            <a:prstDash val="solid"/>
            <a:round/>
            <a:headEnd type="none" w="med" len="med"/>
            <a:tailEnd type="none" w="med" len="med"/>
          </a:ln>
        </p:spPr>
      </p:cxnSp>
      <p:sp>
        <p:nvSpPr>
          <p:cNvPr id="33" name="Google Shape;33;p4"/>
          <p:cNvSpPr/>
          <p:nvPr/>
        </p:nvSpPr>
        <p:spPr>
          <a:xfrm>
            <a:off x="476525" y="5004986"/>
            <a:ext cx="114900" cy="1149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 name="Google Shape;34;p4"/>
          <p:cNvCxnSpPr/>
          <p:nvPr/>
        </p:nvCxnSpPr>
        <p:spPr>
          <a:xfrm>
            <a:off x="704550" y="250763"/>
            <a:ext cx="7734900" cy="0"/>
          </a:xfrm>
          <a:prstGeom prst="straightConnector1">
            <a:avLst/>
          </a:prstGeom>
          <a:noFill/>
          <a:ln w="19050" cap="flat" cmpd="sng">
            <a:solidFill>
              <a:schemeClr val="dk2"/>
            </a:solidFill>
            <a:prstDash val="solid"/>
            <a:round/>
            <a:headEnd type="none" w="med" len="med"/>
            <a:tailEnd type="none" w="med" len="med"/>
          </a:ln>
        </p:spPr>
      </p:cxnSp>
      <p:cxnSp>
        <p:nvCxnSpPr>
          <p:cNvPr id="35" name="Google Shape;35;p4"/>
          <p:cNvCxnSpPr/>
          <p:nvPr/>
        </p:nvCxnSpPr>
        <p:spPr>
          <a:xfrm rot="10800000" flipH="1">
            <a:off x="6985293" y="77975"/>
            <a:ext cx="1443600" cy="345600"/>
          </a:xfrm>
          <a:prstGeom prst="curvedConnector3">
            <a:avLst>
              <a:gd name="adj1" fmla="val 50000"/>
            </a:avLst>
          </a:prstGeom>
          <a:noFill/>
          <a:ln w="19050" cap="flat" cmpd="sng">
            <a:solidFill>
              <a:schemeClr val="dk2"/>
            </a:solidFill>
            <a:prstDash val="solid"/>
            <a:round/>
            <a:headEnd type="none" w="med" len="med"/>
            <a:tailEnd type="none" w="med" len="med"/>
          </a:ln>
        </p:spPr>
      </p:cxnSp>
      <p:sp>
        <p:nvSpPr>
          <p:cNvPr id="36" name="Google Shape;36;p4"/>
          <p:cNvSpPr/>
          <p:nvPr/>
        </p:nvSpPr>
        <p:spPr>
          <a:xfrm>
            <a:off x="8552575" y="18251"/>
            <a:ext cx="114900" cy="1149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sp>
        <p:nvSpPr>
          <p:cNvPr id="38" name="Google Shape;38;p5"/>
          <p:cNvSpPr txBox="1">
            <a:spLocks noGrp="1"/>
          </p:cNvSpPr>
          <p:nvPr>
            <p:ph type="subTitle" idx="1"/>
          </p:nvPr>
        </p:nvSpPr>
        <p:spPr>
          <a:xfrm>
            <a:off x="1290775" y="2316676"/>
            <a:ext cx="2907600" cy="612600"/>
          </a:xfrm>
          <a:prstGeom prst="rect">
            <a:avLst/>
          </a:prstGeom>
          <a:ln>
            <a:noFill/>
          </a:ln>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2400"/>
              <a:buFont typeface="Bebas Neue"/>
              <a:buNone/>
              <a:defRPr sz="1800" i="1">
                <a:solidFill>
                  <a:schemeClr val="dk1"/>
                </a:solidFill>
                <a:latin typeface="Domine"/>
                <a:ea typeface="Domine"/>
                <a:cs typeface="Domine"/>
                <a:sym typeface="Domine"/>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9" name="Google Shape;39;p5"/>
          <p:cNvSpPr txBox="1">
            <a:spLocks noGrp="1"/>
          </p:cNvSpPr>
          <p:nvPr>
            <p:ph type="subTitle" idx="2"/>
          </p:nvPr>
        </p:nvSpPr>
        <p:spPr>
          <a:xfrm>
            <a:off x="4945650" y="2316676"/>
            <a:ext cx="2907600" cy="612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i="1">
                <a:solidFill>
                  <a:schemeClr val="dk1"/>
                </a:solidFill>
                <a:latin typeface="Domine"/>
                <a:ea typeface="Domine"/>
                <a:cs typeface="Domine"/>
                <a:sym typeface="Domi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0" name="Google Shape;40;p5"/>
          <p:cNvSpPr txBox="1">
            <a:spLocks noGrp="1"/>
          </p:cNvSpPr>
          <p:nvPr>
            <p:ph type="subTitle" idx="3"/>
          </p:nvPr>
        </p:nvSpPr>
        <p:spPr>
          <a:xfrm>
            <a:off x="1290775" y="2883150"/>
            <a:ext cx="2907600" cy="1402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 name="Google Shape;41;p5"/>
          <p:cNvSpPr txBox="1">
            <a:spLocks noGrp="1"/>
          </p:cNvSpPr>
          <p:nvPr>
            <p:ph type="subTitle" idx="4"/>
          </p:nvPr>
        </p:nvSpPr>
        <p:spPr>
          <a:xfrm>
            <a:off x="4945650" y="2883150"/>
            <a:ext cx="2907600" cy="1402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2" name="Google Shape;4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43" name="Google Shape;43;p5"/>
          <p:cNvCxnSpPr/>
          <p:nvPr/>
        </p:nvCxnSpPr>
        <p:spPr>
          <a:xfrm>
            <a:off x="704550" y="4892738"/>
            <a:ext cx="7734900" cy="0"/>
          </a:xfrm>
          <a:prstGeom prst="straightConnector1">
            <a:avLst/>
          </a:prstGeom>
          <a:noFill/>
          <a:ln w="19050" cap="flat" cmpd="sng">
            <a:solidFill>
              <a:schemeClr val="dk2"/>
            </a:solidFill>
            <a:prstDash val="solid"/>
            <a:round/>
            <a:headEnd type="none" w="med" len="med"/>
            <a:tailEnd type="none" w="med" len="med"/>
          </a:ln>
        </p:spPr>
      </p:cxnSp>
      <p:cxnSp>
        <p:nvCxnSpPr>
          <p:cNvPr id="44" name="Google Shape;44;p5"/>
          <p:cNvCxnSpPr/>
          <p:nvPr/>
        </p:nvCxnSpPr>
        <p:spPr>
          <a:xfrm>
            <a:off x="704550" y="250763"/>
            <a:ext cx="7734900" cy="0"/>
          </a:xfrm>
          <a:prstGeom prst="straightConnector1">
            <a:avLst/>
          </a:prstGeom>
          <a:noFill/>
          <a:ln w="19050" cap="flat" cmpd="sng">
            <a:solidFill>
              <a:schemeClr val="dk2"/>
            </a:solidFill>
            <a:prstDash val="solid"/>
            <a:round/>
            <a:headEnd type="none" w="med" len="med"/>
            <a:tailEnd type="none" w="med" len="med"/>
          </a:ln>
        </p:spPr>
      </p:cxnSp>
      <p:sp>
        <p:nvSpPr>
          <p:cNvPr id="45" name="Google Shape;45;p5"/>
          <p:cNvSpPr/>
          <p:nvPr/>
        </p:nvSpPr>
        <p:spPr>
          <a:xfrm>
            <a:off x="424325" y="167225"/>
            <a:ext cx="167100" cy="1671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8552575" y="4809188"/>
            <a:ext cx="167100" cy="1671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49" name="Google Shape;49;p6"/>
          <p:cNvCxnSpPr/>
          <p:nvPr/>
        </p:nvCxnSpPr>
        <p:spPr>
          <a:xfrm>
            <a:off x="704550" y="4892738"/>
            <a:ext cx="7734900" cy="0"/>
          </a:xfrm>
          <a:prstGeom prst="straightConnector1">
            <a:avLst/>
          </a:prstGeom>
          <a:noFill/>
          <a:ln w="19050" cap="flat" cmpd="sng">
            <a:solidFill>
              <a:schemeClr val="dk2"/>
            </a:solidFill>
            <a:prstDash val="solid"/>
            <a:round/>
            <a:headEnd type="none" w="med" len="med"/>
            <a:tailEnd type="none" w="med" len="med"/>
          </a:ln>
        </p:spPr>
      </p:cxnSp>
      <p:sp>
        <p:nvSpPr>
          <p:cNvPr id="50" name="Google Shape;50;p6"/>
          <p:cNvSpPr/>
          <p:nvPr/>
        </p:nvSpPr>
        <p:spPr>
          <a:xfrm>
            <a:off x="8526475" y="4783088"/>
            <a:ext cx="167100" cy="1671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 name="Google Shape;51;p6"/>
          <p:cNvCxnSpPr/>
          <p:nvPr/>
        </p:nvCxnSpPr>
        <p:spPr>
          <a:xfrm>
            <a:off x="704550" y="250763"/>
            <a:ext cx="7734900" cy="0"/>
          </a:xfrm>
          <a:prstGeom prst="straightConnector1">
            <a:avLst/>
          </a:prstGeom>
          <a:noFill/>
          <a:ln w="19050" cap="flat" cmpd="sng">
            <a:solidFill>
              <a:schemeClr val="dk2"/>
            </a:solidFill>
            <a:prstDash val="solid"/>
            <a:round/>
            <a:headEnd type="none" w="med" len="med"/>
            <a:tailEnd type="none" w="med" len="med"/>
          </a:ln>
        </p:spPr>
      </p:cxnSp>
      <p:cxnSp>
        <p:nvCxnSpPr>
          <p:cNvPr id="52" name="Google Shape;52;p6"/>
          <p:cNvCxnSpPr/>
          <p:nvPr/>
        </p:nvCxnSpPr>
        <p:spPr>
          <a:xfrm>
            <a:off x="704550" y="4892738"/>
            <a:ext cx="7734900" cy="0"/>
          </a:xfrm>
          <a:prstGeom prst="straightConnector1">
            <a:avLst/>
          </a:prstGeom>
          <a:noFill/>
          <a:ln w="19050" cap="flat" cmpd="sng">
            <a:solidFill>
              <a:schemeClr val="dk2"/>
            </a:solidFill>
            <a:prstDash val="solid"/>
            <a:round/>
            <a:headEnd type="none" w="med" len="med"/>
            <a:tailEnd type="none" w="med" len="med"/>
          </a:ln>
        </p:spPr>
      </p:cxnSp>
      <p:sp>
        <p:nvSpPr>
          <p:cNvPr id="53" name="Google Shape;53;p6"/>
          <p:cNvSpPr/>
          <p:nvPr/>
        </p:nvSpPr>
        <p:spPr>
          <a:xfrm>
            <a:off x="8552575" y="193325"/>
            <a:ext cx="114900" cy="1149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476525" y="193325"/>
            <a:ext cx="114900" cy="1149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a:off x="450425" y="4809188"/>
            <a:ext cx="167100" cy="1671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cxnSp>
        <p:nvCxnSpPr>
          <p:cNvPr id="57" name="Google Shape;57;p7"/>
          <p:cNvCxnSpPr/>
          <p:nvPr/>
        </p:nvCxnSpPr>
        <p:spPr>
          <a:xfrm>
            <a:off x="704550" y="250763"/>
            <a:ext cx="7734900" cy="0"/>
          </a:xfrm>
          <a:prstGeom prst="straightConnector1">
            <a:avLst/>
          </a:prstGeom>
          <a:noFill/>
          <a:ln w="19050" cap="flat" cmpd="sng">
            <a:solidFill>
              <a:schemeClr val="dk2"/>
            </a:solidFill>
            <a:prstDash val="solid"/>
            <a:round/>
            <a:headEnd type="none" w="med" len="med"/>
            <a:tailEnd type="none" w="med" len="med"/>
          </a:ln>
        </p:spPr>
      </p:cxnSp>
      <p:cxnSp>
        <p:nvCxnSpPr>
          <p:cNvPr id="58" name="Google Shape;58;p7"/>
          <p:cNvCxnSpPr/>
          <p:nvPr/>
        </p:nvCxnSpPr>
        <p:spPr>
          <a:xfrm>
            <a:off x="704550" y="4892738"/>
            <a:ext cx="7734900" cy="0"/>
          </a:xfrm>
          <a:prstGeom prst="straightConnector1">
            <a:avLst/>
          </a:prstGeom>
          <a:noFill/>
          <a:ln w="19050" cap="flat" cmpd="sng">
            <a:solidFill>
              <a:schemeClr val="dk2"/>
            </a:solidFill>
            <a:prstDash val="solid"/>
            <a:round/>
            <a:headEnd type="none" w="med" len="med"/>
            <a:tailEnd type="none" w="med" len="med"/>
          </a:ln>
        </p:spPr>
      </p:cxnSp>
      <p:cxnSp>
        <p:nvCxnSpPr>
          <p:cNvPr id="59" name="Google Shape;59;p7"/>
          <p:cNvCxnSpPr/>
          <p:nvPr/>
        </p:nvCxnSpPr>
        <p:spPr>
          <a:xfrm rot="10800000" flipH="1">
            <a:off x="7003418" y="4719950"/>
            <a:ext cx="1443600" cy="345600"/>
          </a:xfrm>
          <a:prstGeom prst="curvedConnector3">
            <a:avLst>
              <a:gd name="adj1" fmla="val 50000"/>
            </a:avLst>
          </a:prstGeom>
          <a:noFill/>
          <a:ln w="19050" cap="flat" cmpd="sng">
            <a:solidFill>
              <a:schemeClr val="dk2"/>
            </a:solidFill>
            <a:prstDash val="solid"/>
            <a:round/>
            <a:headEnd type="none" w="med" len="med"/>
            <a:tailEnd type="none" w="med" len="med"/>
          </a:ln>
        </p:spPr>
      </p:cxnSp>
      <p:cxnSp>
        <p:nvCxnSpPr>
          <p:cNvPr id="60" name="Google Shape;60;p7"/>
          <p:cNvCxnSpPr/>
          <p:nvPr/>
        </p:nvCxnSpPr>
        <p:spPr>
          <a:xfrm rot="10800000" flipH="1">
            <a:off x="704543" y="77975"/>
            <a:ext cx="1443600" cy="345600"/>
          </a:xfrm>
          <a:prstGeom prst="curvedConnector3">
            <a:avLst>
              <a:gd name="adj1" fmla="val 50000"/>
            </a:avLst>
          </a:prstGeom>
          <a:noFill/>
          <a:ln w="19050" cap="flat" cmpd="sng">
            <a:solidFill>
              <a:schemeClr val="dk2"/>
            </a:solidFill>
            <a:prstDash val="solid"/>
            <a:round/>
            <a:headEnd type="none" w="med" len="med"/>
            <a:tailEnd type="none" w="med" len="med"/>
          </a:ln>
        </p:spPr>
      </p:cxnSp>
      <p:sp>
        <p:nvSpPr>
          <p:cNvPr id="61" name="Google Shape;61;p7"/>
          <p:cNvSpPr/>
          <p:nvPr/>
        </p:nvSpPr>
        <p:spPr>
          <a:xfrm>
            <a:off x="8552575" y="193325"/>
            <a:ext cx="114900" cy="1149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a:off x="476525" y="4835300"/>
            <a:ext cx="114900" cy="1149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7"/>
          <p:cNvSpPr txBox="1">
            <a:spLocks noGrp="1"/>
          </p:cNvSpPr>
          <p:nvPr>
            <p:ph type="title"/>
          </p:nvPr>
        </p:nvSpPr>
        <p:spPr>
          <a:xfrm>
            <a:off x="869425" y="1464900"/>
            <a:ext cx="3214800" cy="572700"/>
          </a:xfrm>
          <a:prstGeom prst="rect">
            <a:avLst/>
          </a:prstGeom>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800"/>
              <a:buNone/>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a:p>
        </p:txBody>
      </p:sp>
      <p:sp>
        <p:nvSpPr>
          <p:cNvPr id="64" name="Google Shape;64;p7"/>
          <p:cNvSpPr txBox="1">
            <a:spLocks noGrp="1"/>
          </p:cNvSpPr>
          <p:nvPr>
            <p:ph type="body" idx="1"/>
          </p:nvPr>
        </p:nvSpPr>
        <p:spPr>
          <a:xfrm>
            <a:off x="869425" y="2037600"/>
            <a:ext cx="3214800" cy="1641000"/>
          </a:xfrm>
          <a:prstGeom prst="rect">
            <a:avLst/>
          </a:prstGeom>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Clr>
                <a:srgbClr val="E76A28"/>
              </a:buClr>
              <a:buSzPts val="1200"/>
              <a:buFont typeface="Nunito Light"/>
              <a:buChar char="○"/>
              <a:defRPr/>
            </a:lvl2pPr>
            <a:lvl3pPr marL="1371600" lvl="2" indent="-304800" rtl="0">
              <a:lnSpc>
                <a:spcPct val="100000"/>
              </a:lnSpc>
              <a:spcBef>
                <a:spcPts val="0"/>
              </a:spcBef>
              <a:spcAft>
                <a:spcPts val="0"/>
              </a:spcAft>
              <a:buClr>
                <a:srgbClr val="E76A28"/>
              </a:buClr>
              <a:buSzPts val="1200"/>
              <a:buFont typeface="Nunito Light"/>
              <a:buChar char="■"/>
              <a:defRPr/>
            </a:lvl3pPr>
            <a:lvl4pPr marL="1828800" lvl="3" indent="-304800" rtl="0">
              <a:lnSpc>
                <a:spcPct val="100000"/>
              </a:lnSpc>
              <a:spcBef>
                <a:spcPts val="0"/>
              </a:spcBef>
              <a:spcAft>
                <a:spcPts val="0"/>
              </a:spcAft>
              <a:buClr>
                <a:srgbClr val="E76A28"/>
              </a:buClr>
              <a:buSzPts val="1200"/>
              <a:buFont typeface="Nunito Light"/>
              <a:buChar char="●"/>
              <a:defRPr/>
            </a:lvl4pPr>
            <a:lvl5pPr marL="2286000" lvl="4" indent="-304800" rtl="0">
              <a:lnSpc>
                <a:spcPct val="100000"/>
              </a:lnSpc>
              <a:spcBef>
                <a:spcPts val="0"/>
              </a:spcBef>
              <a:spcAft>
                <a:spcPts val="0"/>
              </a:spcAft>
              <a:buClr>
                <a:srgbClr val="E76A28"/>
              </a:buClr>
              <a:buSzPts val="1200"/>
              <a:buFont typeface="Nunito Light"/>
              <a:buChar char="○"/>
              <a:defRPr/>
            </a:lvl5pPr>
            <a:lvl6pPr marL="2743200" lvl="5" indent="-304800" rtl="0">
              <a:lnSpc>
                <a:spcPct val="100000"/>
              </a:lnSpc>
              <a:spcBef>
                <a:spcPts val="0"/>
              </a:spcBef>
              <a:spcAft>
                <a:spcPts val="0"/>
              </a:spcAft>
              <a:buClr>
                <a:srgbClr val="999999"/>
              </a:buClr>
              <a:buSzPts val="1200"/>
              <a:buFont typeface="Nunito Light"/>
              <a:buChar char="■"/>
              <a:defRPr/>
            </a:lvl6pPr>
            <a:lvl7pPr marL="3200400" lvl="6" indent="-304800" rtl="0">
              <a:lnSpc>
                <a:spcPct val="100000"/>
              </a:lnSpc>
              <a:spcBef>
                <a:spcPts val="0"/>
              </a:spcBef>
              <a:spcAft>
                <a:spcPts val="0"/>
              </a:spcAft>
              <a:buClr>
                <a:srgbClr val="999999"/>
              </a:buClr>
              <a:buSzPts val="1200"/>
              <a:buFont typeface="Nunito Light"/>
              <a:buChar char="●"/>
              <a:defRPr/>
            </a:lvl7pPr>
            <a:lvl8pPr marL="3657600" lvl="7" indent="-304800" rtl="0">
              <a:lnSpc>
                <a:spcPct val="100000"/>
              </a:lnSpc>
              <a:spcBef>
                <a:spcPts val="0"/>
              </a:spcBef>
              <a:spcAft>
                <a:spcPts val="0"/>
              </a:spcAft>
              <a:buClr>
                <a:srgbClr val="999999"/>
              </a:buClr>
              <a:buSzPts val="1200"/>
              <a:buFont typeface="Nunito Light"/>
              <a:buChar char="○"/>
              <a:defRPr/>
            </a:lvl8pPr>
            <a:lvl9pPr marL="4114800" lvl="8" indent="-304800" rtl="0">
              <a:lnSpc>
                <a:spcPct val="100000"/>
              </a:lnSpc>
              <a:spcBef>
                <a:spcPts val="0"/>
              </a:spcBef>
              <a:spcAft>
                <a:spcPts val="0"/>
              </a:spcAft>
              <a:buClr>
                <a:srgbClr val="999999"/>
              </a:buClr>
              <a:buSzPts val="1200"/>
              <a:buFont typeface="Nunito Light"/>
              <a:buChar char="■"/>
              <a:defRPr/>
            </a:lvl9pPr>
          </a:lstStyle>
          <a:p>
            <a:endParaRPr/>
          </a:p>
        </p:txBody>
      </p:sp>
      <p:sp>
        <p:nvSpPr>
          <p:cNvPr id="65" name="Google Shape;65;p7"/>
          <p:cNvSpPr>
            <a:spLocks noGrp="1"/>
          </p:cNvSpPr>
          <p:nvPr>
            <p:ph type="pic" idx="2"/>
          </p:nvPr>
        </p:nvSpPr>
        <p:spPr>
          <a:xfrm>
            <a:off x="4490050" y="700726"/>
            <a:ext cx="3742800" cy="37419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6"/>
        <p:cNvGrpSpPr/>
        <p:nvPr/>
      </p:nvGrpSpPr>
      <p:grpSpPr>
        <a:xfrm>
          <a:off x="0" y="0"/>
          <a:ext cx="0" cy="0"/>
          <a:chOff x="0" y="0"/>
          <a:chExt cx="0" cy="0"/>
        </a:xfrm>
      </p:grpSpPr>
      <p:sp>
        <p:nvSpPr>
          <p:cNvPr id="67" name="Google Shape;67;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cxnSp>
        <p:nvCxnSpPr>
          <p:cNvPr id="68" name="Google Shape;68;p8"/>
          <p:cNvCxnSpPr/>
          <p:nvPr/>
        </p:nvCxnSpPr>
        <p:spPr>
          <a:xfrm>
            <a:off x="704550" y="4892738"/>
            <a:ext cx="7734900" cy="0"/>
          </a:xfrm>
          <a:prstGeom prst="straightConnector1">
            <a:avLst/>
          </a:prstGeom>
          <a:noFill/>
          <a:ln w="19050" cap="flat" cmpd="sng">
            <a:solidFill>
              <a:schemeClr val="dk2"/>
            </a:solidFill>
            <a:prstDash val="solid"/>
            <a:round/>
            <a:headEnd type="none" w="med" len="med"/>
            <a:tailEnd type="none" w="med" len="med"/>
          </a:ln>
        </p:spPr>
      </p:cxnSp>
      <p:sp>
        <p:nvSpPr>
          <p:cNvPr id="69" name="Google Shape;69;p8"/>
          <p:cNvSpPr/>
          <p:nvPr/>
        </p:nvSpPr>
        <p:spPr>
          <a:xfrm>
            <a:off x="8526475" y="4783088"/>
            <a:ext cx="167100" cy="1671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 name="Google Shape;70;p8"/>
          <p:cNvCxnSpPr/>
          <p:nvPr/>
        </p:nvCxnSpPr>
        <p:spPr>
          <a:xfrm>
            <a:off x="704550" y="250763"/>
            <a:ext cx="7734900" cy="0"/>
          </a:xfrm>
          <a:prstGeom prst="straightConnector1">
            <a:avLst/>
          </a:prstGeom>
          <a:noFill/>
          <a:ln w="19050" cap="flat" cmpd="sng">
            <a:solidFill>
              <a:schemeClr val="dk2"/>
            </a:solidFill>
            <a:prstDash val="solid"/>
            <a:round/>
            <a:headEnd type="none" w="med" len="med"/>
            <a:tailEnd type="none" w="med" len="med"/>
          </a:ln>
        </p:spPr>
      </p:cxnSp>
      <p:cxnSp>
        <p:nvCxnSpPr>
          <p:cNvPr id="71" name="Google Shape;71;p8"/>
          <p:cNvCxnSpPr/>
          <p:nvPr/>
        </p:nvCxnSpPr>
        <p:spPr>
          <a:xfrm>
            <a:off x="704550" y="4892738"/>
            <a:ext cx="7734900" cy="0"/>
          </a:xfrm>
          <a:prstGeom prst="straightConnector1">
            <a:avLst/>
          </a:prstGeom>
          <a:noFill/>
          <a:ln w="19050" cap="flat" cmpd="sng">
            <a:solidFill>
              <a:schemeClr val="dk2"/>
            </a:solidFill>
            <a:prstDash val="solid"/>
            <a:round/>
            <a:headEnd type="none" w="med" len="med"/>
            <a:tailEnd type="none" w="med" len="med"/>
          </a:ln>
        </p:spPr>
      </p:cxnSp>
      <p:sp>
        <p:nvSpPr>
          <p:cNvPr id="72" name="Google Shape;72;p8"/>
          <p:cNvSpPr/>
          <p:nvPr/>
        </p:nvSpPr>
        <p:spPr>
          <a:xfrm>
            <a:off x="8552575" y="193325"/>
            <a:ext cx="114900" cy="1149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a:off x="476525" y="193325"/>
            <a:ext cx="114900" cy="1149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450425" y="4809188"/>
            <a:ext cx="167100" cy="1671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5"/>
        <p:cNvGrpSpPr/>
        <p:nvPr/>
      </p:nvGrpSpPr>
      <p:grpSpPr>
        <a:xfrm>
          <a:off x="0" y="0"/>
          <a:ext cx="0" cy="0"/>
          <a:chOff x="0" y="0"/>
          <a:chExt cx="0" cy="0"/>
        </a:xfrm>
      </p:grpSpPr>
      <p:sp>
        <p:nvSpPr>
          <p:cNvPr id="76" name="Google Shape;76;p9"/>
          <p:cNvSpPr txBox="1">
            <a:spLocks noGrp="1"/>
          </p:cNvSpPr>
          <p:nvPr>
            <p:ph type="title"/>
          </p:nvPr>
        </p:nvSpPr>
        <p:spPr>
          <a:xfrm>
            <a:off x="2241425" y="12931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77" name="Google Shape;77;p9"/>
          <p:cNvSpPr txBox="1">
            <a:spLocks noGrp="1"/>
          </p:cNvSpPr>
          <p:nvPr>
            <p:ph type="subTitle" idx="1"/>
          </p:nvPr>
        </p:nvSpPr>
        <p:spPr>
          <a:xfrm>
            <a:off x="2241475" y="2168600"/>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cxnSp>
        <p:nvCxnSpPr>
          <p:cNvPr id="78" name="Google Shape;78;p9"/>
          <p:cNvCxnSpPr/>
          <p:nvPr/>
        </p:nvCxnSpPr>
        <p:spPr>
          <a:xfrm>
            <a:off x="704550" y="250763"/>
            <a:ext cx="7734900" cy="0"/>
          </a:xfrm>
          <a:prstGeom prst="straightConnector1">
            <a:avLst/>
          </a:prstGeom>
          <a:noFill/>
          <a:ln w="19050" cap="flat" cmpd="sng">
            <a:solidFill>
              <a:schemeClr val="dk2"/>
            </a:solidFill>
            <a:prstDash val="solid"/>
            <a:round/>
            <a:headEnd type="none" w="med" len="med"/>
            <a:tailEnd type="none" w="med" len="med"/>
          </a:ln>
        </p:spPr>
      </p:cxnSp>
      <p:cxnSp>
        <p:nvCxnSpPr>
          <p:cNvPr id="79" name="Google Shape;79;p9"/>
          <p:cNvCxnSpPr/>
          <p:nvPr/>
        </p:nvCxnSpPr>
        <p:spPr>
          <a:xfrm>
            <a:off x="704550" y="4892738"/>
            <a:ext cx="7734900" cy="0"/>
          </a:xfrm>
          <a:prstGeom prst="straightConnector1">
            <a:avLst/>
          </a:prstGeom>
          <a:noFill/>
          <a:ln w="19050" cap="flat" cmpd="sng">
            <a:solidFill>
              <a:schemeClr val="dk2"/>
            </a:solidFill>
            <a:prstDash val="solid"/>
            <a:round/>
            <a:headEnd type="none" w="med" len="med"/>
            <a:tailEnd type="none" w="med" len="med"/>
          </a:ln>
        </p:spPr>
      </p:cxnSp>
      <p:sp>
        <p:nvSpPr>
          <p:cNvPr id="80" name="Google Shape;80;p9"/>
          <p:cNvSpPr/>
          <p:nvPr/>
        </p:nvSpPr>
        <p:spPr>
          <a:xfrm>
            <a:off x="8552575" y="193325"/>
            <a:ext cx="114900" cy="1149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a:off x="476525" y="4835300"/>
            <a:ext cx="114900" cy="1149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a:off x="8552575" y="4835300"/>
            <a:ext cx="114900" cy="1149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a:off x="476525" y="193325"/>
            <a:ext cx="114900" cy="1149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 name="Google Shape;84;p9"/>
          <p:cNvCxnSpPr/>
          <p:nvPr/>
        </p:nvCxnSpPr>
        <p:spPr>
          <a:xfrm rot="10800000" flipH="1">
            <a:off x="704543" y="4719950"/>
            <a:ext cx="1443600" cy="345600"/>
          </a:xfrm>
          <a:prstGeom prst="curvedConnector3">
            <a:avLst>
              <a:gd name="adj1" fmla="val 50000"/>
            </a:avLst>
          </a:prstGeom>
          <a:noFill/>
          <a:ln w="19050" cap="flat" cmpd="sng">
            <a:solidFill>
              <a:schemeClr val="dk2"/>
            </a:solidFill>
            <a:prstDash val="solid"/>
            <a:round/>
            <a:headEnd type="none" w="med" len="med"/>
            <a:tailEnd type="none" w="med" len="med"/>
          </a:ln>
        </p:spPr>
      </p:cxnSp>
      <p:cxnSp>
        <p:nvCxnSpPr>
          <p:cNvPr id="85" name="Google Shape;85;p9"/>
          <p:cNvCxnSpPr/>
          <p:nvPr/>
        </p:nvCxnSpPr>
        <p:spPr>
          <a:xfrm rot="10800000">
            <a:off x="6985310" y="4719950"/>
            <a:ext cx="1443600" cy="345600"/>
          </a:xfrm>
          <a:prstGeom prst="curvedConnector3">
            <a:avLst>
              <a:gd name="adj1" fmla="val 50000"/>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0"/>
          <p:cNvSpPr txBox="1">
            <a:spLocks noGrp="1"/>
          </p:cNvSpPr>
          <p:nvPr>
            <p:ph type="title"/>
          </p:nvPr>
        </p:nvSpPr>
        <p:spPr>
          <a:xfrm>
            <a:off x="720000" y="3859100"/>
            <a:ext cx="7704000" cy="749400"/>
          </a:xfrm>
          <a:prstGeom prst="rect">
            <a:avLst/>
          </a:prstGeom>
          <a:solidFill>
            <a:schemeClr val="lt2"/>
          </a:solidFill>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88" name="Google Shape;88;p10"/>
          <p:cNvCxnSpPr/>
          <p:nvPr/>
        </p:nvCxnSpPr>
        <p:spPr>
          <a:xfrm>
            <a:off x="704550" y="4892738"/>
            <a:ext cx="7734900" cy="0"/>
          </a:xfrm>
          <a:prstGeom prst="straightConnector1">
            <a:avLst/>
          </a:prstGeom>
          <a:noFill/>
          <a:ln w="19050" cap="flat" cmpd="sng">
            <a:solidFill>
              <a:schemeClr val="dk2"/>
            </a:solidFill>
            <a:prstDash val="solid"/>
            <a:round/>
            <a:headEnd type="none" w="med" len="med"/>
            <a:tailEnd type="none" w="med" len="med"/>
          </a:ln>
        </p:spPr>
      </p:cxnSp>
      <p:sp>
        <p:nvSpPr>
          <p:cNvPr id="89" name="Google Shape;89;p10"/>
          <p:cNvSpPr/>
          <p:nvPr/>
        </p:nvSpPr>
        <p:spPr>
          <a:xfrm>
            <a:off x="8526475" y="4783088"/>
            <a:ext cx="167100" cy="1671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0" name="Google Shape;90;p10"/>
          <p:cNvCxnSpPr/>
          <p:nvPr/>
        </p:nvCxnSpPr>
        <p:spPr>
          <a:xfrm>
            <a:off x="704550" y="250763"/>
            <a:ext cx="7734900" cy="0"/>
          </a:xfrm>
          <a:prstGeom prst="straightConnector1">
            <a:avLst/>
          </a:prstGeom>
          <a:noFill/>
          <a:ln w="19050" cap="flat" cmpd="sng">
            <a:solidFill>
              <a:schemeClr val="dk2"/>
            </a:solidFill>
            <a:prstDash val="solid"/>
            <a:round/>
            <a:headEnd type="none" w="med" len="med"/>
            <a:tailEnd type="none" w="med" len="med"/>
          </a:ln>
        </p:spPr>
      </p:cxnSp>
      <p:cxnSp>
        <p:nvCxnSpPr>
          <p:cNvPr id="91" name="Google Shape;91;p10"/>
          <p:cNvCxnSpPr/>
          <p:nvPr/>
        </p:nvCxnSpPr>
        <p:spPr>
          <a:xfrm>
            <a:off x="704550" y="4892738"/>
            <a:ext cx="7734900" cy="0"/>
          </a:xfrm>
          <a:prstGeom prst="straightConnector1">
            <a:avLst/>
          </a:prstGeom>
          <a:noFill/>
          <a:ln w="19050" cap="flat" cmpd="sng">
            <a:solidFill>
              <a:schemeClr val="dk2"/>
            </a:solidFill>
            <a:prstDash val="solid"/>
            <a:round/>
            <a:headEnd type="none" w="med" len="med"/>
            <a:tailEnd type="none" w="med" len="med"/>
          </a:ln>
        </p:spPr>
      </p:cxnSp>
      <p:sp>
        <p:nvSpPr>
          <p:cNvPr id="92" name="Google Shape;92;p10"/>
          <p:cNvSpPr/>
          <p:nvPr/>
        </p:nvSpPr>
        <p:spPr>
          <a:xfrm>
            <a:off x="8552575" y="193325"/>
            <a:ext cx="114900" cy="1149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0"/>
          <p:cNvSpPr/>
          <p:nvPr/>
        </p:nvSpPr>
        <p:spPr>
          <a:xfrm>
            <a:off x="476525" y="193325"/>
            <a:ext cx="114900" cy="1149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0"/>
          <p:cNvSpPr/>
          <p:nvPr/>
        </p:nvSpPr>
        <p:spPr>
          <a:xfrm>
            <a:off x="450425" y="4809188"/>
            <a:ext cx="167100" cy="167100"/>
          </a:xfrm>
          <a:prstGeom prst="diamond">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theme" Target="../theme/theme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Domine"/>
              <a:buNone/>
              <a:defRPr sz="2800">
                <a:solidFill>
                  <a:schemeClr val="dk1"/>
                </a:solidFill>
                <a:latin typeface="Domine"/>
                <a:ea typeface="Domine"/>
                <a:cs typeface="Domine"/>
                <a:sym typeface="Domine"/>
              </a:defRPr>
            </a:lvl1pPr>
            <a:lvl2pPr lvl="1" rtl="0">
              <a:spcBef>
                <a:spcPts val="0"/>
              </a:spcBef>
              <a:spcAft>
                <a:spcPts val="0"/>
              </a:spcAft>
              <a:buClr>
                <a:schemeClr val="dk1"/>
              </a:buClr>
              <a:buSzPts val="2800"/>
              <a:buFont typeface="Domine"/>
              <a:buNone/>
              <a:defRPr sz="2800">
                <a:solidFill>
                  <a:schemeClr val="dk1"/>
                </a:solidFill>
                <a:latin typeface="Domine"/>
                <a:ea typeface="Domine"/>
                <a:cs typeface="Domine"/>
                <a:sym typeface="Domine"/>
              </a:defRPr>
            </a:lvl2pPr>
            <a:lvl3pPr lvl="2" rtl="0">
              <a:spcBef>
                <a:spcPts val="0"/>
              </a:spcBef>
              <a:spcAft>
                <a:spcPts val="0"/>
              </a:spcAft>
              <a:buClr>
                <a:schemeClr val="dk1"/>
              </a:buClr>
              <a:buSzPts val="2800"/>
              <a:buFont typeface="Domine"/>
              <a:buNone/>
              <a:defRPr sz="2800">
                <a:solidFill>
                  <a:schemeClr val="dk1"/>
                </a:solidFill>
                <a:latin typeface="Domine"/>
                <a:ea typeface="Domine"/>
                <a:cs typeface="Domine"/>
                <a:sym typeface="Domine"/>
              </a:defRPr>
            </a:lvl3pPr>
            <a:lvl4pPr lvl="3" rtl="0">
              <a:spcBef>
                <a:spcPts val="0"/>
              </a:spcBef>
              <a:spcAft>
                <a:spcPts val="0"/>
              </a:spcAft>
              <a:buClr>
                <a:schemeClr val="dk1"/>
              </a:buClr>
              <a:buSzPts val="2800"/>
              <a:buFont typeface="Domine"/>
              <a:buNone/>
              <a:defRPr sz="2800">
                <a:solidFill>
                  <a:schemeClr val="dk1"/>
                </a:solidFill>
                <a:latin typeface="Domine"/>
                <a:ea typeface="Domine"/>
                <a:cs typeface="Domine"/>
                <a:sym typeface="Domine"/>
              </a:defRPr>
            </a:lvl4pPr>
            <a:lvl5pPr lvl="4" rtl="0">
              <a:spcBef>
                <a:spcPts val="0"/>
              </a:spcBef>
              <a:spcAft>
                <a:spcPts val="0"/>
              </a:spcAft>
              <a:buClr>
                <a:schemeClr val="dk1"/>
              </a:buClr>
              <a:buSzPts val="2800"/>
              <a:buFont typeface="Domine"/>
              <a:buNone/>
              <a:defRPr sz="2800">
                <a:solidFill>
                  <a:schemeClr val="dk1"/>
                </a:solidFill>
                <a:latin typeface="Domine"/>
                <a:ea typeface="Domine"/>
                <a:cs typeface="Domine"/>
                <a:sym typeface="Domine"/>
              </a:defRPr>
            </a:lvl5pPr>
            <a:lvl6pPr lvl="5" rtl="0">
              <a:spcBef>
                <a:spcPts val="0"/>
              </a:spcBef>
              <a:spcAft>
                <a:spcPts val="0"/>
              </a:spcAft>
              <a:buClr>
                <a:schemeClr val="dk1"/>
              </a:buClr>
              <a:buSzPts val="2800"/>
              <a:buFont typeface="Domine"/>
              <a:buNone/>
              <a:defRPr sz="2800">
                <a:solidFill>
                  <a:schemeClr val="dk1"/>
                </a:solidFill>
                <a:latin typeface="Domine"/>
                <a:ea typeface="Domine"/>
                <a:cs typeface="Domine"/>
                <a:sym typeface="Domine"/>
              </a:defRPr>
            </a:lvl6pPr>
            <a:lvl7pPr lvl="6" rtl="0">
              <a:spcBef>
                <a:spcPts val="0"/>
              </a:spcBef>
              <a:spcAft>
                <a:spcPts val="0"/>
              </a:spcAft>
              <a:buClr>
                <a:schemeClr val="dk1"/>
              </a:buClr>
              <a:buSzPts val="2800"/>
              <a:buFont typeface="Domine"/>
              <a:buNone/>
              <a:defRPr sz="2800">
                <a:solidFill>
                  <a:schemeClr val="dk1"/>
                </a:solidFill>
                <a:latin typeface="Domine"/>
                <a:ea typeface="Domine"/>
                <a:cs typeface="Domine"/>
                <a:sym typeface="Domine"/>
              </a:defRPr>
            </a:lvl7pPr>
            <a:lvl8pPr lvl="7" rtl="0">
              <a:spcBef>
                <a:spcPts val="0"/>
              </a:spcBef>
              <a:spcAft>
                <a:spcPts val="0"/>
              </a:spcAft>
              <a:buClr>
                <a:schemeClr val="dk1"/>
              </a:buClr>
              <a:buSzPts val="2800"/>
              <a:buFont typeface="Domine"/>
              <a:buNone/>
              <a:defRPr sz="2800">
                <a:solidFill>
                  <a:schemeClr val="dk1"/>
                </a:solidFill>
                <a:latin typeface="Domine"/>
                <a:ea typeface="Domine"/>
                <a:cs typeface="Domine"/>
                <a:sym typeface="Domine"/>
              </a:defRPr>
            </a:lvl8pPr>
            <a:lvl9pPr lvl="8" rtl="0">
              <a:spcBef>
                <a:spcPts val="0"/>
              </a:spcBef>
              <a:spcAft>
                <a:spcPts val="0"/>
              </a:spcAft>
              <a:buClr>
                <a:schemeClr val="dk1"/>
              </a:buClr>
              <a:buSzPts val="2800"/>
              <a:buFont typeface="Domine"/>
              <a:buNone/>
              <a:defRPr sz="2800">
                <a:solidFill>
                  <a:schemeClr val="dk1"/>
                </a:solidFill>
                <a:latin typeface="Domine"/>
                <a:ea typeface="Domine"/>
                <a:cs typeface="Domine"/>
                <a:sym typeface="Domin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 id="2147483664" r:id="rId14"/>
    <p:sldLayoutId id="2147483665" r:id="rId15"/>
    <p:sldLayoutId id="2147483666" r:id="rId16"/>
    <p:sldLayoutId id="2147483667" r:id="rId17"/>
    <p:sldLayoutId id="2147483672" r:id="rId18"/>
    <p:sldLayoutId id="2147483673"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5.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4.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5.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8.xml" /><Relationship Id="rId1" Type="http://schemas.openxmlformats.org/officeDocument/2006/relationships/slideLayout" Target="../slideLayouts/slideLayout10.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1"/>
          <p:cNvSpPr txBox="1">
            <a:spLocks noGrp="1"/>
          </p:cNvSpPr>
          <p:nvPr>
            <p:ph type="ctrTitle"/>
          </p:nvPr>
        </p:nvSpPr>
        <p:spPr>
          <a:xfrm>
            <a:off x="704550" y="761800"/>
            <a:ext cx="7827890" cy="108987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US" sz="3200" b="1" dirty="0">
                <a:solidFill>
                  <a:schemeClr val="bg1">
                    <a:lumMod val="50000"/>
                  </a:schemeClr>
                </a:solidFill>
                <a:latin typeface="Times New Roman" panose="02020603050405020304" pitchFamily="18" charset="0"/>
                <a:cs typeface="Times New Roman" panose="02020603050405020304" pitchFamily="18" charset="0"/>
              </a:rPr>
              <a:t>AI-GIS BASED MOBILE APPLICATION FOR TRACKING DEEP SEA FISHERMEN</a:t>
            </a:r>
            <a:endParaRPr sz="32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2039571" y="1923678"/>
            <a:ext cx="5250155" cy="2031325"/>
          </a:xfrm>
          <a:prstGeom prst="rect">
            <a:avLst/>
          </a:prstGeom>
          <a:noFill/>
        </p:spPr>
        <p:txBody>
          <a:bodyPr wrap="none" rtlCol="0">
            <a:spAutoFit/>
          </a:bodyPr>
          <a:lstStyle/>
          <a:p>
            <a:pPr algn="ctr"/>
            <a:r>
              <a:rPr lang="en-US" b="1" dirty="0">
                <a:latin typeface="Times New Roman" panose="02020603050405020304" pitchFamily="18" charset="0"/>
                <a:cs typeface="Times New Roman" panose="02020603050405020304" pitchFamily="18" charset="0"/>
              </a:rPr>
              <a:t>A.V.C. COLLEGE OF ENGINEERING</a:t>
            </a:r>
          </a:p>
          <a:p>
            <a:r>
              <a:rPr lang="en-US" b="1" dirty="0">
                <a:latin typeface="Times New Roman" panose="02020603050405020304" pitchFamily="18" charset="0"/>
                <a:cs typeface="Times New Roman" panose="02020603050405020304" pitchFamily="18" charset="0"/>
              </a:rPr>
              <a:t>DEPARTMENT OF ELECTRONICS AND COMMUNICATION</a:t>
            </a:r>
          </a:p>
          <a:p>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Presented by</a:t>
            </a:r>
          </a:p>
          <a:p>
            <a:pPr algn="ctr"/>
            <a:r>
              <a:rPr lang="en-US" b="1" dirty="0">
                <a:latin typeface="Times New Roman" panose="02020603050405020304" pitchFamily="18" charset="0"/>
                <a:cs typeface="Times New Roman" panose="02020603050405020304" pitchFamily="18" charset="0"/>
              </a:rPr>
              <a:t>S. </a:t>
            </a:r>
            <a:r>
              <a:rPr lang="en-US" b="1" dirty="0" err="1">
                <a:latin typeface="Times New Roman" panose="02020603050405020304" pitchFamily="18" charset="0"/>
                <a:cs typeface="Times New Roman" panose="02020603050405020304" pitchFamily="18" charset="0"/>
              </a:rPr>
              <a:t>Sivapriya</a:t>
            </a:r>
            <a:r>
              <a:rPr lang="en-US" b="1" dirty="0">
                <a:latin typeface="Times New Roman" panose="02020603050405020304" pitchFamily="18" charset="0"/>
                <a:cs typeface="Times New Roman" panose="02020603050405020304" pitchFamily="18" charset="0"/>
              </a:rPr>
              <a:t> (820320106022)</a:t>
            </a:r>
          </a:p>
          <a:p>
            <a:pPr algn="ctr"/>
            <a:r>
              <a:rPr lang="en-US" b="1" dirty="0">
                <a:latin typeface="Times New Roman" panose="02020603050405020304" pitchFamily="18" charset="0"/>
                <a:cs typeface="Times New Roman" panose="02020603050405020304" pitchFamily="18" charset="0"/>
              </a:rPr>
              <a:t>G. </a:t>
            </a:r>
            <a:r>
              <a:rPr lang="en-US" b="1" dirty="0" err="1">
                <a:latin typeface="Times New Roman" panose="02020603050405020304" pitchFamily="18" charset="0"/>
                <a:cs typeface="Times New Roman" panose="02020603050405020304" pitchFamily="18" charset="0"/>
              </a:rPr>
              <a:t>Udhaya</a:t>
            </a:r>
            <a:r>
              <a:rPr lang="en-US" b="1" dirty="0">
                <a:latin typeface="Times New Roman" panose="02020603050405020304" pitchFamily="18" charset="0"/>
                <a:cs typeface="Times New Roman" panose="02020603050405020304" pitchFamily="18" charset="0"/>
              </a:rPr>
              <a:t> (820320106026)</a:t>
            </a:r>
          </a:p>
          <a:p>
            <a:pPr algn="ctr"/>
            <a:r>
              <a:rPr lang="en-US" b="1" dirty="0">
                <a:latin typeface="Times New Roman" panose="02020603050405020304" pitchFamily="18" charset="0"/>
                <a:cs typeface="Times New Roman" panose="02020603050405020304" pitchFamily="18" charset="0"/>
              </a:rPr>
              <a:t>S. </a:t>
            </a:r>
            <a:r>
              <a:rPr lang="en-US" b="1" dirty="0" err="1">
                <a:latin typeface="Times New Roman" panose="02020603050405020304" pitchFamily="18" charset="0"/>
                <a:cs typeface="Times New Roman" panose="02020603050405020304" pitchFamily="18" charset="0"/>
              </a:rPr>
              <a:t>Vishwaja</a:t>
            </a:r>
            <a:r>
              <a:rPr lang="en-US" b="1" dirty="0">
                <a:latin typeface="Times New Roman" panose="02020603050405020304" pitchFamily="18" charset="0"/>
                <a:cs typeface="Times New Roman" panose="02020603050405020304" pitchFamily="18" charset="0"/>
              </a:rPr>
              <a:t> (820320106029)</a:t>
            </a:r>
          </a:p>
          <a:p>
            <a:pPr algn="ct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GUIDE NAME: Dr. C. </a:t>
            </a:r>
            <a:r>
              <a:rPr lang="en-US" b="1" dirty="0" err="1">
                <a:latin typeface="Times New Roman" panose="02020603050405020304" pitchFamily="18" charset="0"/>
                <a:cs typeface="Times New Roman" panose="02020603050405020304" pitchFamily="18" charset="0"/>
              </a:rPr>
              <a:t>Jayasri</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2" name="Rectangle 1"/>
          <p:cNvSpPr/>
          <p:nvPr/>
        </p:nvSpPr>
        <p:spPr>
          <a:xfrm>
            <a:off x="683568" y="771550"/>
            <a:ext cx="7704856" cy="3000821"/>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Low-Connectivity Technology Development Module</a:t>
            </a:r>
            <a:r>
              <a:rPr lang="en-US" dirty="0">
                <a:latin typeface="Times New Roman" panose="02020603050405020304" pitchFamily="18" charset="0"/>
                <a:cs typeface="Times New Roman" panose="02020603050405020304" pitchFamily="18" charset="0"/>
              </a:rPr>
              <a:t>: Focused on developing technology capable of operating in low-connectivity areas, this module explores innovative solutions such as </a:t>
            </a:r>
            <a:r>
              <a:rPr lang="en-US" dirty="0" err="1">
                <a:latin typeface="Times New Roman" panose="02020603050405020304" pitchFamily="18" charset="0"/>
                <a:cs typeface="Times New Roman" panose="02020603050405020304" pitchFamily="18" charset="0"/>
              </a:rPr>
              <a:t>LiFi</a:t>
            </a:r>
            <a:r>
              <a:rPr lang="en-US" dirty="0">
                <a:latin typeface="Times New Roman" panose="02020603050405020304" pitchFamily="18" charset="0"/>
                <a:cs typeface="Times New Roman" panose="02020603050405020304" pitchFamily="18" charset="0"/>
              </a:rPr>
              <a:t> (Light Fidelity) or satellite communication systems. It aims to overcome communication challenges by leveraging advanced technologies suitable for maritime environments with limited connectivity.</a:t>
            </a:r>
          </a:p>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Communication Infrastructure Assessment Module</a:t>
            </a:r>
            <a:r>
              <a:rPr lang="en-US" dirty="0">
                <a:latin typeface="Times New Roman" panose="02020603050405020304" pitchFamily="18" charset="0"/>
                <a:cs typeface="Times New Roman" panose="02020603050405020304" pitchFamily="18" charset="0"/>
              </a:rPr>
              <a:t>: This module evaluates the existing communication infrastructure in deep-sea locations to identify limitations and challenges in establishing real-time tracking systems. It assesses the reliability and continuity of communication networks and determines areas with low connectivity, guiding the development of the tracking solution.</a:t>
            </a:r>
            <a:endParaRPr lang="en-IN" dirty="0"/>
          </a:p>
        </p:txBody>
      </p:sp>
    </p:spTree>
    <p:extLst>
      <p:ext uri="{BB962C8B-B14F-4D97-AF65-F5344CB8AC3E}">
        <p14:creationId xmlns:p14="http://schemas.microsoft.com/office/powerpoint/2010/main" val="3260405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3" name="TextBox 2"/>
          <p:cNvSpPr txBox="1"/>
          <p:nvPr/>
        </p:nvSpPr>
        <p:spPr>
          <a:xfrm>
            <a:off x="2793570" y="376486"/>
            <a:ext cx="2929008" cy="461665"/>
          </a:xfrm>
          <a:prstGeom prst="rect">
            <a:avLst/>
          </a:prstGeom>
          <a:noFill/>
        </p:spPr>
        <p:txBody>
          <a:bodyPr wrap="none" rtlCol="0">
            <a:spAutoFit/>
          </a:bodyPr>
          <a:lstStyle/>
          <a:p>
            <a:pPr algn="ctr"/>
            <a:r>
              <a:rPr lang="en-US" sz="2400" b="1" dirty="0">
                <a:solidFill>
                  <a:schemeClr val="bg1">
                    <a:lumMod val="50000"/>
                  </a:schemeClr>
                </a:solidFill>
                <a:latin typeface="Times New Roman" panose="02020603050405020304" pitchFamily="18" charset="0"/>
                <a:cs typeface="Times New Roman" panose="02020603050405020304" pitchFamily="18" charset="0"/>
              </a:rPr>
              <a:t>System Requirement</a:t>
            </a:r>
            <a:endParaRPr lang="en-IN" sz="24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2" name="Rectangle 1"/>
          <p:cNvSpPr/>
          <p:nvPr/>
        </p:nvSpPr>
        <p:spPr>
          <a:xfrm>
            <a:off x="819948" y="871315"/>
            <a:ext cx="6858000" cy="3754874"/>
          </a:xfrm>
          <a:prstGeom prst="rect">
            <a:avLst/>
          </a:prstGeom>
        </p:spPr>
        <p:txBody>
          <a:bodyPr wrap="square">
            <a:spAutoFit/>
          </a:bodyPr>
          <a:lstStyle/>
          <a:p>
            <a:pPr marL="0" indent="0">
              <a:buNone/>
            </a:pPr>
            <a:r>
              <a:rPr lang="en-IN" b="1" dirty="0">
                <a:latin typeface="Times New Roman" panose="02020603050405020304" pitchFamily="18" charset="0"/>
                <a:cs typeface="Times New Roman" panose="02020603050405020304" pitchFamily="18" charset="0"/>
              </a:rPr>
              <a:t>HARDWARE REQUIREMENTS</a:t>
            </a:r>
            <a:endParaRPr lang="en-IN" dirty="0">
              <a:latin typeface="Times New Roman" panose="02020603050405020304" pitchFamily="18" charset="0"/>
              <a:cs typeface="Times New Roman" panose="02020603050405020304" pitchFamily="18" charset="0"/>
            </a:endParaRPr>
          </a:p>
          <a:p>
            <a:pPr marL="285750" lvl="2"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Processors: Intel® Core™ i5 processor 4300M at 2.60 GHz or 2.59 GHz (1 socket, 2 cores, 2 threads per core), 8 GB of DRAM</a:t>
            </a:r>
          </a:p>
          <a:p>
            <a:pPr marL="285750" lvl="2"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Disk space: 320 GB</a:t>
            </a:r>
          </a:p>
          <a:p>
            <a:pPr marL="285750" lvl="2"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Operating systems: Windows® 10, </a:t>
            </a:r>
            <a:r>
              <a:rPr lang="en-IN" dirty="0" err="1">
                <a:latin typeface="Times New Roman" panose="02020603050405020304" pitchFamily="18" charset="0"/>
                <a:cs typeface="Times New Roman" panose="02020603050405020304" pitchFamily="18" charset="0"/>
              </a:rPr>
              <a:t>macOS</a:t>
            </a:r>
            <a:r>
              <a:rPr lang="en-IN" dirty="0">
                <a:latin typeface="Times New Roman" panose="02020603050405020304" pitchFamily="18" charset="0"/>
                <a:cs typeface="Times New Roman" panose="02020603050405020304" pitchFamily="18" charset="0"/>
              </a:rPr>
              <a:t>*, and Linux*</a:t>
            </a:r>
          </a:p>
          <a:p>
            <a:pPr marL="342900" lvl="2" indent="-34290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SOFTWARE REQUIREMENTS</a:t>
            </a:r>
            <a:endParaRPr lang="en-IN" dirty="0">
              <a:latin typeface="Times New Roman" panose="02020603050405020304" pitchFamily="18" charset="0"/>
              <a:cs typeface="Times New Roman" panose="02020603050405020304" pitchFamily="18" charset="0"/>
            </a:endParaRPr>
          </a:p>
          <a:p>
            <a:pPr marL="285750" lvl="2"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Server Side	: Android studio</a:t>
            </a:r>
          </a:p>
          <a:p>
            <a:pPr marL="285750" lvl="2"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Client Side	: HTML, CSS, Bootstrap</a:t>
            </a:r>
          </a:p>
          <a:p>
            <a:pPr marL="285750" lvl="2"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IDE		: Flask 1.1.1</a:t>
            </a:r>
          </a:p>
          <a:p>
            <a:pPr marL="285750" lvl="2"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Back end	: MySQL 5.</a:t>
            </a:r>
          </a:p>
          <a:p>
            <a:pPr marL="285750" lvl="2"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Server		: </a:t>
            </a:r>
            <a:r>
              <a:rPr lang="en-IN" dirty="0" err="1">
                <a:latin typeface="Times New Roman" panose="02020603050405020304" pitchFamily="18" charset="0"/>
                <a:cs typeface="Times New Roman" panose="02020603050405020304" pitchFamily="18" charset="0"/>
              </a:rPr>
              <a:t>WampServer</a:t>
            </a:r>
            <a:r>
              <a:rPr lang="en-IN" dirty="0">
                <a:latin typeface="Times New Roman" panose="02020603050405020304" pitchFamily="18" charset="0"/>
                <a:cs typeface="Times New Roman" panose="02020603050405020304" pitchFamily="18" charset="0"/>
              </a:rPr>
              <a:t> 2i</a:t>
            </a:r>
          </a:p>
          <a:p>
            <a:pPr marL="285750" lvl="2"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OS		: Windows 10 64 –bit or Ubuntu 18.04 LTS “Bionic Beaver”</a:t>
            </a:r>
          </a:p>
          <a:p>
            <a:endParaRPr lang="en-IN"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p:txBody>
      </p:sp>
    </p:spTree>
    <p:extLst>
      <p:ext uri="{BB962C8B-B14F-4D97-AF65-F5344CB8AC3E}">
        <p14:creationId xmlns:p14="http://schemas.microsoft.com/office/powerpoint/2010/main" val="3238472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3" name="TextBox 2"/>
          <p:cNvSpPr txBox="1"/>
          <p:nvPr/>
        </p:nvSpPr>
        <p:spPr>
          <a:xfrm>
            <a:off x="3419872" y="376486"/>
            <a:ext cx="1901483" cy="523220"/>
          </a:xfrm>
          <a:prstGeom prst="rect">
            <a:avLst/>
          </a:prstGeom>
          <a:noFill/>
        </p:spPr>
        <p:txBody>
          <a:bodyPr wrap="none" rtlCol="0">
            <a:spAutoFit/>
          </a:bodyPr>
          <a:lstStyle/>
          <a:p>
            <a:pPr algn="ctr"/>
            <a:r>
              <a:rPr lang="en-US" sz="2800" b="1" dirty="0">
                <a:solidFill>
                  <a:schemeClr val="bg1">
                    <a:lumMod val="50000"/>
                  </a:schemeClr>
                </a:solidFill>
                <a:latin typeface="Times New Roman" panose="02020603050405020304" pitchFamily="18" charset="0"/>
                <a:cs typeface="Times New Roman" panose="02020603050405020304" pitchFamily="18" charset="0"/>
              </a:rPr>
              <a:t>Conclusion</a:t>
            </a:r>
            <a:endParaRPr lang="en-IN" sz="28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2" name="Rectangle 1"/>
          <p:cNvSpPr/>
          <p:nvPr/>
        </p:nvSpPr>
        <p:spPr>
          <a:xfrm>
            <a:off x="827584" y="1059582"/>
            <a:ext cx="7704856" cy="2656112"/>
          </a:xfrm>
          <a:prstGeom prst="rect">
            <a:avLst/>
          </a:prstGeom>
        </p:spPr>
        <p:txBody>
          <a:bodyPr wrap="square">
            <a:spAutoFit/>
          </a:bodyPr>
          <a:lstStyle/>
          <a:p>
            <a:pPr marL="285750" indent="-285750">
              <a:lnSpc>
                <a:spcPct val="17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development of an AI-GIS based mobile application for tracking deep sea fishermen locations in deep-sea fishing environments represents a significant step forward in enhancing maritime safety and efficiency. By leveraging advanced artificial intelligence  this innovative solution offers real-time location information and effective monitoring capabilities, ensuring the safety of fishermen operating in remote and challenging deep-sea environments.</a:t>
            </a:r>
          </a:p>
          <a:p>
            <a:pPr marL="285750" indent="-285750">
              <a:lnSpc>
                <a:spcPct val="17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 comprehensive and user-friendly interface of the GIS app facilitates seamless integration into fishermen's workflow, contributing to improved safety measures and efficient maritime activities. </a:t>
            </a:r>
            <a:endParaRPr lang="en-US" sz="10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1656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43701" y="535032"/>
            <a:ext cx="1856598" cy="523220"/>
          </a:xfrm>
          <a:prstGeom prst="rect">
            <a:avLst/>
          </a:prstGeom>
          <a:noFill/>
        </p:spPr>
        <p:txBody>
          <a:bodyPr wrap="none" rtlCol="0">
            <a:spAutoFit/>
          </a:bodyPr>
          <a:lstStyle/>
          <a:p>
            <a:pPr algn="ctr"/>
            <a:r>
              <a:rPr lang="en-US" sz="2800" b="1" dirty="0">
                <a:solidFill>
                  <a:schemeClr val="bg1">
                    <a:lumMod val="50000"/>
                  </a:schemeClr>
                </a:solidFill>
                <a:latin typeface="Times New Roman" panose="02020603050405020304" pitchFamily="18" charset="0"/>
                <a:cs typeface="Times New Roman" panose="02020603050405020304" pitchFamily="18" charset="0"/>
              </a:rPr>
              <a:t>References</a:t>
            </a:r>
            <a:endParaRPr lang="en-IN" sz="28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5" name="Rectangle 4"/>
          <p:cNvSpPr/>
          <p:nvPr/>
        </p:nvSpPr>
        <p:spPr>
          <a:xfrm>
            <a:off x="711601" y="1183684"/>
            <a:ext cx="8050727" cy="3285323"/>
          </a:xfrm>
          <a:prstGeom prst="rect">
            <a:avLst/>
          </a:prstGeom>
        </p:spPr>
        <p:txBody>
          <a:bodyPr wrap="square">
            <a:spAutoFit/>
          </a:bodyPr>
          <a:lstStyle/>
          <a:p>
            <a:pPr marL="342900" indent="-342900">
              <a:lnSpc>
                <a:spcPct val="150000"/>
              </a:lnSpc>
              <a:buFont typeface="+mj-lt"/>
              <a:buAutoNum type="arabicPeriod"/>
            </a:pPr>
            <a:r>
              <a:rPr lang="en-US" dirty="0" err="1">
                <a:latin typeface="Times New Roman" panose="02020603050405020304" pitchFamily="18" charset="0"/>
                <a:cs typeface="Times New Roman" panose="02020603050405020304" pitchFamily="18" charset="0"/>
              </a:rPr>
              <a:t>Kesavan</a:t>
            </a:r>
            <a:r>
              <a:rPr lang="en-US" dirty="0">
                <a:latin typeface="Times New Roman" panose="02020603050405020304" pitchFamily="18" charset="0"/>
                <a:cs typeface="Times New Roman" panose="02020603050405020304" pitchFamily="18" charset="0"/>
              </a:rPr>
              <a:t> TK and Lakshmi K, </a:t>
            </a:r>
            <a:r>
              <a:rPr lang="en-US" dirty="0">
                <a:solidFill>
                  <a:srgbClr val="111111"/>
                </a:solidFill>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GSM-Based Smart Marine Tracking System for Location Monitoring and Emergency Protection”</a:t>
            </a:r>
            <a:r>
              <a:rPr lang="en-US" dirty="0">
                <a:latin typeface="Times New Roman" panose="02020603050405020304" pitchFamily="18" charset="0"/>
                <a:cs typeface="Times New Roman" panose="02020603050405020304" pitchFamily="18" charset="0"/>
              </a:rPr>
              <a:t>, 2022.</a:t>
            </a:r>
          </a:p>
          <a:p>
            <a:pPr marL="342900" indent="-342900">
              <a:lnSpc>
                <a:spcPct val="150000"/>
              </a:lnSpc>
              <a:buFont typeface="+mj-lt"/>
              <a:buAutoNum type="arabicPeriod"/>
            </a:pPr>
            <a:r>
              <a:rPr lang="en-IN" dirty="0" err="1">
                <a:latin typeface="Times New Roman" panose="02020603050405020304" pitchFamily="18" charset="0"/>
                <a:cs typeface="Times New Roman" panose="02020603050405020304" pitchFamily="18" charset="0"/>
              </a:rPr>
              <a:t>Tharwin</a:t>
            </a:r>
            <a:r>
              <a:rPr lang="en-IN" dirty="0">
                <a:latin typeface="Times New Roman" panose="02020603050405020304" pitchFamily="18" charset="0"/>
                <a:cs typeface="Times New Roman" panose="02020603050405020304" pitchFamily="18" charset="0"/>
              </a:rPr>
              <a:t> Kumar R, </a:t>
            </a:r>
            <a:r>
              <a:rPr lang="en-US" dirty="0">
                <a:solidFill>
                  <a:srgbClr val="111111"/>
                </a:solidFill>
                <a:latin typeface="Times New Roman" panose="02020603050405020304" pitchFamily="18" charset="0"/>
                <a:cs typeface="Times New Roman" panose="02020603050405020304" pitchFamily="18" charset="0"/>
              </a:rPr>
              <a:t>“</a:t>
            </a:r>
            <a:r>
              <a:rPr lang="en-IN" i="1" dirty="0">
                <a:latin typeface="Times New Roman" panose="02020603050405020304" pitchFamily="18" charset="0"/>
                <a:cs typeface="Times New Roman" panose="02020603050405020304" pitchFamily="18" charset="0"/>
              </a:rPr>
              <a:t>Fisherman Border System Based on IOT Fisherman Border Alert System       Based on IOT”</a:t>
            </a:r>
            <a:r>
              <a:rPr lang="en-IN" dirty="0">
                <a:latin typeface="Times New Roman" panose="02020603050405020304" pitchFamily="18" charset="0"/>
                <a:cs typeface="Times New Roman" panose="02020603050405020304" pitchFamily="18" charset="0"/>
              </a:rPr>
              <a:t>, vol. 1, pp. 37-44, 2022. </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 Thomas T and  Mary M, "</a:t>
            </a:r>
            <a:r>
              <a:rPr lang="en-US" i="1" dirty="0">
                <a:latin typeface="Times New Roman" panose="02020603050405020304" pitchFamily="18" charset="0"/>
                <a:cs typeface="Times New Roman" panose="02020603050405020304" pitchFamily="18" charset="0"/>
              </a:rPr>
              <a:t>A WSN-based maritime border alert system to protect fishermen</a:t>
            </a:r>
            <a:r>
              <a:rPr lang="en-US" dirty="0">
                <a:latin typeface="Times New Roman" panose="02020603050405020304" pitchFamily="18" charset="0"/>
                <a:cs typeface="Times New Roman" panose="02020603050405020304" pitchFamily="18" charset="0"/>
              </a:rPr>
              <a:t>", Multidisciplinary Journal for Applied Research in Engineering and Technology</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vol. 1, 2021.</a:t>
            </a:r>
          </a:p>
          <a:p>
            <a:pPr marL="342900" indent="-342900">
              <a:lnSpc>
                <a:spcPct val="150000"/>
              </a:lnSpc>
              <a:buFont typeface="+mj-lt"/>
              <a:buAutoNum type="arabicPeriod"/>
            </a:pPr>
            <a:r>
              <a:rPr lang="en-IN" b="0" i="0" dirty="0" err="1">
                <a:solidFill>
                  <a:srgbClr val="231F20"/>
                </a:solidFill>
                <a:effectLst/>
                <a:latin typeface="Times New Roman" panose="02020603050405020304" pitchFamily="18" charset="0"/>
                <a:cs typeface="Times New Roman" panose="02020603050405020304" pitchFamily="18" charset="0"/>
              </a:rPr>
              <a:t>Vivek</a:t>
            </a:r>
            <a:r>
              <a:rPr lang="en-IN" b="0" i="0" dirty="0">
                <a:solidFill>
                  <a:srgbClr val="231F20"/>
                </a:solidFill>
                <a:effectLst/>
                <a:latin typeface="Times New Roman" panose="02020603050405020304" pitchFamily="18" charset="0"/>
                <a:cs typeface="Times New Roman" panose="02020603050405020304" pitchFamily="18" charset="0"/>
              </a:rPr>
              <a:t> Ganesh and </a:t>
            </a:r>
            <a:r>
              <a:rPr lang="en-IN" b="0" i="0" dirty="0" err="1">
                <a:solidFill>
                  <a:srgbClr val="231F20"/>
                </a:solidFill>
                <a:effectLst/>
                <a:latin typeface="Times New Roman" panose="02020603050405020304" pitchFamily="18" charset="0"/>
                <a:cs typeface="Times New Roman" panose="02020603050405020304" pitchFamily="18" charset="0"/>
              </a:rPr>
              <a:t>Karthikaa</a:t>
            </a:r>
            <a:r>
              <a:rPr lang="en-IN" b="0" i="0" dirty="0">
                <a:solidFill>
                  <a:srgbClr val="231F20"/>
                </a:solidFill>
                <a:effectLst/>
                <a:latin typeface="Times New Roman" panose="02020603050405020304" pitchFamily="18" charset="0"/>
                <a:cs typeface="Times New Roman" panose="02020603050405020304" pitchFamily="18" charset="0"/>
              </a:rPr>
              <a:t> Raja,</a:t>
            </a:r>
            <a:r>
              <a:rPr lang="en-US" b="0" i="0" dirty="0">
                <a:solidFill>
                  <a:srgbClr val="111111"/>
                </a:solidFill>
                <a:effectLst/>
                <a:latin typeface="Times New Roman" panose="02020603050405020304" pitchFamily="18" charset="0"/>
                <a:cs typeface="Times New Roman" panose="02020603050405020304" pitchFamily="18" charset="0"/>
              </a:rPr>
              <a:t> “</a:t>
            </a:r>
            <a:r>
              <a:rPr lang="en-US" b="0" i="1" dirty="0">
                <a:solidFill>
                  <a:srgbClr val="111111"/>
                </a:solidFill>
                <a:effectLst/>
                <a:latin typeface="Times New Roman" panose="02020603050405020304" pitchFamily="18" charset="0"/>
                <a:cs typeface="Times New Roman" panose="02020603050405020304" pitchFamily="18" charset="0"/>
              </a:rPr>
              <a:t>Web-GIS and Mobile-Based Application for a Safe Ocean for Fishers</a:t>
            </a:r>
            <a:r>
              <a:rPr lang="en-US" b="0" i="0" dirty="0">
                <a:solidFill>
                  <a:srgbClr val="111111"/>
                </a:solidFill>
                <a:effectLst/>
                <a:latin typeface="Times New Roman" panose="02020603050405020304" pitchFamily="18" charset="0"/>
                <a:cs typeface="Times New Roman" panose="02020603050405020304" pitchFamily="18" charset="0"/>
              </a:rPr>
              <a:t>”, </a:t>
            </a:r>
            <a:r>
              <a:rPr lang="en-US" dirty="0">
                <a:solidFill>
                  <a:srgbClr val="231F20"/>
                </a:solidFill>
                <a:latin typeface="Times New Roman" panose="02020603050405020304" pitchFamily="18" charset="0"/>
                <a:cs typeface="Times New Roman" panose="02020603050405020304" pitchFamily="18" charset="0"/>
              </a:rPr>
              <a:t>v</a:t>
            </a:r>
            <a:r>
              <a:rPr lang="en-US" b="0" i="0" dirty="0">
                <a:solidFill>
                  <a:srgbClr val="231F20"/>
                </a:solidFill>
                <a:effectLst/>
                <a:latin typeface="Times New Roman" panose="02020603050405020304" pitchFamily="18" charset="0"/>
                <a:cs typeface="Times New Roman" panose="02020603050405020304" pitchFamily="18" charset="0"/>
              </a:rPr>
              <a:t>ol. 55, pp.50-55, 202</a:t>
            </a:r>
            <a:r>
              <a:rPr lang="en-IN" b="0" i="0" dirty="0">
                <a:solidFill>
                  <a:srgbClr val="231F20"/>
                </a:solidFill>
                <a:effectLst/>
                <a:latin typeface="Times New Roman" panose="02020603050405020304" pitchFamily="18" charset="0"/>
                <a:cs typeface="Times New Roman" panose="02020603050405020304" pitchFamily="18" charset="0"/>
              </a:rPr>
              <a:t>1.</a:t>
            </a:r>
            <a:endParaRPr lang="en-US" b="0" i="0" dirty="0">
              <a:solidFill>
                <a:srgbClr val="111111"/>
              </a:solidFill>
              <a:effectLst/>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8349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bg1">
                    <a:lumMod val="50000"/>
                  </a:schemeClr>
                </a:solidFill>
                <a:latin typeface="Times New Roman" panose="02020603050405020304" pitchFamily="18" charset="0"/>
                <a:cs typeface="Times New Roman" panose="02020603050405020304" pitchFamily="18" charset="0"/>
              </a:rPr>
              <a:t>Abstract</a:t>
            </a:r>
            <a:endParaRPr sz="28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755576" y="1059582"/>
            <a:ext cx="7920880" cy="353943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technology for real-time tracking in low-connectivity deep-sea environments is crucial for enhancing the safety of fishermen. This project aims to address this challenge by creating an AI-based Geographic Information System (GIS) app.</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Leveraging advanced algorithms, the app will accurately detect and track deep-sea fishermen's locations during maritime activities.</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With a user-friendly interface, the app will provide comprehensive monitoring, ensuring safety in remote and challenging environments.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anticipated outcome is an innovative GIS app that significantly improves tracking capabilities, contributing to enhanced safety measures and efficient maritime activities, thus positively impacting the well-being of deep-sea fishermen.</a:t>
            </a:r>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5" name="TextBox 4"/>
          <p:cNvSpPr txBox="1"/>
          <p:nvPr/>
        </p:nvSpPr>
        <p:spPr>
          <a:xfrm>
            <a:off x="3867816" y="483518"/>
            <a:ext cx="1659429" cy="523220"/>
          </a:xfrm>
          <a:prstGeom prst="rect">
            <a:avLst/>
          </a:prstGeom>
          <a:noFill/>
        </p:spPr>
        <p:txBody>
          <a:bodyPr wrap="none" rtlCol="0">
            <a:spAutoFit/>
          </a:bodyPr>
          <a:lstStyle/>
          <a:p>
            <a:pPr algn="ctr"/>
            <a:r>
              <a:rPr lang="en-US" sz="2800" b="1" dirty="0">
                <a:solidFill>
                  <a:schemeClr val="bg1">
                    <a:lumMod val="50000"/>
                  </a:schemeClr>
                </a:solidFill>
                <a:latin typeface="Times New Roman" panose="02020603050405020304" pitchFamily="18" charset="0"/>
                <a:cs typeface="Times New Roman" panose="02020603050405020304" pitchFamily="18" charset="0"/>
              </a:rPr>
              <a:t>Objective</a:t>
            </a:r>
          </a:p>
        </p:txBody>
      </p:sp>
      <p:sp>
        <p:nvSpPr>
          <p:cNvPr id="6" name="TextBox 5"/>
          <p:cNvSpPr txBox="1"/>
          <p:nvPr/>
        </p:nvSpPr>
        <p:spPr>
          <a:xfrm>
            <a:off x="755576" y="1262538"/>
            <a:ext cx="7632848" cy="272382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 AI-based Geographic Information System (GIS) application specifically tailored for detecting and tracking the locations of fishermen engaged in deep-sea fishing activities. By leveraging advanced artificial intelligence and machine learning algorithms, the app aims to accurately pinpoint the real-time whereabouts of fishermen operating in remote and low-connectivity deep-sea environments.</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 goal of project  the is to enhance safety measures for fishermen by providing timely and reliable location information, thereby mitigating risks associated with maritime activities in challenging oceanic conditions.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4" name="TextBox 3"/>
          <p:cNvSpPr txBox="1"/>
          <p:nvPr/>
        </p:nvSpPr>
        <p:spPr>
          <a:xfrm>
            <a:off x="3707903" y="509940"/>
            <a:ext cx="2141933" cy="523220"/>
          </a:xfrm>
          <a:prstGeom prst="rect">
            <a:avLst/>
          </a:prstGeom>
          <a:noFill/>
        </p:spPr>
        <p:txBody>
          <a:bodyPr wrap="none" rtlCol="0">
            <a:spAutoFit/>
          </a:bodyPr>
          <a:lstStyle/>
          <a:p>
            <a:pPr algn="ctr"/>
            <a:r>
              <a:rPr lang="en-US" sz="2800" b="1" dirty="0">
                <a:solidFill>
                  <a:schemeClr val="bg1">
                    <a:lumMod val="50000"/>
                  </a:schemeClr>
                </a:solidFill>
                <a:latin typeface="Times New Roman" panose="02020603050405020304" pitchFamily="18" charset="0"/>
                <a:cs typeface="Times New Roman" panose="02020603050405020304" pitchFamily="18" charset="0"/>
              </a:rPr>
              <a:t>Introduction</a:t>
            </a:r>
            <a:endParaRPr lang="en-IN" sz="28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467544" y="1033160"/>
            <a:ext cx="8190656" cy="353943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Deep-sea fishing is a vital industry contributing to global food supply and economic prosperity, yet it poses significant challenges due to the remote and unpredictable nature of the marine environment. One of the foremost concerns in deep-sea fishing is ensuring the safety and well-being of fishermen who navigate these treacherous waters. </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Despite advances in maritime technology, the lack of reliable and continuous communication infrastructure in deep-sea locations presents a formidable barrier to establishing effective real-time tracking systems for fishermen. </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Recognizing the critical need to address this safety gap, our project endeavors to develop an innovative AI-based Geographic Information System (GIS) application tailored specifically for detecting fishermen's locations during deep-sea fishing activities.</a:t>
            </a:r>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6"/>
          <p:cNvSpPr txBox="1">
            <a:spLocks noGrp="1"/>
          </p:cNvSpPr>
          <p:nvPr>
            <p:ph type="title"/>
          </p:nvPr>
        </p:nvSpPr>
        <p:spPr>
          <a:xfrm>
            <a:off x="683568" y="33950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bg1">
                    <a:lumMod val="50000"/>
                  </a:schemeClr>
                </a:solidFill>
                <a:latin typeface="Times New Roman" panose="02020603050405020304" pitchFamily="18" charset="0"/>
                <a:cs typeface="Times New Roman" panose="02020603050405020304" pitchFamily="18" charset="0"/>
              </a:rPr>
              <a:t>Existing System</a:t>
            </a:r>
            <a:endParaRPr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7" name="Rectangle 6"/>
          <p:cNvSpPr/>
          <p:nvPr/>
        </p:nvSpPr>
        <p:spPr>
          <a:xfrm>
            <a:off x="611560" y="915566"/>
            <a:ext cx="7632848" cy="1708160"/>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LiFi</a:t>
            </a:r>
            <a:r>
              <a:rPr lang="en-US" dirty="0">
                <a:latin typeface="Times New Roman" panose="02020603050405020304" pitchFamily="18" charset="0"/>
                <a:cs typeface="Times New Roman" panose="02020603050405020304" pitchFamily="18" charset="0"/>
              </a:rPr>
              <a:t>-based fishermen tracking system using GPS incorporates visible light communication (VLC) technology to enhance the accuracy and reliability of tracking fishermen in maritime environments.</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Additionally, </a:t>
            </a:r>
            <a:r>
              <a:rPr lang="en-US" dirty="0" err="1">
                <a:latin typeface="Times New Roman" panose="02020603050405020304" pitchFamily="18" charset="0"/>
                <a:cs typeface="Times New Roman" panose="02020603050405020304" pitchFamily="18" charset="0"/>
              </a:rPr>
              <a:t>LiFi</a:t>
            </a:r>
            <a:r>
              <a:rPr lang="en-US" dirty="0">
                <a:latin typeface="Times New Roman" panose="02020603050405020304" pitchFamily="18" charset="0"/>
                <a:cs typeface="Times New Roman" panose="02020603050405020304" pitchFamily="18" charset="0"/>
              </a:rPr>
              <a:t> technology provides inherent advantages such as increased security, immunity to electromagnetic interference, and reduced latency, making it an ideal solution for enhancing the efficiency and safety of maritime operations.</a:t>
            </a:r>
            <a:endParaRPr lang="en-IN"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11560" y="2624013"/>
            <a:ext cx="1351652" cy="307777"/>
          </a:xfrm>
          <a:prstGeom prst="rect">
            <a:avLst/>
          </a:prstGeom>
          <a:noFill/>
        </p:spPr>
        <p:txBody>
          <a:bodyPr wrap="none" rtlCol="0">
            <a:spAutoFit/>
          </a:bodyPr>
          <a:lstStyle/>
          <a:p>
            <a:r>
              <a:rPr lang="en-US" b="1" dirty="0">
                <a:solidFill>
                  <a:schemeClr val="bg1">
                    <a:lumMod val="50000"/>
                  </a:schemeClr>
                </a:solidFill>
                <a:latin typeface="Times New Roman" panose="02020603050405020304" pitchFamily="18" charset="0"/>
                <a:cs typeface="Times New Roman" panose="02020603050405020304" pitchFamily="18" charset="0"/>
              </a:rPr>
              <a:t>Disadvantages:</a:t>
            </a:r>
            <a:endParaRPr lang="en-IN"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9" name="Rectangle 8"/>
          <p:cNvSpPr/>
          <p:nvPr/>
        </p:nvSpPr>
        <p:spPr>
          <a:xfrm>
            <a:off x="1763688" y="2931790"/>
            <a:ext cx="4572000" cy="1708160"/>
          </a:xfrm>
          <a:prstGeom prst="rect">
            <a:avLst/>
          </a:prstGeom>
        </p:spPr>
        <p:txBody>
          <a:bodyPr>
            <a:spAutoFit/>
          </a:bodyPr>
          <a:lstStyle/>
          <a:p>
            <a:pPr marL="285750" indent="-285750" algn="just">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Limited Coverage Area </a:t>
            </a:r>
          </a:p>
          <a:p>
            <a:pPr marL="285750" indent="-285750">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Weather Dependence </a:t>
            </a:r>
          </a:p>
          <a:p>
            <a:pPr marL="285750" indent="-285750" algn="just">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Interference from Obstructions</a:t>
            </a:r>
          </a:p>
          <a:p>
            <a:pPr marL="285750" indent="-285750">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High Implementation Cost</a:t>
            </a:r>
          </a:p>
          <a:p>
            <a:pPr marL="285750" indent="-285750" algn="just">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Compatibility with Existing Infrastructure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52" name="Google Shape;352;p37"/>
          <p:cNvSpPr txBox="1">
            <a:spLocks noGrp="1"/>
          </p:cNvSpPr>
          <p:nvPr>
            <p:ph type="title"/>
          </p:nvPr>
        </p:nvSpPr>
        <p:spPr>
          <a:xfrm>
            <a:off x="683568" y="33950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bg1">
                    <a:lumMod val="50000"/>
                  </a:schemeClr>
                </a:solidFill>
                <a:latin typeface="Times New Roman" panose="02020603050405020304" pitchFamily="18" charset="0"/>
                <a:cs typeface="Times New Roman" panose="02020603050405020304" pitchFamily="18" charset="0"/>
              </a:rPr>
              <a:t>Proposed System</a:t>
            </a:r>
            <a:endParaRPr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8" name="Rectangle 7"/>
          <p:cNvSpPr/>
          <p:nvPr/>
        </p:nvSpPr>
        <p:spPr>
          <a:xfrm>
            <a:off x="755576" y="1275606"/>
            <a:ext cx="4572000" cy="376834"/>
          </a:xfrm>
          <a:prstGeom prst="rect">
            <a:avLst/>
          </a:prstGeom>
        </p:spPr>
        <p:txBody>
          <a:bodyPr>
            <a:spAutoFit/>
          </a:bodyPr>
          <a:lstStyle/>
          <a:p>
            <a:pPr marL="285750" indent="-285750" algn="just">
              <a:lnSpc>
                <a:spcPct val="150000"/>
              </a:lnSpc>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
        <p:nvSpPr>
          <p:cNvPr id="9" name="Rectangle 8"/>
          <p:cNvSpPr/>
          <p:nvPr/>
        </p:nvSpPr>
        <p:spPr>
          <a:xfrm>
            <a:off x="755576" y="987574"/>
            <a:ext cx="7200800" cy="3323987"/>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 AI-based Geographic Information System (GIS) application specifically tailored for detecting and tracking the locations of fishermen engaged in deep-sea fishing activities. Leveraging advanced artificial intelligence and machine learning algorithms, the app will analyze relevant data such as GPS coordinates, environmental conditions, and vessel movements to provide real-time location information.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innovative solution will offer a comprehensive and user-friendly interface for effective monitoring, ensuring the safety of fishermen operating in remote and challenging deep-sea environments. By improving tracking capabilities and enhancing safety measures, the proposed system aims to contribute to the efficiency and well-being of deep-sea fishermen while addressing critical aspects of maritime safety.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70" name="Google Shape;370;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bg1">
                    <a:lumMod val="50000"/>
                  </a:schemeClr>
                </a:solidFill>
                <a:latin typeface="Times New Roman" panose="02020603050405020304" pitchFamily="18" charset="0"/>
                <a:cs typeface="Times New Roman" panose="02020603050405020304" pitchFamily="18" charset="0"/>
              </a:rPr>
              <a:t>Advantages</a:t>
            </a:r>
            <a:endParaRPr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27584" y="1347614"/>
            <a:ext cx="4572000" cy="2031325"/>
          </a:xfrm>
          <a:prstGeom prst="rect">
            <a:avLst/>
          </a:prstGeom>
        </p:spPr>
        <p:txBody>
          <a:bodyPr>
            <a:spAutoFit/>
          </a:bodyPr>
          <a:lstStyle/>
          <a:p>
            <a:pPr marL="285750"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Enhanced safety through monitoring.</a:t>
            </a:r>
          </a:p>
          <a:p>
            <a:pPr marL="285750"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Accurate real-time location tracking.</a:t>
            </a:r>
          </a:p>
          <a:p>
            <a:pPr marL="285750"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User-friendly interface for monitoring.</a:t>
            </a:r>
          </a:p>
          <a:p>
            <a:pPr marL="285750"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Effective utilization of  AI.</a:t>
            </a:r>
          </a:p>
          <a:p>
            <a:pPr marL="285750"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Improved efficiency and well-being.</a:t>
            </a:r>
          </a:p>
          <a:p>
            <a:pPr marL="0" indent="0">
              <a:lnSpc>
                <a:spcPct val="150000"/>
              </a:lnSpc>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 name="TextBox 3"/>
          <p:cNvSpPr txBox="1"/>
          <p:nvPr/>
        </p:nvSpPr>
        <p:spPr>
          <a:xfrm>
            <a:off x="3275855" y="176322"/>
            <a:ext cx="2507417" cy="523220"/>
          </a:xfrm>
          <a:prstGeom prst="rect">
            <a:avLst/>
          </a:prstGeom>
          <a:noFill/>
        </p:spPr>
        <p:txBody>
          <a:bodyPr wrap="none" rtlCol="0">
            <a:spAutoFit/>
          </a:bodyPr>
          <a:lstStyle/>
          <a:p>
            <a:pPr algn="ctr"/>
            <a:r>
              <a:rPr lang="en-US" sz="2800" b="1" dirty="0">
                <a:solidFill>
                  <a:schemeClr val="bg1">
                    <a:lumMod val="50000"/>
                  </a:schemeClr>
                </a:solidFill>
                <a:latin typeface="Times New Roman" panose="02020603050405020304" pitchFamily="18" charset="0"/>
                <a:cs typeface="Times New Roman" panose="02020603050405020304" pitchFamily="18" charset="0"/>
              </a:rPr>
              <a:t>Block Diagram</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510" y="699542"/>
            <a:ext cx="3886108" cy="406378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3" name="TextBox 2"/>
          <p:cNvSpPr txBox="1"/>
          <p:nvPr/>
        </p:nvSpPr>
        <p:spPr>
          <a:xfrm>
            <a:off x="2802386" y="376486"/>
            <a:ext cx="2911374" cy="461665"/>
          </a:xfrm>
          <a:prstGeom prst="rect">
            <a:avLst/>
          </a:prstGeom>
          <a:noFill/>
        </p:spPr>
        <p:txBody>
          <a:bodyPr wrap="none" rtlCol="0">
            <a:spAutoFit/>
          </a:bodyPr>
          <a:lstStyle/>
          <a:p>
            <a:pPr algn="ctr"/>
            <a:r>
              <a:rPr lang="en-US" sz="2400" b="1" dirty="0">
                <a:solidFill>
                  <a:schemeClr val="bg1">
                    <a:lumMod val="50000"/>
                  </a:schemeClr>
                </a:solidFill>
                <a:latin typeface="Times New Roman" panose="02020603050405020304" pitchFamily="18" charset="0"/>
                <a:cs typeface="Times New Roman" panose="02020603050405020304" pitchFamily="18" charset="0"/>
              </a:rPr>
              <a:t>Modules Description</a:t>
            </a:r>
            <a:endParaRPr lang="en-IN" sz="24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Rectangle 3"/>
          <p:cNvSpPr/>
          <p:nvPr/>
        </p:nvSpPr>
        <p:spPr>
          <a:xfrm>
            <a:off x="755576" y="869802"/>
            <a:ext cx="7848872" cy="3970318"/>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Geographic Information System (GIS) Application Development Module</a:t>
            </a:r>
            <a:r>
              <a:rPr lang="en-US" dirty="0">
                <a:latin typeface="Times New Roman" panose="02020603050405020304" pitchFamily="18" charset="0"/>
                <a:cs typeface="Times New Roman" panose="02020603050405020304" pitchFamily="18" charset="0"/>
              </a:rPr>
              <a:t>: Focused on creating the user-facing application, this module develops the AI-GIS based mobile application for tracking deep sea fishermen. It incorporates the developed AI algorithms to provide real-time location information and ensures a comprehensive and user-friendly interface for effective monitoring.</a:t>
            </a:r>
          </a:p>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Safety Enhancement and Impact Assessment Module</a:t>
            </a:r>
            <a:r>
              <a:rPr lang="en-US" dirty="0">
                <a:latin typeface="Times New Roman" panose="02020603050405020304" pitchFamily="18" charset="0"/>
                <a:cs typeface="Times New Roman" panose="02020603050405020304" pitchFamily="18" charset="0"/>
              </a:rPr>
              <a:t>: This module evaluates the effectiveness of the developed GIS app in enhancing safety measures for deep-sea fishermen. It assesses the impact of the tracking solution on maritime activities, efficiency, and the well-being of fishermen. Feedback from users and stakeholders is gathered to refine the system and ensure it meets the project's objectives</a:t>
            </a:r>
            <a:r>
              <a:rPr lang="en-US" dirty="0"/>
              <a:t>.</a:t>
            </a:r>
          </a:p>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AI Algorithm Development Module</a:t>
            </a:r>
            <a:r>
              <a:rPr lang="en-US" dirty="0">
                <a:latin typeface="Times New Roman" panose="02020603050405020304" pitchFamily="18" charset="0"/>
                <a:cs typeface="Times New Roman" panose="02020603050405020304" pitchFamily="18" charset="0"/>
              </a:rPr>
              <a:t>: This module is dedicated to the development of AI algorithms tailored for detecting and tracking the locations of deep-sea fishermen. It involves designing and training machine learning models to analyze relevant data, including GPS coordinates, environmental conditions, and vessel movements, to provide accurate real-time location information.</a:t>
            </a:r>
          </a:p>
        </p:txBody>
      </p:sp>
    </p:spTree>
  </p:cSld>
  <p:clrMapOvr>
    <a:masterClrMapping/>
  </p:clrMapOvr>
</p:sld>
</file>

<file path=ppt/theme/theme1.xml><?xml version="1.0" encoding="utf-8"?>
<a:theme xmlns:a="http://schemas.openxmlformats.org/drawingml/2006/main" name="Elegant Minimalist MK Plan by Slidesgo">
  <a:themeElements>
    <a:clrScheme name="Simple Light">
      <a:dk1>
        <a:srgbClr val="3A3A3A"/>
      </a:dk1>
      <a:lt1>
        <a:srgbClr val="E7EBF7"/>
      </a:lt1>
      <a:dk2>
        <a:srgbClr val="5D5959"/>
      </a:dk2>
      <a:lt2>
        <a:srgbClr val="D9DDE8"/>
      </a:lt2>
      <a:accent1>
        <a:srgbClr val="C7CCDA"/>
      </a:accent1>
      <a:accent2>
        <a:srgbClr val="A3ACC6"/>
      </a:accent2>
      <a:accent3>
        <a:srgbClr val="818FB5"/>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TotalTime>
  <Words>1023</Words>
  <Application>Microsoft Office PowerPoint</Application>
  <PresentationFormat>On-screen Show (16:9)</PresentationFormat>
  <Paragraphs>70</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Elegant Minimalist MK Plan by Slidesgo</vt:lpstr>
      <vt:lpstr>AI-GIS BASED MOBILE APPLICATION FOR TRACKING DEEP SEA FISHERMEN</vt:lpstr>
      <vt:lpstr>Abstract</vt:lpstr>
      <vt:lpstr>PowerPoint Presentation</vt:lpstr>
      <vt:lpstr>PowerPoint Presentation</vt:lpstr>
      <vt:lpstr>Existing System</vt:lpstr>
      <vt:lpstr>Proposed System</vt:lpstr>
      <vt:lpstr>Advantages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AI-GIS BASED MOBILE APPLICATION FOR TRACKING DEEP SEA FISHERMEN</dc:title>
  <dc:creator>HP</dc:creator>
  <cp:lastModifiedBy>vishwajasaran22@gmail.com</cp:lastModifiedBy>
  <cp:revision>18</cp:revision>
  <dcterms:modified xsi:type="dcterms:W3CDTF">2024-02-28T03:42:45Z</dcterms:modified>
</cp:coreProperties>
</file>