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56" r:id="rId2"/>
    <p:sldId id="257" r:id="rId3"/>
    <p:sldId id="259" r:id="rId4"/>
    <p:sldId id="260" r:id="rId5"/>
    <p:sldId id="261" r:id="rId6"/>
    <p:sldId id="262" r:id="rId7"/>
    <p:sldId id="263" r:id="rId8"/>
    <p:sldId id="274" r:id="rId9"/>
    <p:sldId id="271" r:id="rId10"/>
    <p:sldId id="264" r:id="rId11"/>
    <p:sldId id="272" r:id="rId12"/>
    <p:sldId id="275" r:id="rId13"/>
    <p:sldId id="267" r:id="rId14"/>
  </p:sldIdLst>
  <p:sldSz cx="9144000" cy="5143500" type="screen16x9"/>
  <p:notesSz cx="6858000" cy="9144000"/>
  <p:embeddedFontLst>
    <p:embeddedFont>
      <p:font typeface="Besley" pitchFamily="2" charset="0"/>
      <p:regular r:id="rId16"/>
      <p:bold r:id="rId17"/>
      <p:italic r:id="rId18"/>
      <p:boldItalic r:id="rId19"/>
    </p:embeddedFont>
    <p:embeddedFont>
      <p:font typeface="Tajawal" pitchFamily="2" charset="-78"/>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F34351-E89D-49AA-B152-B00138832F6F}">
  <a:tblStyle styleId="{99F34351-E89D-49AA-B152-B00138832F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font" Target="fonts/font6.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665840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4.png" /><Relationship Id="rId5" Type="http://schemas.openxmlformats.org/officeDocument/2006/relationships/image" Target="../media/image5.png" /><Relationship Id="rId4" Type="http://schemas.openxmlformats.org/officeDocument/2006/relationships/image" Target="../media/image3.png"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3.png" /><Relationship Id="rId5" Type="http://schemas.openxmlformats.org/officeDocument/2006/relationships/image" Target="../media/image2.png" /><Relationship Id="rId4" Type="http://schemas.openxmlformats.org/officeDocument/2006/relationships/image" Target="../media/image4.png"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Master" Target="../slideMasters/slideMaster1.xml" /><Relationship Id="rId5" Type="http://schemas.openxmlformats.org/officeDocument/2006/relationships/image" Target="../media/image4.png" /><Relationship Id="rId4" Type="http://schemas.openxmlformats.org/officeDocument/2006/relationships/image" Target="../media/image5.png"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4.png" /><Relationship Id="rId5" Type="http://schemas.openxmlformats.org/officeDocument/2006/relationships/image" Target="../media/image5.png"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jpg" /><Relationship Id="rId1" Type="http://schemas.openxmlformats.org/officeDocument/2006/relationships/slideMaster" Target="../slideMasters/slideMaster1.xml" /><Relationship Id="rId5" Type="http://schemas.openxmlformats.org/officeDocument/2006/relationships/image" Target="../media/image2.png" /><Relationship Id="rId4" Type="http://schemas.openxmlformats.org/officeDocument/2006/relationships/image" Target="../media/image4.png"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3.png" /><Relationship Id="rId5" Type="http://schemas.openxmlformats.org/officeDocument/2006/relationships/image" Target="../media/image2.png" /><Relationship Id="rId4" Type="http://schemas.openxmlformats.org/officeDocument/2006/relationships/image" Target="../media/image4.png"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3.png" /><Relationship Id="rId5" Type="http://schemas.openxmlformats.org/officeDocument/2006/relationships/image" Target="../media/image2.png" /><Relationship Id="rId4" Type="http://schemas.openxmlformats.org/officeDocument/2006/relationships/image" Target="../media/image4.png"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g" /><Relationship Id="rId1" Type="http://schemas.openxmlformats.org/officeDocument/2006/relationships/slideMaster" Target="../slideMasters/slideMaster1.xml" /><Relationship Id="rId6" Type="http://schemas.openxmlformats.org/officeDocument/2006/relationships/image" Target="../media/image4.png" /><Relationship Id="rId5" Type="http://schemas.openxmlformats.org/officeDocument/2006/relationships/image" Target="../media/image5.png" /><Relationship Id="rId4" Type="http://schemas.openxmlformats.org/officeDocument/2006/relationships/image" Target="../media/image3.png"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966250" y="1247074"/>
            <a:ext cx="7211700" cy="15669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617400" y="2990125"/>
            <a:ext cx="3909600" cy="475800"/>
          </a:xfrm>
          <a:prstGeom prst="rect">
            <a:avLst/>
          </a:prstGeom>
          <a:solidFill>
            <a:srgbClr val="654E38"/>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38212" y="-881200"/>
            <a:ext cx="9933326" cy="6185125"/>
            <a:chOff x="38212" y="-881200"/>
            <a:chExt cx="9933326" cy="6185125"/>
          </a:xfrm>
        </p:grpSpPr>
        <p:pic>
          <p:nvPicPr>
            <p:cNvPr id="13" name="Google Shape;13;p2"/>
            <p:cNvPicPr preferRelativeResize="0"/>
            <p:nvPr/>
          </p:nvPicPr>
          <p:blipFill>
            <a:blip r:embed="rId3">
              <a:alphaModFix/>
            </a:blip>
            <a:stretch>
              <a:fillRect/>
            </a:stretch>
          </p:blipFill>
          <p:spPr>
            <a:xfrm rot="10800000" flipH="1">
              <a:off x="38212" y="3346025"/>
              <a:ext cx="1461325" cy="1957900"/>
            </a:xfrm>
            <a:prstGeom prst="rect">
              <a:avLst/>
            </a:prstGeom>
            <a:noFill/>
            <a:ln>
              <a:noFill/>
            </a:ln>
          </p:spPr>
        </p:pic>
        <p:pic>
          <p:nvPicPr>
            <p:cNvPr id="14" name="Google Shape;14;p2"/>
            <p:cNvPicPr preferRelativeResize="0"/>
            <p:nvPr/>
          </p:nvPicPr>
          <p:blipFill>
            <a:blip r:embed="rId4">
              <a:alphaModFix/>
            </a:blip>
            <a:stretch>
              <a:fillRect/>
            </a:stretch>
          </p:blipFill>
          <p:spPr>
            <a:xfrm rot="-7199973" flipH="1">
              <a:off x="8062433" y="-964182"/>
              <a:ext cx="1176911" cy="2370440"/>
            </a:xfrm>
            <a:prstGeom prst="rect">
              <a:avLst/>
            </a:prstGeom>
            <a:noFill/>
            <a:ln>
              <a:noFill/>
            </a:ln>
          </p:spPr>
        </p:pic>
      </p:grpSp>
      <p:grpSp>
        <p:nvGrpSpPr>
          <p:cNvPr id="15" name="Google Shape;15;p2"/>
          <p:cNvGrpSpPr/>
          <p:nvPr/>
        </p:nvGrpSpPr>
        <p:grpSpPr>
          <a:xfrm>
            <a:off x="1221382" y="-861138"/>
            <a:ext cx="8465050" cy="6479425"/>
            <a:chOff x="1221382" y="-861138"/>
            <a:chExt cx="8465050" cy="6479425"/>
          </a:xfrm>
        </p:grpSpPr>
        <p:pic>
          <p:nvPicPr>
            <p:cNvPr id="16" name="Google Shape;16;p2"/>
            <p:cNvPicPr preferRelativeResize="0"/>
            <p:nvPr/>
          </p:nvPicPr>
          <p:blipFill>
            <a:blip r:embed="rId5">
              <a:alphaModFix/>
            </a:blip>
            <a:stretch>
              <a:fillRect/>
            </a:stretch>
          </p:blipFill>
          <p:spPr>
            <a:xfrm rot="5400000">
              <a:off x="1112082" y="4253337"/>
              <a:ext cx="1474250" cy="1255650"/>
            </a:xfrm>
            <a:prstGeom prst="rect">
              <a:avLst/>
            </a:prstGeom>
            <a:noFill/>
            <a:ln>
              <a:noFill/>
            </a:ln>
          </p:spPr>
        </p:pic>
        <p:pic>
          <p:nvPicPr>
            <p:cNvPr id="17" name="Google Shape;17;p2"/>
            <p:cNvPicPr preferRelativeResize="0"/>
            <p:nvPr/>
          </p:nvPicPr>
          <p:blipFill>
            <a:blip r:embed="rId5">
              <a:alphaModFix/>
            </a:blip>
            <a:stretch>
              <a:fillRect/>
            </a:stretch>
          </p:blipFill>
          <p:spPr>
            <a:xfrm rot="5400000">
              <a:off x="8321482" y="2779100"/>
              <a:ext cx="1474250" cy="1255650"/>
            </a:xfrm>
            <a:prstGeom prst="rect">
              <a:avLst/>
            </a:prstGeom>
            <a:noFill/>
            <a:ln>
              <a:noFill/>
            </a:ln>
          </p:spPr>
        </p:pic>
        <p:pic>
          <p:nvPicPr>
            <p:cNvPr id="18" name="Google Shape;18;p2"/>
            <p:cNvPicPr preferRelativeResize="0"/>
            <p:nvPr/>
          </p:nvPicPr>
          <p:blipFill>
            <a:blip r:embed="rId5">
              <a:alphaModFix/>
            </a:blip>
            <a:stretch>
              <a:fillRect/>
            </a:stretch>
          </p:blipFill>
          <p:spPr>
            <a:xfrm>
              <a:off x="6390457" y="-861138"/>
              <a:ext cx="1474250" cy="1255650"/>
            </a:xfrm>
            <a:prstGeom prst="rect">
              <a:avLst/>
            </a:prstGeom>
            <a:noFill/>
            <a:ln>
              <a:noFill/>
            </a:ln>
          </p:spPr>
        </p:pic>
      </p:grpSp>
      <p:grpSp>
        <p:nvGrpSpPr>
          <p:cNvPr id="19" name="Google Shape;19;p2"/>
          <p:cNvGrpSpPr/>
          <p:nvPr/>
        </p:nvGrpSpPr>
        <p:grpSpPr>
          <a:xfrm>
            <a:off x="-3430300" y="-2176113"/>
            <a:ext cx="14405786" cy="9557224"/>
            <a:chOff x="-3414225" y="-2149338"/>
            <a:chExt cx="14405786" cy="9557224"/>
          </a:xfrm>
        </p:grpSpPr>
        <p:pic>
          <p:nvPicPr>
            <p:cNvPr id="20" name="Google Shape;20;p2"/>
            <p:cNvPicPr preferRelativeResize="0"/>
            <p:nvPr/>
          </p:nvPicPr>
          <p:blipFill>
            <a:blip r:embed="rId6">
              <a:alphaModFix/>
            </a:blip>
            <a:stretch>
              <a:fillRect/>
            </a:stretch>
          </p:blipFill>
          <p:spPr>
            <a:xfrm rot="10800000" flipH="1">
              <a:off x="4406900" y="4294612"/>
              <a:ext cx="6584661" cy="3113274"/>
            </a:xfrm>
            <a:prstGeom prst="rect">
              <a:avLst/>
            </a:prstGeom>
            <a:noFill/>
            <a:ln>
              <a:noFill/>
            </a:ln>
            <a:effectLst>
              <a:outerShdw blurRad="57150" algn="bl" rotWithShape="0">
                <a:schemeClr val="accent1">
                  <a:alpha val="50000"/>
                </a:schemeClr>
              </a:outerShdw>
            </a:effectLst>
          </p:spPr>
        </p:pic>
        <p:pic>
          <p:nvPicPr>
            <p:cNvPr id="21" name="Google Shape;21;p2"/>
            <p:cNvPicPr preferRelativeResize="0"/>
            <p:nvPr/>
          </p:nvPicPr>
          <p:blipFill>
            <a:blip r:embed="rId6">
              <a:alphaModFix/>
            </a:blip>
            <a:stretch>
              <a:fillRect/>
            </a:stretch>
          </p:blipFill>
          <p:spPr>
            <a:xfrm flipH="1">
              <a:off x="-3414225" y="-2149338"/>
              <a:ext cx="6584661" cy="3113274"/>
            </a:xfrm>
            <a:prstGeom prst="rect">
              <a:avLst/>
            </a:prstGeom>
            <a:noFill/>
            <a:ln>
              <a:noFill/>
            </a:ln>
            <a:effectLst>
              <a:outerShdw blurRad="57150" algn="bl" rotWithShape="0">
                <a:schemeClr val="accent1">
                  <a:alpha val="50000"/>
                </a:schemeClr>
              </a:outerShdw>
            </a:effec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54"/>
        <p:cNvGrpSpPr/>
        <p:nvPr/>
      </p:nvGrpSpPr>
      <p:grpSpPr>
        <a:xfrm>
          <a:off x="0" y="0"/>
          <a:ext cx="0" cy="0"/>
          <a:chOff x="0" y="0"/>
          <a:chExt cx="0" cy="0"/>
        </a:xfrm>
      </p:grpSpPr>
      <p:pic>
        <p:nvPicPr>
          <p:cNvPr id="255" name="Google Shape;255;p21"/>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256" name="Google Shape;25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7" name="Google Shape;257;p21"/>
          <p:cNvSpPr txBox="1">
            <a:spLocks noGrp="1"/>
          </p:cNvSpPr>
          <p:nvPr>
            <p:ph type="subTitle" idx="1"/>
          </p:nvPr>
        </p:nvSpPr>
        <p:spPr>
          <a:xfrm>
            <a:off x="4832081" y="1667625"/>
            <a:ext cx="32541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21"/>
          <p:cNvSpPr txBox="1">
            <a:spLocks noGrp="1"/>
          </p:cNvSpPr>
          <p:nvPr>
            <p:ph type="subTitle" idx="2"/>
          </p:nvPr>
        </p:nvSpPr>
        <p:spPr>
          <a:xfrm>
            <a:off x="1057900" y="1667625"/>
            <a:ext cx="32541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59" name="Google Shape;259;p21"/>
          <p:cNvGrpSpPr/>
          <p:nvPr/>
        </p:nvGrpSpPr>
        <p:grpSpPr>
          <a:xfrm>
            <a:off x="1" y="7"/>
            <a:ext cx="9143999" cy="5143495"/>
            <a:chOff x="1" y="7"/>
            <a:chExt cx="9143999" cy="5143495"/>
          </a:xfrm>
        </p:grpSpPr>
        <p:pic>
          <p:nvPicPr>
            <p:cNvPr id="260" name="Google Shape;260;p21"/>
            <p:cNvPicPr preferRelativeResize="0"/>
            <p:nvPr/>
          </p:nvPicPr>
          <p:blipFill rotWithShape="1">
            <a:blip r:embed="rId3">
              <a:alphaModFix/>
            </a:blip>
            <a:srcRect t="66258" r="85143"/>
            <a:stretch/>
          </p:blipFill>
          <p:spPr>
            <a:xfrm rot="10800000">
              <a:off x="1" y="4093052"/>
              <a:ext cx="978252" cy="1050450"/>
            </a:xfrm>
            <a:prstGeom prst="rect">
              <a:avLst/>
            </a:prstGeom>
            <a:noFill/>
            <a:ln>
              <a:noFill/>
            </a:ln>
            <a:effectLst>
              <a:outerShdw blurRad="57150" algn="bl" rotWithShape="0">
                <a:schemeClr val="accent1">
                  <a:alpha val="50000"/>
                </a:schemeClr>
              </a:outerShdw>
            </a:effectLst>
          </p:spPr>
        </p:pic>
        <p:pic>
          <p:nvPicPr>
            <p:cNvPr id="261" name="Google Shape;261;p21"/>
            <p:cNvPicPr preferRelativeResize="0"/>
            <p:nvPr/>
          </p:nvPicPr>
          <p:blipFill rotWithShape="1">
            <a:blip r:embed="rId3">
              <a:alphaModFix/>
            </a:blip>
            <a:srcRect t="62905" r="77156"/>
            <a:stretch/>
          </p:blipFill>
          <p:spPr>
            <a:xfrm>
              <a:off x="7639875" y="7"/>
              <a:ext cx="1504125" cy="1154850"/>
            </a:xfrm>
            <a:prstGeom prst="rect">
              <a:avLst/>
            </a:prstGeom>
            <a:noFill/>
            <a:ln>
              <a:noFill/>
            </a:ln>
            <a:effectLst>
              <a:outerShdw blurRad="57150" algn="bl" rotWithShape="0">
                <a:schemeClr val="accent1">
                  <a:alpha val="50000"/>
                </a:schemeClr>
              </a:outerShdw>
            </a:effectLst>
          </p:spPr>
        </p:pic>
      </p:grpSp>
      <p:grpSp>
        <p:nvGrpSpPr>
          <p:cNvPr id="262" name="Google Shape;262;p21"/>
          <p:cNvGrpSpPr/>
          <p:nvPr/>
        </p:nvGrpSpPr>
        <p:grpSpPr>
          <a:xfrm>
            <a:off x="-934154" y="-477503"/>
            <a:ext cx="10707384" cy="5997146"/>
            <a:chOff x="-934154" y="-477503"/>
            <a:chExt cx="10707384" cy="5997146"/>
          </a:xfrm>
        </p:grpSpPr>
        <p:pic>
          <p:nvPicPr>
            <p:cNvPr id="263" name="Google Shape;263;p21"/>
            <p:cNvPicPr preferRelativeResize="0"/>
            <p:nvPr/>
          </p:nvPicPr>
          <p:blipFill>
            <a:blip r:embed="rId4">
              <a:alphaModFix/>
            </a:blip>
            <a:stretch>
              <a:fillRect/>
            </a:stretch>
          </p:blipFill>
          <p:spPr>
            <a:xfrm rot="-8100000" flipH="1">
              <a:off x="-455938" y="-247575"/>
              <a:ext cx="1461324" cy="1957900"/>
            </a:xfrm>
            <a:prstGeom prst="rect">
              <a:avLst/>
            </a:prstGeom>
            <a:noFill/>
            <a:ln>
              <a:noFill/>
            </a:ln>
          </p:spPr>
        </p:pic>
        <p:pic>
          <p:nvPicPr>
            <p:cNvPr id="264" name="Google Shape;264;p21"/>
            <p:cNvPicPr preferRelativeResize="0"/>
            <p:nvPr/>
          </p:nvPicPr>
          <p:blipFill>
            <a:blip r:embed="rId5">
              <a:alphaModFix/>
            </a:blip>
            <a:stretch>
              <a:fillRect/>
            </a:stretch>
          </p:blipFill>
          <p:spPr>
            <a:xfrm rot="-5399947" flipH="1">
              <a:off x="7999545" y="3745968"/>
              <a:ext cx="1176911" cy="2370440"/>
            </a:xfrm>
            <a:prstGeom prst="rect">
              <a:avLst/>
            </a:prstGeom>
            <a:noFill/>
            <a:ln>
              <a:noFill/>
            </a:ln>
          </p:spPr>
        </p:pic>
      </p:grpSp>
      <p:grpSp>
        <p:nvGrpSpPr>
          <p:cNvPr id="265" name="Google Shape;265;p21"/>
          <p:cNvGrpSpPr/>
          <p:nvPr/>
        </p:nvGrpSpPr>
        <p:grpSpPr>
          <a:xfrm>
            <a:off x="569757" y="3254437"/>
            <a:ext cx="9464500" cy="3066775"/>
            <a:chOff x="569757" y="3254437"/>
            <a:chExt cx="9464500" cy="3066775"/>
          </a:xfrm>
        </p:grpSpPr>
        <p:pic>
          <p:nvPicPr>
            <p:cNvPr id="266" name="Google Shape;266;p21"/>
            <p:cNvPicPr preferRelativeResize="0"/>
            <p:nvPr/>
          </p:nvPicPr>
          <p:blipFill>
            <a:blip r:embed="rId6">
              <a:alphaModFix/>
            </a:blip>
            <a:stretch>
              <a:fillRect/>
            </a:stretch>
          </p:blipFill>
          <p:spPr>
            <a:xfrm>
              <a:off x="8560007" y="3254437"/>
              <a:ext cx="1474250" cy="1255650"/>
            </a:xfrm>
            <a:prstGeom prst="rect">
              <a:avLst/>
            </a:prstGeom>
            <a:noFill/>
            <a:ln>
              <a:noFill/>
            </a:ln>
          </p:spPr>
        </p:pic>
        <p:pic>
          <p:nvPicPr>
            <p:cNvPr id="267" name="Google Shape;267;p21"/>
            <p:cNvPicPr preferRelativeResize="0"/>
            <p:nvPr/>
          </p:nvPicPr>
          <p:blipFill>
            <a:blip r:embed="rId6">
              <a:alphaModFix/>
            </a:blip>
            <a:stretch>
              <a:fillRect/>
            </a:stretch>
          </p:blipFill>
          <p:spPr>
            <a:xfrm rot="-5400000">
              <a:off x="460457" y="4956262"/>
              <a:ext cx="1474250" cy="12556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4"/>
        <p:cNvGrpSpPr/>
        <p:nvPr/>
      </p:nvGrpSpPr>
      <p:grpSpPr>
        <a:xfrm>
          <a:off x="0" y="0"/>
          <a:ext cx="0" cy="0"/>
          <a:chOff x="0" y="0"/>
          <a:chExt cx="0" cy="0"/>
        </a:xfrm>
      </p:grpSpPr>
      <p:pic>
        <p:nvPicPr>
          <p:cNvPr id="285" name="Google Shape;285;p23"/>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286" name="Google Shape;28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7" name="Google Shape;287;p23"/>
          <p:cNvSpPr txBox="1">
            <a:spLocks noGrp="1"/>
          </p:cNvSpPr>
          <p:nvPr>
            <p:ph type="subTitle" idx="1"/>
          </p:nvPr>
        </p:nvSpPr>
        <p:spPr>
          <a:xfrm>
            <a:off x="937625" y="32526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8" name="Google Shape;288;p23"/>
          <p:cNvSpPr txBox="1">
            <a:spLocks noGrp="1"/>
          </p:cNvSpPr>
          <p:nvPr>
            <p:ph type="subTitle" idx="2"/>
          </p:nvPr>
        </p:nvSpPr>
        <p:spPr>
          <a:xfrm>
            <a:off x="3484347" y="32526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3"/>
          <p:cNvSpPr txBox="1">
            <a:spLocks noGrp="1"/>
          </p:cNvSpPr>
          <p:nvPr>
            <p:ph type="subTitle" idx="3"/>
          </p:nvPr>
        </p:nvSpPr>
        <p:spPr>
          <a:xfrm>
            <a:off x="6031075" y="32526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3"/>
          <p:cNvSpPr txBox="1">
            <a:spLocks noGrp="1"/>
          </p:cNvSpPr>
          <p:nvPr>
            <p:ph type="subTitle" idx="4"/>
          </p:nvPr>
        </p:nvSpPr>
        <p:spPr>
          <a:xfrm>
            <a:off x="937625" y="2592615"/>
            <a:ext cx="21753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sp>
        <p:nvSpPr>
          <p:cNvPr id="291" name="Google Shape;291;p23"/>
          <p:cNvSpPr txBox="1">
            <a:spLocks noGrp="1"/>
          </p:cNvSpPr>
          <p:nvPr>
            <p:ph type="subTitle" idx="5"/>
          </p:nvPr>
        </p:nvSpPr>
        <p:spPr>
          <a:xfrm>
            <a:off x="3484350" y="2592615"/>
            <a:ext cx="21753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sp>
        <p:nvSpPr>
          <p:cNvPr id="292" name="Google Shape;292;p23"/>
          <p:cNvSpPr txBox="1">
            <a:spLocks noGrp="1"/>
          </p:cNvSpPr>
          <p:nvPr>
            <p:ph type="subTitle" idx="6"/>
          </p:nvPr>
        </p:nvSpPr>
        <p:spPr>
          <a:xfrm>
            <a:off x="6031075" y="2592615"/>
            <a:ext cx="21753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grpSp>
        <p:nvGrpSpPr>
          <p:cNvPr id="293" name="Google Shape;293;p23"/>
          <p:cNvGrpSpPr/>
          <p:nvPr/>
        </p:nvGrpSpPr>
        <p:grpSpPr>
          <a:xfrm>
            <a:off x="-123803" y="-592131"/>
            <a:ext cx="10205144" cy="6725693"/>
            <a:chOff x="-123803" y="-592131"/>
            <a:chExt cx="10205144" cy="6725693"/>
          </a:xfrm>
        </p:grpSpPr>
        <p:pic>
          <p:nvPicPr>
            <p:cNvPr id="294" name="Google Shape;294;p23"/>
            <p:cNvPicPr preferRelativeResize="0"/>
            <p:nvPr/>
          </p:nvPicPr>
          <p:blipFill>
            <a:blip r:embed="rId3">
              <a:alphaModFix/>
            </a:blip>
            <a:stretch>
              <a:fillRect/>
            </a:stretch>
          </p:blipFill>
          <p:spPr>
            <a:xfrm rot="-4499999">
              <a:off x="280238" y="4195476"/>
              <a:ext cx="1461324" cy="1957900"/>
            </a:xfrm>
            <a:prstGeom prst="rect">
              <a:avLst/>
            </a:prstGeom>
            <a:noFill/>
            <a:ln>
              <a:noFill/>
            </a:ln>
          </p:spPr>
        </p:pic>
        <p:pic>
          <p:nvPicPr>
            <p:cNvPr id="295" name="Google Shape;295;p23"/>
            <p:cNvPicPr preferRelativeResize="0"/>
            <p:nvPr/>
          </p:nvPicPr>
          <p:blipFill>
            <a:blip r:embed="rId4">
              <a:alphaModFix/>
            </a:blip>
            <a:stretch>
              <a:fillRect/>
            </a:stretch>
          </p:blipFill>
          <p:spPr>
            <a:xfrm rot="-4682456">
              <a:off x="8211458" y="-956057"/>
              <a:ext cx="1176911" cy="2370440"/>
            </a:xfrm>
            <a:prstGeom prst="rect">
              <a:avLst/>
            </a:prstGeom>
            <a:noFill/>
            <a:ln>
              <a:noFill/>
            </a:ln>
          </p:spPr>
        </p:pic>
      </p:grpSp>
      <p:grpSp>
        <p:nvGrpSpPr>
          <p:cNvPr id="296" name="Google Shape;296;p23"/>
          <p:cNvGrpSpPr/>
          <p:nvPr/>
        </p:nvGrpSpPr>
        <p:grpSpPr>
          <a:xfrm>
            <a:off x="1" y="-1"/>
            <a:ext cx="9143999" cy="5143501"/>
            <a:chOff x="1" y="-1"/>
            <a:chExt cx="9143999" cy="5143501"/>
          </a:xfrm>
        </p:grpSpPr>
        <p:pic>
          <p:nvPicPr>
            <p:cNvPr id="297" name="Google Shape;297;p23"/>
            <p:cNvPicPr preferRelativeResize="0"/>
            <p:nvPr/>
          </p:nvPicPr>
          <p:blipFill rotWithShape="1">
            <a:blip r:embed="rId5">
              <a:alphaModFix/>
            </a:blip>
            <a:srcRect t="66258" r="85143"/>
            <a:stretch/>
          </p:blipFill>
          <p:spPr>
            <a:xfrm flipH="1">
              <a:off x="1" y="-1"/>
              <a:ext cx="978252" cy="1050450"/>
            </a:xfrm>
            <a:prstGeom prst="rect">
              <a:avLst/>
            </a:prstGeom>
            <a:noFill/>
            <a:ln>
              <a:noFill/>
            </a:ln>
            <a:effectLst>
              <a:outerShdw blurRad="57150" algn="bl" rotWithShape="0">
                <a:schemeClr val="accent1">
                  <a:alpha val="50000"/>
                </a:schemeClr>
              </a:outerShdw>
            </a:effectLst>
          </p:spPr>
        </p:pic>
        <p:pic>
          <p:nvPicPr>
            <p:cNvPr id="298" name="Google Shape;298;p23"/>
            <p:cNvPicPr preferRelativeResize="0"/>
            <p:nvPr/>
          </p:nvPicPr>
          <p:blipFill rotWithShape="1">
            <a:blip r:embed="rId5">
              <a:alphaModFix/>
            </a:blip>
            <a:srcRect l="-2345" t="76021" r="79502" b="3628"/>
            <a:stretch/>
          </p:blipFill>
          <p:spPr>
            <a:xfrm rot="10800000" flipH="1">
              <a:off x="7639875" y="4509951"/>
              <a:ext cx="1504125" cy="633549"/>
            </a:xfrm>
            <a:prstGeom prst="rect">
              <a:avLst/>
            </a:prstGeom>
            <a:noFill/>
            <a:ln>
              <a:noFill/>
            </a:ln>
            <a:effectLst>
              <a:outerShdw blurRad="57150" algn="bl" rotWithShape="0">
                <a:schemeClr val="accent1">
                  <a:alpha val="50000"/>
                </a:schemeClr>
              </a:outerShdw>
            </a:effectLst>
          </p:spPr>
        </p:pic>
      </p:grpSp>
      <p:grpSp>
        <p:nvGrpSpPr>
          <p:cNvPr id="299" name="Google Shape;299;p23"/>
          <p:cNvGrpSpPr/>
          <p:nvPr/>
        </p:nvGrpSpPr>
        <p:grpSpPr>
          <a:xfrm>
            <a:off x="978257" y="-1029236"/>
            <a:ext cx="9103100" cy="3071850"/>
            <a:chOff x="978257" y="-1029236"/>
            <a:chExt cx="9103100" cy="3071850"/>
          </a:xfrm>
        </p:grpSpPr>
        <p:pic>
          <p:nvPicPr>
            <p:cNvPr id="300" name="Google Shape;300;p23"/>
            <p:cNvPicPr preferRelativeResize="0"/>
            <p:nvPr/>
          </p:nvPicPr>
          <p:blipFill>
            <a:blip r:embed="rId6">
              <a:alphaModFix/>
            </a:blip>
            <a:stretch>
              <a:fillRect/>
            </a:stretch>
          </p:blipFill>
          <p:spPr>
            <a:xfrm rot="10800000" flipH="1">
              <a:off x="8607107" y="786964"/>
              <a:ext cx="1474250" cy="1255650"/>
            </a:xfrm>
            <a:prstGeom prst="rect">
              <a:avLst/>
            </a:prstGeom>
            <a:noFill/>
            <a:ln>
              <a:noFill/>
            </a:ln>
          </p:spPr>
        </p:pic>
        <p:pic>
          <p:nvPicPr>
            <p:cNvPr id="301" name="Google Shape;301;p23"/>
            <p:cNvPicPr preferRelativeResize="0"/>
            <p:nvPr/>
          </p:nvPicPr>
          <p:blipFill>
            <a:blip r:embed="rId6">
              <a:alphaModFix/>
            </a:blip>
            <a:stretch>
              <a:fillRect/>
            </a:stretch>
          </p:blipFill>
          <p:spPr>
            <a:xfrm rot="-5400000" flipH="1">
              <a:off x="868957" y="-919936"/>
              <a:ext cx="1474250" cy="1255650"/>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38"/>
        <p:cNvGrpSpPr/>
        <p:nvPr/>
      </p:nvGrpSpPr>
      <p:grpSpPr>
        <a:xfrm>
          <a:off x="0" y="0"/>
          <a:ext cx="0" cy="0"/>
          <a:chOff x="0" y="0"/>
          <a:chExt cx="0" cy="0"/>
        </a:xfrm>
      </p:grpSpPr>
      <p:pic>
        <p:nvPicPr>
          <p:cNvPr id="439" name="Google Shape;439;p32"/>
          <p:cNvPicPr preferRelativeResize="0"/>
          <p:nvPr/>
        </p:nvPicPr>
        <p:blipFill>
          <a:blip r:embed="rId2">
            <a:alphaModFix amt="57000"/>
          </a:blip>
          <a:stretch>
            <a:fillRect/>
          </a:stretch>
        </p:blipFill>
        <p:spPr>
          <a:xfrm>
            <a:off x="0" y="0"/>
            <a:ext cx="9144000" cy="5143500"/>
          </a:xfrm>
          <a:prstGeom prst="rect">
            <a:avLst/>
          </a:prstGeom>
          <a:noFill/>
          <a:ln>
            <a:noFill/>
          </a:ln>
        </p:spPr>
      </p:pic>
      <p:grpSp>
        <p:nvGrpSpPr>
          <p:cNvPr id="440" name="Google Shape;440;p32"/>
          <p:cNvGrpSpPr/>
          <p:nvPr/>
        </p:nvGrpSpPr>
        <p:grpSpPr>
          <a:xfrm>
            <a:off x="-3414225" y="-2149338"/>
            <a:ext cx="14405786" cy="9557224"/>
            <a:chOff x="-3414225" y="-2149338"/>
            <a:chExt cx="14405786" cy="9557224"/>
          </a:xfrm>
        </p:grpSpPr>
        <p:pic>
          <p:nvPicPr>
            <p:cNvPr id="441" name="Google Shape;441;p32"/>
            <p:cNvPicPr preferRelativeResize="0"/>
            <p:nvPr/>
          </p:nvPicPr>
          <p:blipFill>
            <a:blip r:embed="rId3">
              <a:alphaModFix/>
            </a:blip>
            <a:stretch>
              <a:fillRect/>
            </a:stretch>
          </p:blipFill>
          <p:spPr>
            <a:xfrm rot="10800000" flipH="1">
              <a:off x="4406900" y="4294612"/>
              <a:ext cx="6584661" cy="3113274"/>
            </a:xfrm>
            <a:prstGeom prst="rect">
              <a:avLst/>
            </a:prstGeom>
            <a:noFill/>
            <a:ln>
              <a:noFill/>
            </a:ln>
            <a:effectLst>
              <a:outerShdw blurRad="57150" algn="bl" rotWithShape="0">
                <a:schemeClr val="accent1">
                  <a:alpha val="50000"/>
                </a:schemeClr>
              </a:outerShdw>
            </a:effectLst>
          </p:spPr>
        </p:pic>
        <p:pic>
          <p:nvPicPr>
            <p:cNvPr id="442" name="Google Shape;442;p32"/>
            <p:cNvPicPr preferRelativeResize="0"/>
            <p:nvPr/>
          </p:nvPicPr>
          <p:blipFill>
            <a:blip r:embed="rId3">
              <a:alphaModFix/>
            </a:blip>
            <a:stretch>
              <a:fillRect/>
            </a:stretch>
          </p:blipFill>
          <p:spPr>
            <a:xfrm flipH="1">
              <a:off x="-3414225" y="-2149338"/>
              <a:ext cx="6584661" cy="3113274"/>
            </a:xfrm>
            <a:prstGeom prst="rect">
              <a:avLst/>
            </a:prstGeom>
            <a:noFill/>
            <a:ln>
              <a:noFill/>
            </a:ln>
            <a:effectLst>
              <a:outerShdw blurRad="57150" algn="bl" rotWithShape="0">
                <a:schemeClr val="accent1">
                  <a:alpha val="50000"/>
                </a:schemeClr>
              </a:outerShdw>
            </a:effectLst>
          </p:spPr>
        </p:pic>
      </p:grpSp>
      <p:grpSp>
        <p:nvGrpSpPr>
          <p:cNvPr id="443" name="Google Shape;443;p32"/>
          <p:cNvGrpSpPr/>
          <p:nvPr/>
        </p:nvGrpSpPr>
        <p:grpSpPr>
          <a:xfrm>
            <a:off x="1221382" y="-861138"/>
            <a:ext cx="8465050" cy="6479425"/>
            <a:chOff x="1221382" y="-861138"/>
            <a:chExt cx="8465050" cy="6479425"/>
          </a:xfrm>
        </p:grpSpPr>
        <p:pic>
          <p:nvPicPr>
            <p:cNvPr id="444" name="Google Shape;444;p32"/>
            <p:cNvPicPr preferRelativeResize="0"/>
            <p:nvPr/>
          </p:nvPicPr>
          <p:blipFill>
            <a:blip r:embed="rId4">
              <a:alphaModFix/>
            </a:blip>
            <a:stretch>
              <a:fillRect/>
            </a:stretch>
          </p:blipFill>
          <p:spPr>
            <a:xfrm rot="5400000">
              <a:off x="1112082" y="4253337"/>
              <a:ext cx="1474250" cy="1255650"/>
            </a:xfrm>
            <a:prstGeom prst="rect">
              <a:avLst/>
            </a:prstGeom>
            <a:noFill/>
            <a:ln>
              <a:noFill/>
            </a:ln>
          </p:spPr>
        </p:pic>
        <p:pic>
          <p:nvPicPr>
            <p:cNvPr id="445" name="Google Shape;445;p32"/>
            <p:cNvPicPr preferRelativeResize="0"/>
            <p:nvPr/>
          </p:nvPicPr>
          <p:blipFill>
            <a:blip r:embed="rId4">
              <a:alphaModFix/>
            </a:blip>
            <a:stretch>
              <a:fillRect/>
            </a:stretch>
          </p:blipFill>
          <p:spPr>
            <a:xfrm rot="5400000">
              <a:off x="8321482" y="2779100"/>
              <a:ext cx="1474250" cy="1255650"/>
            </a:xfrm>
            <a:prstGeom prst="rect">
              <a:avLst/>
            </a:prstGeom>
            <a:noFill/>
            <a:ln>
              <a:noFill/>
            </a:ln>
          </p:spPr>
        </p:pic>
        <p:pic>
          <p:nvPicPr>
            <p:cNvPr id="446" name="Google Shape;446;p32"/>
            <p:cNvPicPr preferRelativeResize="0"/>
            <p:nvPr/>
          </p:nvPicPr>
          <p:blipFill>
            <a:blip r:embed="rId4">
              <a:alphaModFix/>
            </a:blip>
            <a:stretch>
              <a:fillRect/>
            </a:stretch>
          </p:blipFill>
          <p:spPr>
            <a:xfrm>
              <a:off x="6390457" y="-861138"/>
              <a:ext cx="1474250" cy="1255650"/>
            </a:xfrm>
            <a:prstGeom prst="rect">
              <a:avLst/>
            </a:prstGeom>
            <a:noFill/>
            <a:ln>
              <a:noFill/>
            </a:ln>
          </p:spPr>
        </p:pic>
      </p:grpSp>
      <p:grpSp>
        <p:nvGrpSpPr>
          <p:cNvPr id="447" name="Google Shape;447;p32"/>
          <p:cNvGrpSpPr/>
          <p:nvPr/>
        </p:nvGrpSpPr>
        <p:grpSpPr>
          <a:xfrm>
            <a:off x="38212" y="-881200"/>
            <a:ext cx="9933326" cy="6185125"/>
            <a:chOff x="38212" y="-881200"/>
            <a:chExt cx="9933326" cy="6185125"/>
          </a:xfrm>
        </p:grpSpPr>
        <p:pic>
          <p:nvPicPr>
            <p:cNvPr id="448" name="Google Shape;448;p32"/>
            <p:cNvPicPr preferRelativeResize="0"/>
            <p:nvPr/>
          </p:nvPicPr>
          <p:blipFill>
            <a:blip r:embed="rId5">
              <a:alphaModFix/>
            </a:blip>
            <a:stretch>
              <a:fillRect/>
            </a:stretch>
          </p:blipFill>
          <p:spPr>
            <a:xfrm rot="10800000" flipH="1">
              <a:off x="38212" y="3346025"/>
              <a:ext cx="1461325" cy="1957900"/>
            </a:xfrm>
            <a:prstGeom prst="rect">
              <a:avLst/>
            </a:prstGeom>
            <a:noFill/>
            <a:ln>
              <a:noFill/>
            </a:ln>
          </p:spPr>
        </p:pic>
        <p:pic>
          <p:nvPicPr>
            <p:cNvPr id="449" name="Google Shape;449;p32"/>
            <p:cNvPicPr preferRelativeResize="0"/>
            <p:nvPr/>
          </p:nvPicPr>
          <p:blipFill>
            <a:blip r:embed="rId6">
              <a:alphaModFix/>
            </a:blip>
            <a:stretch>
              <a:fillRect/>
            </a:stretch>
          </p:blipFill>
          <p:spPr>
            <a:xfrm rot="-7199973" flipH="1">
              <a:off x="8062433" y="-964182"/>
              <a:ext cx="1176911" cy="237044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0"/>
        <p:cNvGrpSpPr/>
        <p:nvPr/>
      </p:nvGrpSpPr>
      <p:grpSpPr>
        <a:xfrm>
          <a:off x="0" y="0"/>
          <a:ext cx="0" cy="0"/>
          <a:chOff x="0" y="0"/>
          <a:chExt cx="0" cy="0"/>
        </a:xfrm>
      </p:grpSpPr>
      <p:pic>
        <p:nvPicPr>
          <p:cNvPr id="451" name="Google Shape;451;p33"/>
          <p:cNvPicPr preferRelativeResize="0"/>
          <p:nvPr/>
        </p:nvPicPr>
        <p:blipFill>
          <a:blip r:embed="rId2">
            <a:alphaModFix amt="57000"/>
          </a:blip>
          <a:stretch>
            <a:fillRect/>
          </a:stretch>
        </p:blipFill>
        <p:spPr>
          <a:xfrm>
            <a:off x="0" y="0"/>
            <a:ext cx="9144000" cy="5143500"/>
          </a:xfrm>
          <a:prstGeom prst="rect">
            <a:avLst/>
          </a:prstGeom>
          <a:noFill/>
          <a:ln>
            <a:noFill/>
          </a:ln>
        </p:spPr>
      </p:pic>
      <p:grpSp>
        <p:nvGrpSpPr>
          <p:cNvPr id="452" name="Google Shape;452;p33"/>
          <p:cNvGrpSpPr/>
          <p:nvPr/>
        </p:nvGrpSpPr>
        <p:grpSpPr>
          <a:xfrm>
            <a:off x="218625" y="-827762"/>
            <a:ext cx="9375151" cy="6362024"/>
            <a:chOff x="218625" y="-827762"/>
            <a:chExt cx="9375151" cy="6362024"/>
          </a:xfrm>
        </p:grpSpPr>
        <p:pic>
          <p:nvPicPr>
            <p:cNvPr id="453" name="Google Shape;453;p33"/>
            <p:cNvPicPr preferRelativeResize="0"/>
            <p:nvPr/>
          </p:nvPicPr>
          <p:blipFill>
            <a:blip r:embed="rId3">
              <a:alphaModFix/>
            </a:blip>
            <a:stretch>
              <a:fillRect/>
            </a:stretch>
          </p:blipFill>
          <p:spPr>
            <a:xfrm rot="-5400002" flipH="1">
              <a:off x="466913" y="-1076050"/>
              <a:ext cx="1461324" cy="1957900"/>
            </a:xfrm>
            <a:prstGeom prst="rect">
              <a:avLst/>
            </a:prstGeom>
            <a:noFill/>
            <a:ln>
              <a:noFill/>
            </a:ln>
          </p:spPr>
        </p:pic>
        <p:pic>
          <p:nvPicPr>
            <p:cNvPr id="454" name="Google Shape;454;p33"/>
            <p:cNvPicPr preferRelativeResize="0"/>
            <p:nvPr/>
          </p:nvPicPr>
          <p:blipFill>
            <a:blip r:embed="rId3">
              <a:alphaModFix/>
            </a:blip>
            <a:stretch>
              <a:fillRect/>
            </a:stretch>
          </p:blipFill>
          <p:spPr>
            <a:xfrm rot="5399998" flipH="1">
              <a:off x="7884163" y="3824650"/>
              <a:ext cx="1461324" cy="1957900"/>
            </a:xfrm>
            <a:prstGeom prst="rect">
              <a:avLst/>
            </a:prstGeom>
            <a:noFill/>
            <a:ln>
              <a:noFill/>
            </a:ln>
          </p:spPr>
        </p:pic>
      </p:grpSp>
      <p:grpSp>
        <p:nvGrpSpPr>
          <p:cNvPr id="455" name="Google Shape;455;p33"/>
          <p:cNvGrpSpPr/>
          <p:nvPr/>
        </p:nvGrpSpPr>
        <p:grpSpPr>
          <a:xfrm>
            <a:off x="1" y="0"/>
            <a:ext cx="9143994" cy="5143501"/>
            <a:chOff x="1" y="0"/>
            <a:chExt cx="9143994" cy="5143501"/>
          </a:xfrm>
        </p:grpSpPr>
        <p:pic>
          <p:nvPicPr>
            <p:cNvPr id="456" name="Google Shape;456;p33"/>
            <p:cNvPicPr preferRelativeResize="0"/>
            <p:nvPr/>
          </p:nvPicPr>
          <p:blipFill rotWithShape="1">
            <a:blip r:embed="rId4">
              <a:alphaModFix/>
            </a:blip>
            <a:srcRect l="-7643" t="14683" r="77773" b="-3889"/>
            <a:stretch/>
          </p:blipFill>
          <p:spPr>
            <a:xfrm rot="10800000">
              <a:off x="1" y="2366451"/>
              <a:ext cx="1966901" cy="2777049"/>
            </a:xfrm>
            <a:prstGeom prst="rect">
              <a:avLst/>
            </a:prstGeom>
            <a:noFill/>
            <a:ln>
              <a:noFill/>
            </a:ln>
            <a:effectLst>
              <a:outerShdw blurRad="57150" algn="bl" rotWithShape="0">
                <a:schemeClr val="accent1">
                  <a:alpha val="50000"/>
                </a:schemeClr>
              </a:outerShdw>
            </a:effectLst>
          </p:spPr>
        </p:pic>
        <p:pic>
          <p:nvPicPr>
            <p:cNvPr id="457" name="Google Shape;457;p33"/>
            <p:cNvPicPr preferRelativeResize="0"/>
            <p:nvPr/>
          </p:nvPicPr>
          <p:blipFill rotWithShape="1">
            <a:blip r:embed="rId4">
              <a:alphaModFix/>
            </a:blip>
            <a:srcRect l="-8827" t="26648" r="76937" b="-11164"/>
            <a:stretch/>
          </p:blipFill>
          <p:spPr>
            <a:xfrm>
              <a:off x="7044169" y="0"/>
              <a:ext cx="2099826" cy="2631351"/>
            </a:xfrm>
            <a:prstGeom prst="rect">
              <a:avLst/>
            </a:prstGeom>
            <a:noFill/>
            <a:ln>
              <a:noFill/>
            </a:ln>
            <a:effectLst>
              <a:outerShdw blurRad="57150" algn="bl" rotWithShape="0">
                <a:schemeClr val="accent1">
                  <a:alpha val="50000"/>
                </a:schemeClr>
              </a:outerShdw>
            </a:effectLst>
          </p:spPr>
        </p:pic>
      </p:grpSp>
      <p:grpSp>
        <p:nvGrpSpPr>
          <p:cNvPr id="458" name="Google Shape;458;p33"/>
          <p:cNvGrpSpPr/>
          <p:nvPr/>
        </p:nvGrpSpPr>
        <p:grpSpPr>
          <a:xfrm>
            <a:off x="-677493" y="774113"/>
            <a:ext cx="10831125" cy="2142050"/>
            <a:chOff x="-677493" y="774113"/>
            <a:chExt cx="10831125" cy="2142050"/>
          </a:xfrm>
        </p:grpSpPr>
        <p:pic>
          <p:nvPicPr>
            <p:cNvPr id="459" name="Google Shape;459;p33"/>
            <p:cNvPicPr preferRelativeResize="0"/>
            <p:nvPr/>
          </p:nvPicPr>
          <p:blipFill>
            <a:blip r:embed="rId5">
              <a:alphaModFix/>
            </a:blip>
            <a:stretch>
              <a:fillRect/>
            </a:stretch>
          </p:blipFill>
          <p:spPr>
            <a:xfrm>
              <a:off x="8679382" y="1660512"/>
              <a:ext cx="1474250" cy="1255650"/>
            </a:xfrm>
            <a:prstGeom prst="rect">
              <a:avLst/>
            </a:prstGeom>
            <a:noFill/>
            <a:ln>
              <a:noFill/>
            </a:ln>
          </p:spPr>
        </p:pic>
        <p:pic>
          <p:nvPicPr>
            <p:cNvPr id="460" name="Google Shape;460;p33"/>
            <p:cNvPicPr preferRelativeResize="0"/>
            <p:nvPr/>
          </p:nvPicPr>
          <p:blipFill>
            <a:blip r:embed="rId5">
              <a:alphaModFix/>
            </a:blip>
            <a:stretch>
              <a:fillRect/>
            </a:stretch>
          </p:blipFill>
          <p:spPr>
            <a:xfrm rot="-5400000">
              <a:off x="-786793" y="883412"/>
              <a:ext cx="1474250" cy="12556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24" name="Google Shape;24;p3"/>
          <p:cNvSpPr txBox="1">
            <a:spLocks noGrp="1"/>
          </p:cNvSpPr>
          <p:nvPr>
            <p:ph type="title"/>
          </p:nvPr>
        </p:nvSpPr>
        <p:spPr>
          <a:xfrm>
            <a:off x="713225" y="2423788"/>
            <a:ext cx="4421400" cy="9813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13225" y="1024900"/>
            <a:ext cx="1198200" cy="11565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txBox="1">
            <a:spLocks noGrp="1"/>
          </p:cNvSpPr>
          <p:nvPr>
            <p:ph type="subTitle" idx="1"/>
          </p:nvPr>
        </p:nvSpPr>
        <p:spPr>
          <a:xfrm>
            <a:off x="713225" y="3555975"/>
            <a:ext cx="44214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 name="Google Shape;27;p3"/>
          <p:cNvGrpSpPr/>
          <p:nvPr/>
        </p:nvGrpSpPr>
        <p:grpSpPr>
          <a:xfrm>
            <a:off x="713216" y="-4218009"/>
            <a:ext cx="12583596" cy="10378657"/>
            <a:chOff x="713216" y="-4218009"/>
            <a:chExt cx="12583596" cy="10378657"/>
          </a:xfrm>
        </p:grpSpPr>
        <p:pic>
          <p:nvPicPr>
            <p:cNvPr id="28" name="Google Shape;28;p3"/>
            <p:cNvPicPr preferRelativeResize="0"/>
            <p:nvPr/>
          </p:nvPicPr>
          <p:blipFill>
            <a:blip r:embed="rId3">
              <a:alphaModFix/>
            </a:blip>
            <a:stretch>
              <a:fillRect/>
            </a:stretch>
          </p:blipFill>
          <p:spPr>
            <a:xfrm rot="10800000" flipH="1">
              <a:off x="6712150" y="3047374"/>
              <a:ext cx="6584661" cy="3113274"/>
            </a:xfrm>
            <a:prstGeom prst="rect">
              <a:avLst/>
            </a:prstGeom>
            <a:noFill/>
            <a:ln>
              <a:noFill/>
            </a:ln>
            <a:effectLst>
              <a:outerShdw blurRad="57150" algn="bl" rotWithShape="0">
                <a:schemeClr val="accent1">
                  <a:alpha val="50000"/>
                </a:schemeClr>
              </a:outerShdw>
            </a:effectLst>
          </p:spPr>
        </p:pic>
        <p:pic>
          <p:nvPicPr>
            <p:cNvPr id="29" name="Google Shape;29;p3"/>
            <p:cNvPicPr preferRelativeResize="0"/>
            <p:nvPr/>
          </p:nvPicPr>
          <p:blipFill>
            <a:blip r:embed="rId3">
              <a:alphaModFix/>
            </a:blip>
            <a:stretch>
              <a:fillRect/>
            </a:stretch>
          </p:blipFill>
          <p:spPr>
            <a:xfrm rot="1636915" flipH="1">
              <a:off x="1060498" y="-2882064"/>
              <a:ext cx="6584663" cy="3113275"/>
            </a:xfrm>
            <a:prstGeom prst="rect">
              <a:avLst/>
            </a:prstGeom>
            <a:noFill/>
            <a:ln>
              <a:noFill/>
            </a:ln>
            <a:effectLst>
              <a:outerShdw blurRad="57150" algn="bl" rotWithShape="0">
                <a:schemeClr val="accent1">
                  <a:alpha val="50000"/>
                </a:schemeClr>
              </a:outerShdw>
            </a:effectLst>
          </p:spPr>
        </p:pic>
      </p:grpSp>
      <p:grpSp>
        <p:nvGrpSpPr>
          <p:cNvPr id="30" name="Google Shape;30;p3"/>
          <p:cNvGrpSpPr/>
          <p:nvPr/>
        </p:nvGrpSpPr>
        <p:grpSpPr>
          <a:xfrm>
            <a:off x="3774000" y="-913664"/>
            <a:ext cx="6197538" cy="6932510"/>
            <a:chOff x="3774000" y="-913664"/>
            <a:chExt cx="6197538" cy="6932510"/>
          </a:xfrm>
        </p:grpSpPr>
        <p:pic>
          <p:nvPicPr>
            <p:cNvPr id="31" name="Google Shape;31;p3"/>
            <p:cNvPicPr preferRelativeResize="0"/>
            <p:nvPr/>
          </p:nvPicPr>
          <p:blipFill>
            <a:blip r:embed="rId4">
              <a:alphaModFix/>
            </a:blip>
            <a:stretch>
              <a:fillRect/>
            </a:stretch>
          </p:blipFill>
          <p:spPr>
            <a:xfrm rot="-8589020" flipH="1">
              <a:off x="5427812" y="3818337"/>
              <a:ext cx="1461324" cy="1957900"/>
            </a:xfrm>
            <a:prstGeom prst="rect">
              <a:avLst/>
            </a:prstGeom>
            <a:noFill/>
            <a:ln>
              <a:noFill/>
            </a:ln>
          </p:spPr>
        </p:pic>
        <p:pic>
          <p:nvPicPr>
            <p:cNvPr id="32" name="Google Shape;32;p3"/>
            <p:cNvPicPr preferRelativeResize="0"/>
            <p:nvPr/>
          </p:nvPicPr>
          <p:blipFill>
            <a:blip r:embed="rId5">
              <a:alphaModFix/>
            </a:blip>
            <a:stretch>
              <a:fillRect/>
            </a:stretch>
          </p:blipFill>
          <p:spPr>
            <a:xfrm rot="-7199973" flipH="1">
              <a:off x="8062433" y="-964182"/>
              <a:ext cx="1176911" cy="2370440"/>
            </a:xfrm>
            <a:prstGeom prst="rect">
              <a:avLst/>
            </a:prstGeom>
            <a:noFill/>
            <a:ln>
              <a:noFill/>
            </a:ln>
          </p:spPr>
        </p:pic>
        <p:pic>
          <p:nvPicPr>
            <p:cNvPr id="33" name="Google Shape;33;p3"/>
            <p:cNvPicPr preferRelativeResize="0"/>
            <p:nvPr/>
          </p:nvPicPr>
          <p:blipFill>
            <a:blip r:embed="rId4">
              <a:alphaModFix/>
            </a:blip>
            <a:stretch>
              <a:fillRect/>
            </a:stretch>
          </p:blipFill>
          <p:spPr>
            <a:xfrm rot="-900001" flipH="1">
              <a:off x="4002474" y="-757912"/>
              <a:ext cx="1461325" cy="1957900"/>
            </a:xfrm>
            <a:prstGeom prst="rect">
              <a:avLst/>
            </a:prstGeom>
            <a:noFill/>
            <a:ln>
              <a:noFill/>
            </a:ln>
          </p:spPr>
        </p:pic>
      </p:grpSp>
      <p:grpSp>
        <p:nvGrpSpPr>
          <p:cNvPr id="34" name="Google Shape;34;p3"/>
          <p:cNvGrpSpPr/>
          <p:nvPr/>
        </p:nvGrpSpPr>
        <p:grpSpPr>
          <a:xfrm>
            <a:off x="6161857" y="-937338"/>
            <a:ext cx="3850250" cy="5081525"/>
            <a:chOff x="6161857" y="-937338"/>
            <a:chExt cx="3850250" cy="5081525"/>
          </a:xfrm>
        </p:grpSpPr>
        <p:pic>
          <p:nvPicPr>
            <p:cNvPr id="35" name="Google Shape;35;p3"/>
            <p:cNvPicPr preferRelativeResize="0"/>
            <p:nvPr/>
          </p:nvPicPr>
          <p:blipFill>
            <a:blip r:embed="rId6">
              <a:alphaModFix/>
            </a:blip>
            <a:stretch>
              <a:fillRect/>
            </a:stretch>
          </p:blipFill>
          <p:spPr>
            <a:xfrm rot="5400000">
              <a:off x="8647157" y="2779237"/>
              <a:ext cx="1474250" cy="1255650"/>
            </a:xfrm>
            <a:prstGeom prst="rect">
              <a:avLst/>
            </a:prstGeom>
            <a:noFill/>
            <a:ln>
              <a:noFill/>
            </a:ln>
          </p:spPr>
        </p:pic>
        <p:pic>
          <p:nvPicPr>
            <p:cNvPr id="36" name="Google Shape;36;p3"/>
            <p:cNvPicPr preferRelativeResize="0"/>
            <p:nvPr/>
          </p:nvPicPr>
          <p:blipFill>
            <a:blip r:embed="rId6">
              <a:alphaModFix/>
            </a:blip>
            <a:stretch>
              <a:fillRect/>
            </a:stretch>
          </p:blipFill>
          <p:spPr>
            <a:xfrm>
              <a:off x="6161857" y="-937338"/>
              <a:ext cx="1474250" cy="125565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pic>
        <p:nvPicPr>
          <p:cNvPr id="38" name="Google Shape;38;p4"/>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39" name="Google Shape;3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 name="Google Shape;40;p4"/>
          <p:cNvSpPr txBox="1">
            <a:spLocks noGrp="1"/>
          </p:cNvSpPr>
          <p:nvPr>
            <p:ph type="body" idx="1"/>
          </p:nvPr>
        </p:nvSpPr>
        <p:spPr>
          <a:xfrm>
            <a:off x="720000" y="1215751"/>
            <a:ext cx="7704000" cy="39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41" name="Google Shape;41;p4"/>
          <p:cNvGrpSpPr/>
          <p:nvPr/>
        </p:nvGrpSpPr>
        <p:grpSpPr>
          <a:xfrm>
            <a:off x="6545500" y="-1104498"/>
            <a:ext cx="3735663" cy="7070499"/>
            <a:chOff x="6545500" y="-1104498"/>
            <a:chExt cx="3735663" cy="7070499"/>
          </a:xfrm>
        </p:grpSpPr>
        <p:pic>
          <p:nvPicPr>
            <p:cNvPr id="42" name="Google Shape;42;p4"/>
            <p:cNvPicPr preferRelativeResize="0"/>
            <p:nvPr/>
          </p:nvPicPr>
          <p:blipFill>
            <a:blip r:embed="rId3">
              <a:alphaModFix/>
            </a:blip>
            <a:stretch>
              <a:fillRect/>
            </a:stretch>
          </p:blipFill>
          <p:spPr>
            <a:xfrm rot="-3546097" flipH="1">
              <a:off x="7030062" y="-953775"/>
              <a:ext cx="1461324" cy="1957900"/>
            </a:xfrm>
            <a:prstGeom prst="rect">
              <a:avLst/>
            </a:prstGeom>
            <a:noFill/>
            <a:ln>
              <a:noFill/>
            </a:ln>
          </p:spPr>
        </p:pic>
        <p:pic>
          <p:nvPicPr>
            <p:cNvPr id="43" name="Google Shape;43;p4"/>
            <p:cNvPicPr preferRelativeResize="0"/>
            <p:nvPr/>
          </p:nvPicPr>
          <p:blipFill>
            <a:blip r:embed="rId4">
              <a:alphaModFix/>
            </a:blip>
            <a:stretch>
              <a:fillRect/>
            </a:stretch>
          </p:blipFill>
          <p:spPr>
            <a:xfrm rot="-7199973" flipH="1">
              <a:off x="8372058" y="3678543"/>
              <a:ext cx="1176911" cy="2370440"/>
            </a:xfrm>
            <a:prstGeom prst="rect">
              <a:avLst/>
            </a:prstGeom>
            <a:noFill/>
            <a:ln>
              <a:noFill/>
            </a:ln>
          </p:spPr>
        </p:pic>
      </p:grpSp>
      <p:grpSp>
        <p:nvGrpSpPr>
          <p:cNvPr id="44" name="Google Shape;44;p4"/>
          <p:cNvGrpSpPr/>
          <p:nvPr/>
        </p:nvGrpSpPr>
        <p:grpSpPr>
          <a:xfrm>
            <a:off x="1" y="7"/>
            <a:ext cx="9143999" cy="5143495"/>
            <a:chOff x="1" y="7"/>
            <a:chExt cx="9143999" cy="5143495"/>
          </a:xfrm>
        </p:grpSpPr>
        <p:pic>
          <p:nvPicPr>
            <p:cNvPr id="45" name="Google Shape;45;p4"/>
            <p:cNvPicPr preferRelativeResize="0"/>
            <p:nvPr/>
          </p:nvPicPr>
          <p:blipFill rotWithShape="1">
            <a:blip r:embed="rId5">
              <a:alphaModFix/>
            </a:blip>
            <a:srcRect t="66258" r="85143"/>
            <a:stretch/>
          </p:blipFill>
          <p:spPr>
            <a:xfrm rot="10800000">
              <a:off x="1" y="4093052"/>
              <a:ext cx="978252" cy="1050450"/>
            </a:xfrm>
            <a:prstGeom prst="rect">
              <a:avLst/>
            </a:prstGeom>
            <a:noFill/>
            <a:ln>
              <a:noFill/>
            </a:ln>
            <a:effectLst>
              <a:outerShdw blurRad="57150" algn="bl" rotWithShape="0">
                <a:schemeClr val="accent1">
                  <a:alpha val="50000"/>
                </a:schemeClr>
              </a:outerShdw>
            </a:effectLst>
          </p:spPr>
        </p:pic>
        <p:pic>
          <p:nvPicPr>
            <p:cNvPr id="46" name="Google Shape;46;p4"/>
            <p:cNvPicPr preferRelativeResize="0"/>
            <p:nvPr/>
          </p:nvPicPr>
          <p:blipFill rotWithShape="1">
            <a:blip r:embed="rId5">
              <a:alphaModFix/>
            </a:blip>
            <a:srcRect t="62905" r="77156"/>
            <a:stretch/>
          </p:blipFill>
          <p:spPr>
            <a:xfrm>
              <a:off x="7639875" y="7"/>
              <a:ext cx="1504125" cy="1154850"/>
            </a:xfrm>
            <a:prstGeom prst="rect">
              <a:avLst/>
            </a:prstGeom>
            <a:noFill/>
            <a:ln>
              <a:noFill/>
            </a:ln>
            <a:effectLst>
              <a:outerShdw blurRad="57150" algn="bl" rotWithShape="0">
                <a:schemeClr val="accent1">
                  <a:alpha val="50000"/>
                </a:schemeClr>
              </a:outerShdw>
            </a:effectLst>
          </p:spPr>
        </p:pic>
      </p:grpSp>
      <p:grpSp>
        <p:nvGrpSpPr>
          <p:cNvPr id="47" name="Google Shape;47;p4"/>
          <p:cNvGrpSpPr/>
          <p:nvPr/>
        </p:nvGrpSpPr>
        <p:grpSpPr>
          <a:xfrm>
            <a:off x="569757" y="3382337"/>
            <a:ext cx="9694250" cy="2938875"/>
            <a:chOff x="569757" y="3382337"/>
            <a:chExt cx="9694250" cy="2938875"/>
          </a:xfrm>
        </p:grpSpPr>
        <p:pic>
          <p:nvPicPr>
            <p:cNvPr id="48" name="Google Shape;48;p4"/>
            <p:cNvPicPr preferRelativeResize="0"/>
            <p:nvPr/>
          </p:nvPicPr>
          <p:blipFill>
            <a:blip r:embed="rId6">
              <a:alphaModFix/>
            </a:blip>
            <a:stretch>
              <a:fillRect/>
            </a:stretch>
          </p:blipFill>
          <p:spPr>
            <a:xfrm>
              <a:off x="8789757" y="3382337"/>
              <a:ext cx="1474250" cy="1255650"/>
            </a:xfrm>
            <a:prstGeom prst="rect">
              <a:avLst/>
            </a:prstGeom>
            <a:noFill/>
            <a:ln>
              <a:noFill/>
            </a:ln>
          </p:spPr>
        </p:pic>
        <p:pic>
          <p:nvPicPr>
            <p:cNvPr id="49" name="Google Shape;49;p4"/>
            <p:cNvPicPr preferRelativeResize="0"/>
            <p:nvPr/>
          </p:nvPicPr>
          <p:blipFill>
            <a:blip r:embed="rId6">
              <a:alphaModFix/>
            </a:blip>
            <a:stretch>
              <a:fillRect/>
            </a:stretch>
          </p:blipFill>
          <p:spPr>
            <a:xfrm rot="-5400000">
              <a:off x="460457" y="4956262"/>
              <a:ext cx="1474250" cy="12556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pic>
        <p:nvPicPr>
          <p:cNvPr id="79" name="Google Shape;79;p7"/>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80" name="Google Shape;80;p7"/>
          <p:cNvSpPr txBox="1">
            <a:spLocks noGrp="1"/>
          </p:cNvSpPr>
          <p:nvPr>
            <p:ph type="title"/>
          </p:nvPr>
        </p:nvSpPr>
        <p:spPr>
          <a:xfrm>
            <a:off x="720000" y="445025"/>
            <a:ext cx="4790100" cy="1093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1" name="Google Shape;81;p7"/>
          <p:cNvSpPr txBox="1">
            <a:spLocks noGrp="1"/>
          </p:cNvSpPr>
          <p:nvPr>
            <p:ph type="subTitle" idx="1"/>
          </p:nvPr>
        </p:nvSpPr>
        <p:spPr>
          <a:xfrm>
            <a:off x="720000" y="1631950"/>
            <a:ext cx="47901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82" name="Google Shape;82;p7"/>
          <p:cNvGrpSpPr/>
          <p:nvPr/>
        </p:nvGrpSpPr>
        <p:grpSpPr>
          <a:xfrm>
            <a:off x="3" y="0"/>
            <a:ext cx="9144001" cy="5143500"/>
            <a:chOff x="3" y="0"/>
            <a:chExt cx="9144001" cy="5143500"/>
          </a:xfrm>
        </p:grpSpPr>
        <p:pic>
          <p:nvPicPr>
            <p:cNvPr id="83" name="Google Shape;83;p7"/>
            <p:cNvPicPr preferRelativeResize="0"/>
            <p:nvPr/>
          </p:nvPicPr>
          <p:blipFill rotWithShape="1">
            <a:blip r:embed="rId3">
              <a:alphaModFix/>
            </a:blip>
            <a:srcRect l="-1104" t="61848" r="50448" b="-990"/>
            <a:stretch/>
          </p:blipFill>
          <p:spPr>
            <a:xfrm rot="10800000">
              <a:off x="3" y="3924950"/>
              <a:ext cx="3335552" cy="1218550"/>
            </a:xfrm>
            <a:prstGeom prst="rect">
              <a:avLst/>
            </a:prstGeom>
            <a:noFill/>
            <a:ln>
              <a:noFill/>
            </a:ln>
            <a:effectLst>
              <a:outerShdw blurRad="57150" algn="bl" rotWithShape="0">
                <a:schemeClr val="accent1">
                  <a:alpha val="50000"/>
                </a:schemeClr>
              </a:outerShdw>
            </a:effectLst>
          </p:spPr>
        </p:pic>
        <p:pic>
          <p:nvPicPr>
            <p:cNvPr id="84" name="Google Shape;84;p7"/>
            <p:cNvPicPr preferRelativeResize="0"/>
            <p:nvPr/>
          </p:nvPicPr>
          <p:blipFill rotWithShape="1">
            <a:blip r:embed="rId3">
              <a:alphaModFix/>
            </a:blip>
            <a:srcRect l="-1678" t="32671" r="90847" b="3443"/>
            <a:stretch/>
          </p:blipFill>
          <p:spPr>
            <a:xfrm>
              <a:off x="8430776" y="0"/>
              <a:ext cx="713227" cy="1988975"/>
            </a:xfrm>
            <a:prstGeom prst="rect">
              <a:avLst/>
            </a:prstGeom>
            <a:noFill/>
            <a:ln>
              <a:noFill/>
            </a:ln>
            <a:effectLst>
              <a:outerShdw blurRad="57150" algn="bl" rotWithShape="0">
                <a:schemeClr val="accent1">
                  <a:alpha val="50000"/>
                </a:schemeClr>
              </a:outerShdw>
            </a:effectLst>
          </p:spPr>
        </p:pic>
      </p:grpSp>
      <p:grpSp>
        <p:nvGrpSpPr>
          <p:cNvPr id="85" name="Google Shape;85;p7"/>
          <p:cNvGrpSpPr/>
          <p:nvPr/>
        </p:nvGrpSpPr>
        <p:grpSpPr>
          <a:xfrm>
            <a:off x="-677493" y="774113"/>
            <a:ext cx="10582525" cy="2548050"/>
            <a:chOff x="-677493" y="774113"/>
            <a:chExt cx="10582525" cy="2548050"/>
          </a:xfrm>
        </p:grpSpPr>
        <p:pic>
          <p:nvPicPr>
            <p:cNvPr id="86" name="Google Shape;86;p7"/>
            <p:cNvPicPr preferRelativeResize="0"/>
            <p:nvPr/>
          </p:nvPicPr>
          <p:blipFill>
            <a:blip r:embed="rId4">
              <a:alphaModFix/>
            </a:blip>
            <a:stretch>
              <a:fillRect/>
            </a:stretch>
          </p:blipFill>
          <p:spPr>
            <a:xfrm>
              <a:off x="8430782" y="2066512"/>
              <a:ext cx="1474250" cy="1255650"/>
            </a:xfrm>
            <a:prstGeom prst="rect">
              <a:avLst/>
            </a:prstGeom>
            <a:noFill/>
            <a:ln>
              <a:noFill/>
            </a:ln>
          </p:spPr>
        </p:pic>
        <p:pic>
          <p:nvPicPr>
            <p:cNvPr id="87" name="Google Shape;87;p7"/>
            <p:cNvPicPr preferRelativeResize="0"/>
            <p:nvPr/>
          </p:nvPicPr>
          <p:blipFill>
            <a:blip r:embed="rId4">
              <a:alphaModFix/>
            </a:blip>
            <a:stretch>
              <a:fillRect/>
            </a:stretch>
          </p:blipFill>
          <p:spPr>
            <a:xfrm rot="-5400000">
              <a:off x="-786793" y="883412"/>
              <a:ext cx="1474250" cy="1255650"/>
            </a:xfrm>
            <a:prstGeom prst="rect">
              <a:avLst/>
            </a:prstGeom>
            <a:noFill/>
            <a:ln>
              <a:noFill/>
            </a:ln>
          </p:spPr>
        </p:pic>
      </p:grpSp>
      <p:pic>
        <p:nvPicPr>
          <p:cNvPr id="88" name="Google Shape;88;p7"/>
          <p:cNvPicPr preferRelativeResize="0"/>
          <p:nvPr/>
        </p:nvPicPr>
        <p:blipFill>
          <a:blip r:embed="rId5">
            <a:alphaModFix/>
          </a:blip>
          <a:stretch>
            <a:fillRect/>
          </a:stretch>
        </p:blipFill>
        <p:spPr>
          <a:xfrm rot="-5400002" flipH="1">
            <a:off x="466913" y="-1076050"/>
            <a:ext cx="1461324" cy="195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pic>
        <p:nvPicPr>
          <p:cNvPr id="90" name="Google Shape;90;p8"/>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91" name="Google Shape;91;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2" name="Google Shape;92;p8"/>
          <p:cNvGrpSpPr/>
          <p:nvPr/>
        </p:nvGrpSpPr>
        <p:grpSpPr>
          <a:xfrm>
            <a:off x="-3414225" y="-2319151"/>
            <a:ext cx="14405786" cy="9557224"/>
            <a:chOff x="-3414225" y="-2319151"/>
            <a:chExt cx="14405786" cy="9557224"/>
          </a:xfrm>
        </p:grpSpPr>
        <p:pic>
          <p:nvPicPr>
            <p:cNvPr id="93" name="Google Shape;93;p8"/>
            <p:cNvPicPr preferRelativeResize="0"/>
            <p:nvPr/>
          </p:nvPicPr>
          <p:blipFill>
            <a:blip r:embed="rId3">
              <a:alphaModFix/>
            </a:blip>
            <a:stretch>
              <a:fillRect/>
            </a:stretch>
          </p:blipFill>
          <p:spPr>
            <a:xfrm>
              <a:off x="4406900" y="-2319151"/>
              <a:ext cx="6584661" cy="3113274"/>
            </a:xfrm>
            <a:prstGeom prst="rect">
              <a:avLst/>
            </a:prstGeom>
            <a:noFill/>
            <a:ln>
              <a:noFill/>
            </a:ln>
            <a:effectLst>
              <a:outerShdw blurRad="57150" algn="bl" rotWithShape="0">
                <a:schemeClr val="accent1">
                  <a:alpha val="50000"/>
                </a:schemeClr>
              </a:outerShdw>
            </a:effectLst>
          </p:spPr>
        </p:pic>
        <p:pic>
          <p:nvPicPr>
            <p:cNvPr id="94" name="Google Shape;94;p8"/>
            <p:cNvPicPr preferRelativeResize="0"/>
            <p:nvPr/>
          </p:nvPicPr>
          <p:blipFill>
            <a:blip r:embed="rId3">
              <a:alphaModFix/>
            </a:blip>
            <a:stretch>
              <a:fillRect/>
            </a:stretch>
          </p:blipFill>
          <p:spPr>
            <a:xfrm rot="10800000">
              <a:off x="-3414225" y="4124799"/>
              <a:ext cx="6584661" cy="3113274"/>
            </a:xfrm>
            <a:prstGeom prst="rect">
              <a:avLst/>
            </a:prstGeom>
            <a:noFill/>
            <a:ln>
              <a:noFill/>
            </a:ln>
            <a:effectLst>
              <a:outerShdw blurRad="57150" algn="bl" rotWithShape="0">
                <a:schemeClr val="accent1">
                  <a:alpha val="50000"/>
                </a:schemeClr>
              </a:outerShdw>
            </a:effectLst>
          </p:spPr>
        </p:pic>
      </p:grpSp>
      <p:grpSp>
        <p:nvGrpSpPr>
          <p:cNvPr id="95" name="Google Shape;95;p8"/>
          <p:cNvGrpSpPr/>
          <p:nvPr/>
        </p:nvGrpSpPr>
        <p:grpSpPr>
          <a:xfrm>
            <a:off x="-749718" y="-529678"/>
            <a:ext cx="10612450" cy="6389325"/>
            <a:chOff x="-749718" y="-529678"/>
            <a:chExt cx="10612450" cy="6389325"/>
          </a:xfrm>
        </p:grpSpPr>
        <p:pic>
          <p:nvPicPr>
            <p:cNvPr id="96" name="Google Shape;96;p8"/>
            <p:cNvPicPr preferRelativeResize="0"/>
            <p:nvPr/>
          </p:nvPicPr>
          <p:blipFill>
            <a:blip r:embed="rId4">
              <a:alphaModFix/>
            </a:blip>
            <a:stretch>
              <a:fillRect/>
            </a:stretch>
          </p:blipFill>
          <p:spPr>
            <a:xfrm rot="5400000" flipH="1">
              <a:off x="-859018" y="-420378"/>
              <a:ext cx="1474250" cy="1255650"/>
            </a:xfrm>
            <a:prstGeom prst="rect">
              <a:avLst/>
            </a:prstGeom>
            <a:noFill/>
            <a:ln>
              <a:noFill/>
            </a:ln>
          </p:spPr>
        </p:pic>
        <p:pic>
          <p:nvPicPr>
            <p:cNvPr id="97" name="Google Shape;97;p8"/>
            <p:cNvPicPr preferRelativeResize="0"/>
            <p:nvPr/>
          </p:nvPicPr>
          <p:blipFill>
            <a:blip r:embed="rId4">
              <a:alphaModFix/>
            </a:blip>
            <a:stretch>
              <a:fillRect/>
            </a:stretch>
          </p:blipFill>
          <p:spPr>
            <a:xfrm rot="5400000" flipH="1">
              <a:off x="8497782" y="1264172"/>
              <a:ext cx="1474250" cy="1255650"/>
            </a:xfrm>
            <a:prstGeom prst="rect">
              <a:avLst/>
            </a:prstGeom>
            <a:noFill/>
            <a:ln>
              <a:noFill/>
            </a:ln>
          </p:spPr>
        </p:pic>
        <p:pic>
          <p:nvPicPr>
            <p:cNvPr id="98" name="Google Shape;98;p8"/>
            <p:cNvPicPr preferRelativeResize="0"/>
            <p:nvPr/>
          </p:nvPicPr>
          <p:blipFill>
            <a:blip r:embed="rId4">
              <a:alphaModFix/>
            </a:blip>
            <a:stretch>
              <a:fillRect/>
            </a:stretch>
          </p:blipFill>
          <p:spPr>
            <a:xfrm rot="10800000" flipH="1">
              <a:off x="5802507" y="4603997"/>
              <a:ext cx="1474250" cy="1255650"/>
            </a:xfrm>
            <a:prstGeom prst="rect">
              <a:avLst/>
            </a:prstGeom>
            <a:noFill/>
            <a:ln>
              <a:noFill/>
            </a:ln>
          </p:spPr>
        </p:pic>
      </p:grpSp>
      <p:grpSp>
        <p:nvGrpSpPr>
          <p:cNvPr id="99" name="Google Shape;99;p8"/>
          <p:cNvGrpSpPr/>
          <p:nvPr/>
        </p:nvGrpSpPr>
        <p:grpSpPr>
          <a:xfrm>
            <a:off x="416100" y="-1259912"/>
            <a:ext cx="10062411" cy="7013012"/>
            <a:chOff x="416100" y="-1259912"/>
            <a:chExt cx="10062411" cy="7013012"/>
          </a:xfrm>
        </p:grpSpPr>
        <p:pic>
          <p:nvPicPr>
            <p:cNvPr id="100" name="Google Shape;100;p8"/>
            <p:cNvPicPr preferRelativeResize="0"/>
            <p:nvPr/>
          </p:nvPicPr>
          <p:blipFill>
            <a:blip r:embed="rId5">
              <a:alphaModFix/>
            </a:blip>
            <a:stretch>
              <a:fillRect/>
            </a:stretch>
          </p:blipFill>
          <p:spPr>
            <a:xfrm rot="10800000" flipH="1">
              <a:off x="416100" y="3795200"/>
              <a:ext cx="1461325" cy="1957900"/>
            </a:xfrm>
            <a:prstGeom prst="rect">
              <a:avLst/>
            </a:prstGeom>
            <a:noFill/>
            <a:ln>
              <a:noFill/>
            </a:ln>
          </p:spPr>
        </p:pic>
        <p:pic>
          <p:nvPicPr>
            <p:cNvPr id="101" name="Google Shape;101;p8"/>
            <p:cNvPicPr preferRelativeResize="0"/>
            <p:nvPr/>
          </p:nvPicPr>
          <p:blipFill>
            <a:blip r:embed="rId6">
              <a:alphaModFix/>
            </a:blip>
            <a:stretch>
              <a:fillRect/>
            </a:stretch>
          </p:blipFill>
          <p:spPr>
            <a:xfrm rot="7199973">
              <a:off x="3140083" y="-1342895"/>
              <a:ext cx="1176911" cy="2370440"/>
            </a:xfrm>
            <a:prstGeom prst="rect">
              <a:avLst/>
            </a:prstGeom>
            <a:noFill/>
            <a:ln>
              <a:noFill/>
            </a:ln>
          </p:spPr>
        </p:pic>
        <p:pic>
          <p:nvPicPr>
            <p:cNvPr id="102" name="Google Shape;102;p8"/>
            <p:cNvPicPr preferRelativeResize="0"/>
            <p:nvPr/>
          </p:nvPicPr>
          <p:blipFill>
            <a:blip r:embed="rId6">
              <a:alphaModFix/>
            </a:blip>
            <a:stretch>
              <a:fillRect/>
            </a:stretch>
          </p:blipFill>
          <p:spPr>
            <a:xfrm rot="-4499947" flipH="1">
              <a:off x="8592908" y="3418780"/>
              <a:ext cx="1176911" cy="237044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pic>
        <p:nvPicPr>
          <p:cNvPr id="104" name="Google Shape;104;p9"/>
          <p:cNvPicPr preferRelativeResize="0"/>
          <p:nvPr/>
        </p:nvPicPr>
        <p:blipFill>
          <a:blip r:embed="rId2">
            <a:alphaModFix amt="57000"/>
          </a:blip>
          <a:stretch>
            <a:fillRect/>
          </a:stretch>
        </p:blipFill>
        <p:spPr>
          <a:xfrm>
            <a:off x="0" y="0"/>
            <a:ext cx="9144000" cy="5143500"/>
          </a:xfrm>
          <a:prstGeom prst="rect">
            <a:avLst/>
          </a:prstGeom>
          <a:noFill/>
          <a:ln>
            <a:noFill/>
          </a:ln>
        </p:spPr>
      </p:pic>
      <p:grpSp>
        <p:nvGrpSpPr>
          <p:cNvPr id="105" name="Google Shape;105;p9"/>
          <p:cNvGrpSpPr/>
          <p:nvPr/>
        </p:nvGrpSpPr>
        <p:grpSpPr>
          <a:xfrm>
            <a:off x="-3414225" y="-2319151"/>
            <a:ext cx="14405786" cy="9557224"/>
            <a:chOff x="-3414225" y="-2319151"/>
            <a:chExt cx="14405786" cy="9557224"/>
          </a:xfrm>
        </p:grpSpPr>
        <p:pic>
          <p:nvPicPr>
            <p:cNvPr id="106" name="Google Shape;106;p9"/>
            <p:cNvPicPr preferRelativeResize="0"/>
            <p:nvPr/>
          </p:nvPicPr>
          <p:blipFill>
            <a:blip r:embed="rId3">
              <a:alphaModFix/>
            </a:blip>
            <a:stretch>
              <a:fillRect/>
            </a:stretch>
          </p:blipFill>
          <p:spPr>
            <a:xfrm>
              <a:off x="4406900" y="-2319151"/>
              <a:ext cx="6584661" cy="3113274"/>
            </a:xfrm>
            <a:prstGeom prst="rect">
              <a:avLst/>
            </a:prstGeom>
            <a:noFill/>
            <a:ln>
              <a:noFill/>
            </a:ln>
            <a:effectLst>
              <a:outerShdw blurRad="57150" algn="bl" rotWithShape="0">
                <a:schemeClr val="accent1">
                  <a:alpha val="50000"/>
                </a:schemeClr>
              </a:outerShdw>
            </a:effectLst>
          </p:spPr>
        </p:pic>
        <p:pic>
          <p:nvPicPr>
            <p:cNvPr id="107" name="Google Shape;107;p9"/>
            <p:cNvPicPr preferRelativeResize="0"/>
            <p:nvPr/>
          </p:nvPicPr>
          <p:blipFill>
            <a:blip r:embed="rId3">
              <a:alphaModFix/>
            </a:blip>
            <a:stretch>
              <a:fillRect/>
            </a:stretch>
          </p:blipFill>
          <p:spPr>
            <a:xfrm rot="10800000">
              <a:off x="-3414225" y="4124799"/>
              <a:ext cx="6584661" cy="3113274"/>
            </a:xfrm>
            <a:prstGeom prst="rect">
              <a:avLst/>
            </a:prstGeom>
            <a:noFill/>
            <a:ln>
              <a:noFill/>
            </a:ln>
            <a:effectLst>
              <a:outerShdw blurRad="57150" algn="bl" rotWithShape="0">
                <a:schemeClr val="accent1">
                  <a:alpha val="50000"/>
                </a:schemeClr>
              </a:outerShdw>
            </a:effectLst>
          </p:spPr>
        </p:pic>
      </p:grpSp>
      <p:sp>
        <p:nvSpPr>
          <p:cNvPr id="108" name="Google Shape;108;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65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09" name="Google Shape;109;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0" name="Google Shape;110;p9"/>
          <p:cNvGrpSpPr/>
          <p:nvPr/>
        </p:nvGrpSpPr>
        <p:grpSpPr>
          <a:xfrm>
            <a:off x="416100" y="-1259912"/>
            <a:ext cx="10062411" cy="7013012"/>
            <a:chOff x="416100" y="-1259912"/>
            <a:chExt cx="10062411" cy="7013012"/>
          </a:xfrm>
        </p:grpSpPr>
        <p:pic>
          <p:nvPicPr>
            <p:cNvPr id="111" name="Google Shape;111;p9"/>
            <p:cNvPicPr preferRelativeResize="0"/>
            <p:nvPr/>
          </p:nvPicPr>
          <p:blipFill>
            <a:blip r:embed="rId4">
              <a:alphaModFix/>
            </a:blip>
            <a:stretch>
              <a:fillRect/>
            </a:stretch>
          </p:blipFill>
          <p:spPr>
            <a:xfrm rot="10800000" flipH="1">
              <a:off x="416100" y="3795200"/>
              <a:ext cx="1461325" cy="1957900"/>
            </a:xfrm>
            <a:prstGeom prst="rect">
              <a:avLst/>
            </a:prstGeom>
            <a:noFill/>
            <a:ln>
              <a:noFill/>
            </a:ln>
          </p:spPr>
        </p:pic>
        <p:pic>
          <p:nvPicPr>
            <p:cNvPr id="112" name="Google Shape;112;p9"/>
            <p:cNvPicPr preferRelativeResize="0"/>
            <p:nvPr/>
          </p:nvPicPr>
          <p:blipFill>
            <a:blip r:embed="rId5">
              <a:alphaModFix/>
            </a:blip>
            <a:stretch>
              <a:fillRect/>
            </a:stretch>
          </p:blipFill>
          <p:spPr>
            <a:xfrm rot="7199973">
              <a:off x="3140083" y="-1342895"/>
              <a:ext cx="1176911" cy="2370440"/>
            </a:xfrm>
            <a:prstGeom prst="rect">
              <a:avLst/>
            </a:prstGeom>
            <a:noFill/>
            <a:ln>
              <a:noFill/>
            </a:ln>
          </p:spPr>
        </p:pic>
        <p:pic>
          <p:nvPicPr>
            <p:cNvPr id="113" name="Google Shape;113;p9"/>
            <p:cNvPicPr preferRelativeResize="0"/>
            <p:nvPr/>
          </p:nvPicPr>
          <p:blipFill>
            <a:blip r:embed="rId5">
              <a:alphaModFix/>
            </a:blip>
            <a:stretch>
              <a:fillRect/>
            </a:stretch>
          </p:blipFill>
          <p:spPr>
            <a:xfrm rot="-4499947" flipH="1">
              <a:off x="8592908" y="3418780"/>
              <a:ext cx="1176911" cy="2370441"/>
            </a:xfrm>
            <a:prstGeom prst="rect">
              <a:avLst/>
            </a:prstGeom>
            <a:noFill/>
            <a:ln>
              <a:noFill/>
            </a:ln>
          </p:spPr>
        </p:pic>
      </p:grpSp>
      <p:grpSp>
        <p:nvGrpSpPr>
          <p:cNvPr id="114" name="Google Shape;114;p9"/>
          <p:cNvGrpSpPr/>
          <p:nvPr/>
        </p:nvGrpSpPr>
        <p:grpSpPr>
          <a:xfrm>
            <a:off x="-749718" y="-529678"/>
            <a:ext cx="10612450" cy="6389325"/>
            <a:chOff x="-749718" y="-529678"/>
            <a:chExt cx="10612450" cy="6389325"/>
          </a:xfrm>
        </p:grpSpPr>
        <p:pic>
          <p:nvPicPr>
            <p:cNvPr id="115" name="Google Shape;115;p9"/>
            <p:cNvPicPr preferRelativeResize="0"/>
            <p:nvPr/>
          </p:nvPicPr>
          <p:blipFill>
            <a:blip r:embed="rId6">
              <a:alphaModFix/>
            </a:blip>
            <a:stretch>
              <a:fillRect/>
            </a:stretch>
          </p:blipFill>
          <p:spPr>
            <a:xfrm rot="5400000" flipH="1">
              <a:off x="-859018" y="-420378"/>
              <a:ext cx="1474250" cy="1255650"/>
            </a:xfrm>
            <a:prstGeom prst="rect">
              <a:avLst/>
            </a:prstGeom>
            <a:noFill/>
            <a:ln>
              <a:noFill/>
            </a:ln>
          </p:spPr>
        </p:pic>
        <p:pic>
          <p:nvPicPr>
            <p:cNvPr id="116" name="Google Shape;116;p9"/>
            <p:cNvPicPr preferRelativeResize="0"/>
            <p:nvPr/>
          </p:nvPicPr>
          <p:blipFill>
            <a:blip r:embed="rId6">
              <a:alphaModFix/>
            </a:blip>
            <a:stretch>
              <a:fillRect/>
            </a:stretch>
          </p:blipFill>
          <p:spPr>
            <a:xfrm rot="5400000" flipH="1">
              <a:off x="8497782" y="1264172"/>
              <a:ext cx="1474250" cy="1255650"/>
            </a:xfrm>
            <a:prstGeom prst="rect">
              <a:avLst/>
            </a:prstGeom>
            <a:noFill/>
            <a:ln>
              <a:noFill/>
            </a:ln>
          </p:spPr>
        </p:pic>
        <p:pic>
          <p:nvPicPr>
            <p:cNvPr id="117" name="Google Shape;117;p9"/>
            <p:cNvPicPr preferRelativeResize="0"/>
            <p:nvPr/>
          </p:nvPicPr>
          <p:blipFill>
            <a:blip r:embed="rId6">
              <a:alphaModFix/>
            </a:blip>
            <a:stretch>
              <a:fillRect/>
            </a:stretch>
          </p:blipFill>
          <p:spPr>
            <a:xfrm rot="10800000" flipH="1">
              <a:off x="5802507" y="4603997"/>
              <a:ext cx="1474250" cy="125565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1"/>
        <p:cNvGrpSpPr/>
        <p:nvPr/>
      </p:nvGrpSpPr>
      <p:grpSpPr>
        <a:xfrm>
          <a:off x="0" y="0"/>
          <a:ext cx="0" cy="0"/>
          <a:chOff x="0" y="0"/>
          <a:chExt cx="0" cy="0"/>
        </a:xfrm>
      </p:grpSpPr>
      <p:pic>
        <p:nvPicPr>
          <p:cNvPr id="122" name="Google Shape;122;p11"/>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123" name="Google Shape;123;p11"/>
          <p:cNvSpPr txBox="1">
            <a:spLocks noGrp="1"/>
          </p:cNvSpPr>
          <p:nvPr>
            <p:ph type="title" hasCustomPrompt="1"/>
          </p:nvPr>
        </p:nvSpPr>
        <p:spPr>
          <a:xfrm>
            <a:off x="1630325" y="1527600"/>
            <a:ext cx="5883300" cy="1246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4" name="Google Shape;124;p11"/>
          <p:cNvSpPr txBox="1">
            <a:spLocks noGrp="1"/>
          </p:cNvSpPr>
          <p:nvPr>
            <p:ph type="subTitle" idx="1"/>
          </p:nvPr>
        </p:nvSpPr>
        <p:spPr>
          <a:xfrm>
            <a:off x="1630325" y="2926500"/>
            <a:ext cx="58833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5" name="Google Shape;125;p11"/>
          <p:cNvGrpSpPr/>
          <p:nvPr/>
        </p:nvGrpSpPr>
        <p:grpSpPr>
          <a:xfrm>
            <a:off x="-3414225" y="-2149338"/>
            <a:ext cx="14405786" cy="9557224"/>
            <a:chOff x="-3414225" y="-2149338"/>
            <a:chExt cx="14405786" cy="9557224"/>
          </a:xfrm>
        </p:grpSpPr>
        <p:pic>
          <p:nvPicPr>
            <p:cNvPr id="126" name="Google Shape;126;p11"/>
            <p:cNvPicPr preferRelativeResize="0"/>
            <p:nvPr/>
          </p:nvPicPr>
          <p:blipFill>
            <a:blip r:embed="rId3">
              <a:alphaModFix/>
            </a:blip>
            <a:stretch>
              <a:fillRect/>
            </a:stretch>
          </p:blipFill>
          <p:spPr>
            <a:xfrm rot="10800000" flipH="1">
              <a:off x="4406900" y="4294612"/>
              <a:ext cx="6584661" cy="3113274"/>
            </a:xfrm>
            <a:prstGeom prst="rect">
              <a:avLst/>
            </a:prstGeom>
            <a:noFill/>
            <a:ln>
              <a:noFill/>
            </a:ln>
            <a:effectLst>
              <a:outerShdw blurRad="57150" algn="bl" rotWithShape="0">
                <a:schemeClr val="accent1">
                  <a:alpha val="50000"/>
                </a:schemeClr>
              </a:outerShdw>
            </a:effectLst>
          </p:spPr>
        </p:pic>
        <p:pic>
          <p:nvPicPr>
            <p:cNvPr id="127" name="Google Shape;127;p11"/>
            <p:cNvPicPr preferRelativeResize="0"/>
            <p:nvPr/>
          </p:nvPicPr>
          <p:blipFill>
            <a:blip r:embed="rId3">
              <a:alphaModFix/>
            </a:blip>
            <a:stretch>
              <a:fillRect/>
            </a:stretch>
          </p:blipFill>
          <p:spPr>
            <a:xfrm flipH="1">
              <a:off x="-3414225" y="-2149338"/>
              <a:ext cx="6584661" cy="3113274"/>
            </a:xfrm>
            <a:prstGeom prst="rect">
              <a:avLst/>
            </a:prstGeom>
            <a:noFill/>
            <a:ln>
              <a:noFill/>
            </a:ln>
            <a:effectLst>
              <a:outerShdw blurRad="57150" algn="bl" rotWithShape="0">
                <a:schemeClr val="accent1">
                  <a:alpha val="50000"/>
                </a:schemeClr>
              </a:outerShdw>
            </a:effectLst>
          </p:spPr>
        </p:pic>
      </p:grpSp>
      <p:grpSp>
        <p:nvGrpSpPr>
          <p:cNvPr id="128" name="Google Shape;128;p11"/>
          <p:cNvGrpSpPr/>
          <p:nvPr/>
        </p:nvGrpSpPr>
        <p:grpSpPr>
          <a:xfrm>
            <a:off x="1221382" y="-861138"/>
            <a:ext cx="8465050" cy="6479425"/>
            <a:chOff x="1221382" y="-861138"/>
            <a:chExt cx="8465050" cy="6479425"/>
          </a:xfrm>
        </p:grpSpPr>
        <p:pic>
          <p:nvPicPr>
            <p:cNvPr id="129" name="Google Shape;129;p11"/>
            <p:cNvPicPr preferRelativeResize="0"/>
            <p:nvPr/>
          </p:nvPicPr>
          <p:blipFill>
            <a:blip r:embed="rId4">
              <a:alphaModFix/>
            </a:blip>
            <a:stretch>
              <a:fillRect/>
            </a:stretch>
          </p:blipFill>
          <p:spPr>
            <a:xfrm rot="5400000">
              <a:off x="1112082" y="4253337"/>
              <a:ext cx="1474250" cy="1255650"/>
            </a:xfrm>
            <a:prstGeom prst="rect">
              <a:avLst/>
            </a:prstGeom>
            <a:noFill/>
            <a:ln>
              <a:noFill/>
            </a:ln>
          </p:spPr>
        </p:pic>
        <p:pic>
          <p:nvPicPr>
            <p:cNvPr id="130" name="Google Shape;130;p11"/>
            <p:cNvPicPr preferRelativeResize="0"/>
            <p:nvPr/>
          </p:nvPicPr>
          <p:blipFill>
            <a:blip r:embed="rId4">
              <a:alphaModFix/>
            </a:blip>
            <a:stretch>
              <a:fillRect/>
            </a:stretch>
          </p:blipFill>
          <p:spPr>
            <a:xfrm rot="5400000">
              <a:off x="8321482" y="2779100"/>
              <a:ext cx="1474250" cy="1255650"/>
            </a:xfrm>
            <a:prstGeom prst="rect">
              <a:avLst/>
            </a:prstGeom>
            <a:noFill/>
            <a:ln>
              <a:noFill/>
            </a:ln>
          </p:spPr>
        </p:pic>
        <p:pic>
          <p:nvPicPr>
            <p:cNvPr id="131" name="Google Shape;131;p11"/>
            <p:cNvPicPr preferRelativeResize="0"/>
            <p:nvPr/>
          </p:nvPicPr>
          <p:blipFill>
            <a:blip r:embed="rId4">
              <a:alphaModFix/>
            </a:blip>
            <a:stretch>
              <a:fillRect/>
            </a:stretch>
          </p:blipFill>
          <p:spPr>
            <a:xfrm>
              <a:off x="6390457" y="-861138"/>
              <a:ext cx="1474250" cy="1255650"/>
            </a:xfrm>
            <a:prstGeom prst="rect">
              <a:avLst/>
            </a:prstGeom>
            <a:noFill/>
            <a:ln>
              <a:noFill/>
            </a:ln>
          </p:spPr>
        </p:pic>
      </p:grpSp>
      <p:grpSp>
        <p:nvGrpSpPr>
          <p:cNvPr id="132" name="Google Shape;132;p11"/>
          <p:cNvGrpSpPr/>
          <p:nvPr/>
        </p:nvGrpSpPr>
        <p:grpSpPr>
          <a:xfrm>
            <a:off x="38212" y="-881200"/>
            <a:ext cx="9933326" cy="6185125"/>
            <a:chOff x="38212" y="-881200"/>
            <a:chExt cx="9933326" cy="6185125"/>
          </a:xfrm>
        </p:grpSpPr>
        <p:pic>
          <p:nvPicPr>
            <p:cNvPr id="133" name="Google Shape;133;p11"/>
            <p:cNvPicPr preferRelativeResize="0"/>
            <p:nvPr/>
          </p:nvPicPr>
          <p:blipFill>
            <a:blip r:embed="rId5">
              <a:alphaModFix/>
            </a:blip>
            <a:stretch>
              <a:fillRect/>
            </a:stretch>
          </p:blipFill>
          <p:spPr>
            <a:xfrm rot="10800000" flipH="1">
              <a:off x="38212" y="3346025"/>
              <a:ext cx="1461325" cy="1957900"/>
            </a:xfrm>
            <a:prstGeom prst="rect">
              <a:avLst/>
            </a:prstGeom>
            <a:noFill/>
            <a:ln>
              <a:noFill/>
            </a:ln>
          </p:spPr>
        </p:pic>
        <p:pic>
          <p:nvPicPr>
            <p:cNvPr id="134" name="Google Shape;134;p11"/>
            <p:cNvPicPr preferRelativeResize="0"/>
            <p:nvPr/>
          </p:nvPicPr>
          <p:blipFill>
            <a:blip r:embed="rId6">
              <a:alphaModFix/>
            </a:blip>
            <a:stretch>
              <a:fillRect/>
            </a:stretch>
          </p:blipFill>
          <p:spPr>
            <a:xfrm rot="-7199973" flipH="1">
              <a:off x="8062433" y="-964182"/>
              <a:ext cx="1176911" cy="237044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38"/>
        <p:cNvGrpSpPr/>
        <p:nvPr/>
      </p:nvGrpSpPr>
      <p:grpSpPr>
        <a:xfrm>
          <a:off x="0" y="0"/>
          <a:ext cx="0" cy="0"/>
          <a:chOff x="0" y="0"/>
          <a:chExt cx="0" cy="0"/>
        </a:xfrm>
      </p:grpSpPr>
      <p:pic>
        <p:nvPicPr>
          <p:cNvPr id="239" name="Google Shape;239;p20"/>
          <p:cNvPicPr preferRelativeResize="0"/>
          <p:nvPr/>
        </p:nvPicPr>
        <p:blipFill>
          <a:blip r:embed="rId2">
            <a:alphaModFix amt="57000"/>
          </a:blip>
          <a:stretch>
            <a:fillRect/>
          </a:stretch>
        </p:blipFill>
        <p:spPr>
          <a:xfrm>
            <a:off x="0" y="0"/>
            <a:ext cx="9144000" cy="5143500"/>
          </a:xfrm>
          <a:prstGeom prst="rect">
            <a:avLst/>
          </a:prstGeom>
          <a:noFill/>
          <a:ln>
            <a:noFill/>
          </a:ln>
        </p:spPr>
      </p:pic>
      <p:sp>
        <p:nvSpPr>
          <p:cNvPr id="240" name="Google Shape;24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1" name="Google Shape;241;p20"/>
          <p:cNvSpPr txBox="1">
            <a:spLocks noGrp="1"/>
          </p:cNvSpPr>
          <p:nvPr>
            <p:ph type="subTitle" idx="1"/>
          </p:nvPr>
        </p:nvSpPr>
        <p:spPr>
          <a:xfrm>
            <a:off x="5093579" y="3151725"/>
            <a:ext cx="2552100" cy="109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0"/>
          <p:cNvSpPr txBox="1">
            <a:spLocks noGrp="1"/>
          </p:cNvSpPr>
          <p:nvPr>
            <p:ph type="subTitle" idx="2"/>
          </p:nvPr>
        </p:nvSpPr>
        <p:spPr>
          <a:xfrm>
            <a:off x="1498325" y="3151725"/>
            <a:ext cx="2552100" cy="109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3" name="Google Shape;243;p20"/>
          <p:cNvSpPr txBox="1">
            <a:spLocks noGrp="1"/>
          </p:cNvSpPr>
          <p:nvPr>
            <p:ph type="subTitle" idx="3"/>
          </p:nvPr>
        </p:nvSpPr>
        <p:spPr>
          <a:xfrm>
            <a:off x="1498325" y="2592825"/>
            <a:ext cx="25521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sp>
        <p:nvSpPr>
          <p:cNvPr id="244" name="Google Shape;244;p20"/>
          <p:cNvSpPr txBox="1">
            <a:spLocks noGrp="1"/>
          </p:cNvSpPr>
          <p:nvPr>
            <p:ph type="subTitle" idx="4"/>
          </p:nvPr>
        </p:nvSpPr>
        <p:spPr>
          <a:xfrm>
            <a:off x="5093586" y="2592825"/>
            <a:ext cx="25521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sley"/>
              <a:buNone/>
              <a:defRPr sz="2200">
                <a:solidFill>
                  <a:schemeClr val="dk1"/>
                </a:solidFill>
                <a:latin typeface="Besley"/>
                <a:ea typeface="Besley"/>
                <a:cs typeface="Besley"/>
                <a:sym typeface="Besley"/>
              </a:defRPr>
            </a:lvl1pPr>
            <a:lvl2pPr lvl="1" algn="ctr" rtl="0">
              <a:lnSpc>
                <a:spcPct val="100000"/>
              </a:lnSpc>
              <a:spcBef>
                <a:spcPts val="0"/>
              </a:spcBef>
              <a:spcAft>
                <a:spcPts val="0"/>
              </a:spcAft>
              <a:buSzPts val="2200"/>
              <a:buFont typeface="Besley"/>
              <a:buNone/>
              <a:defRPr sz="2200">
                <a:latin typeface="Besley"/>
                <a:ea typeface="Besley"/>
                <a:cs typeface="Besley"/>
                <a:sym typeface="Besley"/>
              </a:defRPr>
            </a:lvl2pPr>
            <a:lvl3pPr lvl="2" algn="ctr" rtl="0">
              <a:lnSpc>
                <a:spcPct val="100000"/>
              </a:lnSpc>
              <a:spcBef>
                <a:spcPts val="0"/>
              </a:spcBef>
              <a:spcAft>
                <a:spcPts val="0"/>
              </a:spcAft>
              <a:buSzPts val="2200"/>
              <a:buFont typeface="Besley"/>
              <a:buNone/>
              <a:defRPr sz="2200">
                <a:latin typeface="Besley"/>
                <a:ea typeface="Besley"/>
                <a:cs typeface="Besley"/>
                <a:sym typeface="Besley"/>
              </a:defRPr>
            </a:lvl3pPr>
            <a:lvl4pPr lvl="3" algn="ctr" rtl="0">
              <a:lnSpc>
                <a:spcPct val="100000"/>
              </a:lnSpc>
              <a:spcBef>
                <a:spcPts val="0"/>
              </a:spcBef>
              <a:spcAft>
                <a:spcPts val="0"/>
              </a:spcAft>
              <a:buSzPts val="2200"/>
              <a:buFont typeface="Besley"/>
              <a:buNone/>
              <a:defRPr sz="2200">
                <a:latin typeface="Besley"/>
                <a:ea typeface="Besley"/>
                <a:cs typeface="Besley"/>
                <a:sym typeface="Besley"/>
              </a:defRPr>
            </a:lvl4pPr>
            <a:lvl5pPr lvl="4" algn="ctr" rtl="0">
              <a:lnSpc>
                <a:spcPct val="100000"/>
              </a:lnSpc>
              <a:spcBef>
                <a:spcPts val="0"/>
              </a:spcBef>
              <a:spcAft>
                <a:spcPts val="0"/>
              </a:spcAft>
              <a:buSzPts val="2200"/>
              <a:buFont typeface="Besley"/>
              <a:buNone/>
              <a:defRPr sz="2200">
                <a:latin typeface="Besley"/>
                <a:ea typeface="Besley"/>
                <a:cs typeface="Besley"/>
                <a:sym typeface="Besley"/>
              </a:defRPr>
            </a:lvl5pPr>
            <a:lvl6pPr lvl="5" algn="ctr" rtl="0">
              <a:lnSpc>
                <a:spcPct val="100000"/>
              </a:lnSpc>
              <a:spcBef>
                <a:spcPts val="0"/>
              </a:spcBef>
              <a:spcAft>
                <a:spcPts val="0"/>
              </a:spcAft>
              <a:buSzPts val="2200"/>
              <a:buFont typeface="Besley"/>
              <a:buNone/>
              <a:defRPr sz="2200">
                <a:latin typeface="Besley"/>
                <a:ea typeface="Besley"/>
                <a:cs typeface="Besley"/>
                <a:sym typeface="Besley"/>
              </a:defRPr>
            </a:lvl6pPr>
            <a:lvl7pPr lvl="6" algn="ctr" rtl="0">
              <a:lnSpc>
                <a:spcPct val="100000"/>
              </a:lnSpc>
              <a:spcBef>
                <a:spcPts val="0"/>
              </a:spcBef>
              <a:spcAft>
                <a:spcPts val="0"/>
              </a:spcAft>
              <a:buSzPts val="2200"/>
              <a:buFont typeface="Besley"/>
              <a:buNone/>
              <a:defRPr sz="2200">
                <a:latin typeface="Besley"/>
                <a:ea typeface="Besley"/>
                <a:cs typeface="Besley"/>
                <a:sym typeface="Besley"/>
              </a:defRPr>
            </a:lvl7pPr>
            <a:lvl8pPr lvl="7" algn="ctr" rtl="0">
              <a:lnSpc>
                <a:spcPct val="100000"/>
              </a:lnSpc>
              <a:spcBef>
                <a:spcPts val="0"/>
              </a:spcBef>
              <a:spcAft>
                <a:spcPts val="0"/>
              </a:spcAft>
              <a:buSzPts val="2200"/>
              <a:buFont typeface="Besley"/>
              <a:buNone/>
              <a:defRPr sz="2200">
                <a:latin typeface="Besley"/>
                <a:ea typeface="Besley"/>
                <a:cs typeface="Besley"/>
                <a:sym typeface="Besley"/>
              </a:defRPr>
            </a:lvl8pPr>
            <a:lvl9pPr lvl="8" algn="ctr" rtl="0">
              <a:lnSpc>
                <a:spcPct val="100000"/>
              </a:lnSpc>
              <a:spcBef>
                <a:spcPts val="0"/>
              </a:spcBef>
              <a:spcAft>
                <a:spcPts val="0"/>
              </a:spcAft>
              <a:buSzPts val="2200"/>
              <a:buFont typeface="Besley"/>
              <a:buNone/>
              <a:defRPr sz="2200">
                <a:latin typeface="Besley"/>
                <a:ea typeface="Besley"/>
                <a:cs typeface="Besley"/>
                <a:sym typeface="Besley"/>
              </a:defRPr>
            </a:lvl9pPr>
          </a:lstStyle>
          <a:p>
            <a:endParaRPr/>
          </a:p>
        </p:txBody>
      </p:sp>
      <p:grpSp>
        <p:nvGrpSpPr>
          <p:cNvPr id="245" name="Google Shape;245;p20"/>
          <p:cNvGrpSpPr/>
          <p:nvPr/>
        </p:nvGrpSpPr>
        <p:grpSpPr>
          <a:xfrm>
            <a:off x="-700753" y="-543036"/>
            <a:ext cx="10981916" cy="6509037"/>
            <a:chOff x="-700753" y="-543036"/>
            <a:chExt cx="10981916" cy="6509037"/>
          </a:xfrm>
        </p:grpSpPr>
        <p:pic>
          <p:nvPicPr>
            <p:cNvPr id="246" name="Google Shape;246;p20"/>
            <p:cNvPicPr preferRelativeResize="0"/>
            <p:nvPr/>
          </p:nvPicPr>
          <p:blipFill>
            <a:blip r:embed="rId3">
              <a:alphaModFix/>
            </a:blip>
            <a:stretch>
              <a:fillRect/>
            </a:stretch>
          </p:blipFill>
          <p:spPr>
            <a:xfrm rot="-6300001" flipH="1">
              <a:off x="-296712" y="-562850"/>
              <a:ext cx="1461324" cy="1957900"/>
            </a:xfrm>
            <a:prstGeom prst="rect">
              <a:avLst/>
            </a:prstGeom>
            <a:noFill/>
            <a:ln>
              <a:noFill/>
            </a:ln>
          </p:spPr>
        </p:pic>
        <p:pic>
          <p:nvPicPr>
            <p:cNvPr id="247" name="Google Shape;247;p20"/>
            <p:cNvPicPr preferRelativeResize="0"/>
            <p:nvPr/>
          </p:nvPicPr>
          <p:blipFill>
            <a:blip r:embed="rId4">
              <a:alphaModFix/>
            </a:blip>
            <a:stretch>
              <a:fillRect/>
            </a:stretch>
          </p:blipFill>
          <p:spPr>
            <a:xfrm rot="-7199973" flipH="1">
              <a:off x="8372058" y="3678543"/>
              <a:ext cx="1176911" cy="2370440"/>
            </a:xfrm>
            <a:prstGeom prst="rect">
              <a:avLst/>
            </a:prstGeom>
            <a:noFill/>
            <a:ln>
              <a:noFill/>
            </a:ln>
          </p:spPr>
        </p:pic>
      </p:grpSp>
      <p:grpSp>
        <p:nvGrpSpPr>
          <p:cNvPr id="248" name="Google Shape;248;p20"/>
          <p:cNvGrpSpPr/>
          <p:nvPr/>
        </p:nvGrpSpPr>
        <p:grpSpPr>
          <a:xfrm>
            <a:off x="1" y="0"/>
            <a:ext cx="9143999" cy="5143501"/>
            <a:chOff x="1" y="0"/>
            <a:chExt cx="9143999" cy="5143501"/>
          </a:xfrm>
        </p:grpSpPr>
        <p:pic>
          <p:nvPicPr>
            <p:cNvPr id="249" name="Google Shape;249;p20"/>
            <p:cNvPicPr preferRelativeResize="0"/>
            <p:nvPr/>
          </p:nvPicPr>
          <p:blipFill rotWithShape="1">
            <a:blip r:embed="rId5">
              <a:alphaModFix/>
            </a:blip>
            <a:srcRect t="66258" r="85143"/>
            <a:stretch/>
          </p:blipFill>
          <p:spPr>
            <a:xfrm rot="10800000">
              <a:off x="1" y="4093052"/>
              <a:ext cx="978252" cy="1050450"/>
            </a:xfrm>
            <a:prstGeom prst="rect">
              <a:avLst/>
            </a:prstGeom>
            <a:noFill/>
            <a:ln>
              <a:noFill/>
            </a:ln>
            <a:effectLst>
              <a:outerShdw blurRad="57150" algn="bl" rotWithShape="0">
                <a:schemeClr val="accent1">
                  <a:alpha val="50000"/>
                </a:schemeClr>
              </a:outerShdw>
            </a:effectLst>
          </p:spPr>
        </p:pic>
        <p:pic>
          <p:nvPicPr>
            <p:cNvPr id="250" name="Google Shape;250;p20"/>
            <p:cNvPicPr preferRelativeResize="0"/>
            <p:nvPr/>
          </p:nvPicPr>
          <p:blipFill rotWithShape="1">
            <a:blip r:embed="rId5">
              <a:alphaModFix/>
            </a:blip>
            <a:srcRect l="-2345" t="76021" r="79502" b="3628"/>
            <a:stretch/>
          </p:blipFill>
          <p:spPr>
            <a:xfrm>
              <a:off x="7639875" y="0"/>
              <a:ext cx="1504125" cy="633549"/>
            </a:xfrm>
            <a:prstGeom prst="rect">
              <a:avLst/>
            </a:prstGeom>
            <a:noFill/>
            <a:ln>
              <a:noFill/>
            </a:ln>
            <a:effectLst>
              <a:outerShdw blurRad="57150" algn="bl" rotWithShape="0">
                <a:schemeClr val="accent1">
                  <a:alpha val="50000"/>
                </a:schemeClr>
              </a:outerShdw>
            </a:effectLst>
          </p:spPr>
        </p:pic>
      </p:grpSp>
      <p:grpSp>
        <p:nvGrpSpPr>
          <p:cNvPr id="251" name="Google Shape;251;p20"/>
          <p:cNvGrpSpPr/>
          <p:nvPr/>
        </p:nvGrpSpPr>
        <p:grpSpPr>
          <a:xfrm>
            <a:off x="569757" y="3382337"/>
            <a:ext cx="9694250" cy="2938875"/>
            <a:chOff x="569757" y="3382337"/>
            <a:chExt cx="9694250" cy="2938875"/>
          </a:xfrm>
        </p:grpSpPr>
        <p:pic>
          <p:nvPicPr>
            <p:cNvPr id="252" name="Google Shape;252;p20"/>
            <p:cNvPicPr preferRelativeResize="0"/>
            <p:nvPr/>
          </p:nvPicPr>
          <p:blipFill>
            <a:blip r:embed="rId6">
              <a:alphaModFix/>
            </a:blip>
            <a:stretch>
              <a:fillRect/>
            </a:stretch>
          </p:blipFill>
          <p:spPr>
            <a:xfrm>
              <a:off x="8789757" y="3382337"/>
              <a:ext cx="1474250" cy="1255650"/>
            </a:xfrm>
            <a:prstGeom prst="rect">
              <a:avLst/>
            </a:prstGeom>
            <a:noFill/>
            <a:ln>
              <a:noFill/>
            </a:ln>
          </p:spPr>
        </p:pic>
        <p:pic>
          <p:nvPicPr>
            <p:cNvPr id="253" name="Google Shape;253;p20"/>
            <p:cNvPicPr preferRelativeResize="0"/>
            <p:nvPr/>
          </p:nvPicPr>
          <p:blipFill>
            <a:blip r:embed="rId6">
              <a:alphaModFix/>
            </a:blip>
            <a:stretch>
              <a:fillRect/>
            </a:stretch>
          </p:blipFill>
          <p:spPr>
            <a:xfrm rot="-5400000">
              <a:off x="460457" y="4956262"/>
              <a:ext cx="1474250" cy="12556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1pPr>
            <a:lvl2pPr lvl="1"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2pPr>
            <a:lvl3pPr lvl="2"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3pPr>
            <a:lvl4pPr lvl="3"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4pPr>
            <a:lvl5pPr lvl="4"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5pPr>
            <a:lvl6pPr lvl="5"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6pPr>
            <a:lvl7pPr lvl="6"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7pPr>
            <a:lvl8pPr lvl="7"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8pPr>
            <a:lvl9pPr lvl="8" algn="ctr" rtl="0">
              <a:spcBef>
                <a:spcPts val="0"/>
              </a:spcBef>
              <a:spcAft>
                <a:spcPts val="0"/>
              </a:spcAft>
              <a:buClr>
                <a:schemeClr val="dk1"/>
              </a:buClr>
              <a:buSzPts val="3200"/>
              <a:buFont typeface="Besley"/>
              <a:buNone/>
              <a:defRPr sz="3200">
                <a:solidFill>
                  <a:schemeClr val="dk1"/>
                </a:solidFill>
                <a:latin typeface="Besley"/>
                <a:ea typeface="Besley"/>
                <a:cs typeface="Besley"/>
                <a:sym typeface="Besle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1pPr>
            <a:lvl2pPr marL="914400" lvl="1"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2pPr>
            <a:lvl3pPr marL="1371600" lvl="2"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3pPr>
            <a:lvl4pPr marL="1828800" lvl="3"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4pPr>
            <a:lvl5pPr marL="2286000" lvl="4"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5pPr>
            <a:lvl6pPr marL="2743200" lvl="5"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6pPr>
            <a:lvl7pPr marL="3200400" lvl="6"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7pPr>
            <a:lvl8pPr marL="3657600" lvl="7"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8pPr>
            <a:lvl9pPr marL="4114800" lvl="8" indent="-317500">
              <a:lnSpc>
                <a:spcPct val="115000"/>
              </a:lnSpc>
              <a:spcBef>
                <a:spcPts val="0"/>
              </a:spcBef>
              <a:spcAft>
                <a:spcPts val="0"/>
              </a:spcAft>
              <a:buClr>
                <a:schemeClr val="dk1"/>
              </a:buClr>
              <a:buSzPts val="1400"/>
              <a:buFont typeface="Tajawal"/>
              <a:buChar char="■"/>
              <a:defRPr>
                <a:solidFill>
                  <a:schemeClr val="dk1"/>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66" r:id="rId9"/>
    <p:sldLayoutId id="2147483667" r:id="rId10"/>
    <p:sldLayoutId id="2147483669"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46962"/>
          </p15:clr>
        </p15:guide>
        <p15:guide id="2"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7.xml" /><Relationship Id="rId4" Type="http://schemas.openxmlformats.org/officeDocument/2006/relationships/image" Target="../media/image10.jpeg" /></Relationships>
</file>

<file path=ppt/slides/_rels/slide12.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0.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4.xml" /><Relationship Id="rId4" Type="http://schemas.openxmlformats.org/officeDocument/2006/relationships/image" Target="../media/image2.pn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8.xml" /><Relationship Id="rId1" Type="http://schemas.openxmlformats.org/officeDocument/2006/relationships/slideLayout" Target="../slideLayouts/slideLayout7.xml" /><Relationship Id="rId4" Type="http://schemas.openxmlformats.org/officeDocument/2006/relationships/image" Target="../media/image8.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3" name="TextBox 2"/>
          <p:cNvSpPr txBox="1"/>
          <p:nvPr/>
        </p:nvSpPr>
        <p:spPr>
          <a:xfrm>
            <a:off x="755576" y="915566"/>
            <a:ext cx="7713971" cy="954107"/>
          </a:xfrm>
          <a:prstGeom prst="rect">
            <a:avLst/>
          </a:prstGeom>
          <a:noFill/>
        </p:spPr>
        <p:txBody>
          <a:bodyPr wrap="none" rtlCol="0">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AI-GIS BASED MOBILE APPLICATION FOR </a:t>
            </a:r>
          </a:p>
          <a:p>
            <a:pPr algn="ctr"/>
            <a:r>
              <a:rPr lang="en-US" sz="2800" b="1" dirty="0">
                <a:solidFill>
                  <a:srgbClr val="002060"/>
                </a:solidFill>
                <a:latin typeface="Times New Roman" panose="02020603050405020304" pitchFamily="18" charset="0"/>
                <a:cs typeface="Times New Roman" panose="02020603050405020304" pitchFamily="18" charset="0"/>
              </a:rPr>
              <a:t>TRACKING DEEP SEA FISHERMEN</a:t>
            </a:r>
            <a:endParaRPr lang="en-IN" sz="2800" dirty="0">
              <a:solidFill>
                <a:srgbClr val="002060"/>
              </a:solidFill>
            </a:endParaRPr>
          </a:p>
        </p:txBody>
      </p:sp>
      <p:sp>
        <p:nvSpPr>
          <p:cNvPr id="4" name="TextBox 3"/>
          <p:cNvSpPr txBox="1"/>
          <p:nvPr/>
        </p:nvSpPr>
        <p:spPr>
          <a:xfrm>
            <a:off x="1187624" y="1995686"/>
            <a:ext cx="6595075" cy="2246769"/>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A.V.C. COLLEGE OF ENGINEERING</a:t>
            </a:r>
          </a:p>
          <a:p>
            <a:r>
              <a:rPr lang="en-US" b="1" dirty="0">
                <a:latin typeface="Times New Roman" panose="02020603050405020304" pitchFamily="18" charset="0"/>
                <a:cs typeface="Times New Roman" panose="02020603050405020304" pitchFamily="18" charset="0"/>
              </a:rPr>
              <a:t>DEPARTMENT OF ELECTRONICS AND COMMUNICATION</a:t>
            </a:r>
            <a:r>
              <a:rPr lang="en-IN" b="1" dirty="0">
                <a:latin typeface="Times New Roman" panose="02020603050405020304" pitchFamily="18" charset="0"/>
                <a:cs typeface="Times New Roman" panose="02020603050405020304" pitchFamily="18" charset="0"/>
              </a:rPr>
              <a:t> ENGINEERING</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Presented by</a:t>
            </a:r>
          </a:p>
          <a:p>
            <a:pPr algn="ctr"/>
            <a:r>
              <a:rPr lang="en-US" b="1" dirty="0">
                <a:latin typeface="Times New Roman" panose="02020603050405020304" pitchFamily="18" charset="0"/>
                <a:cs typeface="Times New Roman" panose="02020603050405020304" pitchFamily="18" charset="0"/>
              </a:rPr>
              <a:t>S. </a:t>
            </a:r>
            <a:r>
              <a:rPr lang="en-US" b="1" dirty="0" err="1">
                <a:latin typeface="Times New Roman" panose="02020603050405020304" pitchFamily="18" charset="0"/>
                <a:cs typeface="Times New Roman" panose="02020603050405020304" pitchFamily="18" charset="0"/>
              </a:rPr>
              <a:t>Sivapriya</a:t>
            </a:r>
            <a:r>
              <a:rPr lang="en-US" b="1" dirty="0">
                <a:latin typeface="Times New Roman" panose="02020603050405020304" pitchFamily="18" charset="0"/>
                <a:cs typeface="Times New Roman" panose="02020603050405020304" pitchFamily="18" charset="0"/>
              </a:rPr>
              <a:t> (820320106022)</a:t>
            </a:r>
          </a:p>
          <a:p>
            <a:pPr algn="ctr"/>
            <a:r>
              <a:rPr lang="en-US" b="1" dirty="0">
                <a:latin typeface="Times New Roman" panose="02020603050405020304" pitchFamily="18" charset="0"/>
                <a:cs typeface="Times New Roman" panose="02020603050405020304" pitchFamily="18" charset="0"/>
              </a:rPr>
              <a:t>G. </a:t>
            </a:r>
            <a:r>
              <a:rPr lang="en-US" b="1" dirty="0" err="1">
                <a:latin typeface="Times New Roman" panose="02020603050405020304" pitchFamily="18" charset="0"/>
                <a:cs typeface="Times New Roman" panose="02020603050405020304" pitchFamily="18" charset="0"/>
              </a:rPr>
              <a:t>Udhaya</a:t>
            </a:r>
            <a:r>
              <a:rPr lang="en-US" b="1" dirty="0">
                <a:latin typeface="Times New Roman" panose="02020603050405020304" pitchFamily="18" charset="0"/>
                <a:cs typeface="Times New Roman" panose="02020603050405020304" pitchFamily="18" charset="0"/>
              </a:rPr>
              <a:t> (820320106026)</a:t>
            </a:r>
          </a:p>
          <a:p>
            <a:pPr algn="ctr"/>
            <a:r>
              <a:rPr lang="en-US" b="1" dirty="0">
                <a:latin typeface="Times New Roman" panose="02020603050405020304" pitchFamily="18" charset="0"/>
                <a:cs typeface="Times New Roman" panose="02020603050405020304" pitchFamily="18" charset="0"/>
              </a:rPr>
              <a:t>S. </a:t>
            </a:r>
            <a:r>
              <a:rPr lang="en-US" b="1" dirty="0" err="1">
                <a:latin typeface="Times New Roman" panose="02020603050405020304" pitchFamily="18" charset="0"/>
                <a:cs typeface="Times New Roman" panose="02020603050405020304" pitchFamily="18" charset="0"/>
              </a:rPr>
              <a:t>Vishwaja</a:t>
            </a:r>
            <a:r>
              <a:rPr lang="en-US" b="1" dirty="0">
                <a:latin typeface="Times New Roman" panose="02020603050405020304" pitchFamily="18" charset="0"/>
                <a:cs typeface="Times New Roman" panose="02020603050405020304" pitchFamily="18" charset="0"/>
              </a:rPr>
              <a:t> (820320106029)</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GUIDE NAME: Dr. C. </a:t>
            </a:r>
            <a:r>
              <a:rPr lang="en-US" b="1" dirty="0" err="1">
                <a:latin typeface="Times New Roman" panose="02020603050405020304" pitchFamily="18" charset="0"/>
                <a:cs typeface="Times New Roman" panose="02020603050405020304" pitchFamily="18" charset="0"/>
              </a:rPr>
              <a:t>Jayasri</a:t>
            </a:r>
            <a:r>
              <a:rPr lang="en-IN" b="1" dirty="0">
                <a:latin typeface="Times New Roman" panose="02020603050405020304" pitchFamily="18" charset="0"/>
                <a:cs typeface="Times New Roman" panose="02020603050405020304" pitchFamily="18" charset="0"/>
              </a:rPr>
              <a:t>., M. Tech, </a:t>
            </a:r>
            <a:r>
              <a:rPr lang="en-IN" b="1" dirty="0" err="1">
                <a:latin typeface="Times New Roman" panose="02020603050405020304" pitchFamily="18" charset="0"/>
                <a:cs typeface="Times New Roman" panose="02020603050405020304" pitchFamily="18" charset="0"/>
              </a:rPr>
              <a:t>Ph.D</a:t>
            </a:r>
            <a:r>
              <a:rPr lang="en-IN" b="1" dirty="0">
                <a:latin typeface="Times New Roman" panose="02020603050405020304" pitchFamily="18" charset="0"/>
                <a:cs typeface="Times New Roman" panose="02020603050405020304" pitchFamily="18" charset="0"/>
              </a:rPr>
              <a:t> (Assistant Professor)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02060"/>
                </a:solidFill>
                <a:latin typeface="Times New Roman" panose="02020603050405020304" pitchFamily="18" charset="0"/>
                <a:cs typeface="Times New Roman" panose="02020603050405020304" pitchFamily="18" charset="0"/>
              </a:rPr>
              <a:t>System Requirement</a:t>
            </a:r>
            <a:endParaRPr b="1" dirty="0">
              <a:solidFill>
                <a:srgbClr val="002060"/>
              </a:solidFill>
            </a:endParaRPr>
          </a:p>
        </p:txBody>
      </p:sp>
      <p:grpSp>
        <p:nvGrpSpPr>
          <p:cNvPr id="559" name="Google Shape;559;p45"/>
          <p:cNvGrpSpPr/>
          <p:nvPr/>
        </p:nvGrpSpPr>
        <p:grpSpPr>
          <a:xfrm>
            <a:off x="6940607" y="1957840"/>
            <a:ext cx="356221" cy="354670"/>
            <a:chOff x="-11292700" y="3213875"/>
            <a:chExt cx="353675" cy="352100"/>
          </a:xfrm>
        </p:grpSpPr>
        <p:sp>
          <p:nvSpPr>
            <p:cNvPr id="560" name="Google Shape;560;p45"/>
            <p:cNvSpPr/>
            <p:nvPr/>
          </p:nvSpPr>
          <p:spPr>
            <a:xfrm>
              <a:off x="-11178500" y="3213875"/>
              <a:ext cx="124475" cy="124475"/>
            </a:xfrm>
            <a:custGeom>
              <a:avLst/>
              <a:gdLst/>
              <a:ahLst/>
              <a:cxnLst/>
              <a:rect l="l" t="t" r="r" b="b"/>
              <a:pathLst>
                <a:path w="4979" h="4979" extrusionOk="0">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5"/>
            <p:cNvSpPr/>
            <p:nvPr/>
          </p:nvSpPr>
          <p:spPr>
            <a:xfrm>
              <a:off x="-11292700" y="3255625"/>
              <a:ext cx="117375" cy="124475"/>
            </a:xfrm>
            <a:custGeom>
              <a:avLst/>
              <a:gdLst/>
              <a:ahLst/>
              <a:cxnLst/>
              <a:rect l="l" t="t" r="r" b="b"/>
              <a:pathLst>
                <a:path w="4695" h="4979" extrusionOk="0">
                  <a:moveTo>
                    <a:pt x="2521" y="1670"/>
                  </a:moveTo>
                  <a:cubicBezTo>
                    <a:pt x="2993" y="1670"/>
                    <a:pt x="3340" y="2017"/>
                    <a:pt x="3340" y="2490"/>
                  </a:cubicBezTo>
                  <a:cubicBezTo>
                    <a:pt x="3340" y="2962"/>
                    <a:pt x="2993" y="3309"/>
                    <a:pt x="2521" y="3309"/>
                  </a:cubicBezTo>
                  <a:cubicBezTo>
                    <a:pt x="2048" y="3309"/>
                    <a:pt x="1702" y="2962"/>
                    <a:pt x="1702" y="2490"/>
                  </a:cubicBezTo>
                  <a:cubicBezTo>
                    <a:pt x="1702" y="2017"/>
                    <a:pt x="2048" y="1670"/>
                    <a:pt x="2521" y="1670"/>
                  </a:cubicBezTo>
                  <a:close/>
                  <a:moveTo>
                    <a:pt x="2552" y="1"/>
                  </a:moveTo>
                  <a:cubicBezTo>
                    <a:pt x="2111" y="1"/>
                    <a:pt x="1954" y="253"/>
                    <a:pt x="1765" y="568"/>
                  </a:cubicBezTo>
                  <a:cubicBezTo>
                    <a:pt x="1618" y="554"/>
                    <a:pt x="1476" y="530"/>
                    <a:pt x="1339" y="530"/>
                  </a:cubicBezTo>
                  <a:cubicBezTo>
                    <a:pt x="1151" y="530"/>
                    <a:pt x="969" y="575"/>
                    <a:pt x="788" y="757"/>
                  </a:cubicBezTo>
                  <a:cubicBezTo>
                    <a:pt x="473" y="1072"/>
                    <a:pt x="536" y="1355"/>
                    <a:pt x="599" y="1702"/>
                  </a:cubicBezTo>
                  <a:cubicBezTo>
                    <a:pt x="252" y="1891"/>
                    <a:pt x="0" y="2048"/>
                    <a:pt x="0" y="2490"/>
                  </a:cubicBezTo>
                  <a:cubicBezTo>
                    <a:pt x="0" y="2931"/>
                    <a:pt x="221" y="3088"/>
                    <a:pt x="536" y="3277"/>
                  </a:cubicBezTo>
                  <a:cubicBezTo>
                    <a:pt x="473" y="3687"/>
                    <a:pt x="441" y="3907"/>
                    <a:pt x="756" y="4222"/>
                  </a:cubicBezTo>
                  <a:cubicBezTo>
                    <a:pt x="943" y="4409"/>
                    <a:pt x="1107" y="4463"/>
                    <a:pt x="1295" y="4463"/>
                  </a:cubicBezTo>
                  <a:cubicBezTo>
                    <a:pt x="1425" y="4463"/>
                    <a:pt x="1566" y="4437"/>
                    <a:pt x="1733" y="4411"/>
                  </a:cubicBezTo>
                  <a:cubicBezTo>
                    <a:pt x="1954" y="4726"/>
                    <a:pt x="2111" y="4978"/>
                    <a:pt x="2521" y="4978"/>
                  </a:cubicBezTo>
                  <a:cubicBezTo>
                    <a:pt x="2962" y="4978"/>
                    <a:pt x="3119" y="4726"/>
                    <a:pt x="3308" y="4411"/>
                  </a:cubicBezTo>
                  <a:cubicBezTo>
                    <a:pt x="3458" y="4449"/>
                    <a:pt x="3588" y="4476"/>
                    <a:pt x="3710" y="4476"/>
                  </a:cubicBezTo>
                  <a:cubicBezTo>
                    <a:pt x="3896" y="4476"/>
                    <a:pt x="4063" y="4412"/>
                    <a:pt x="4254" y="4222"/>
                  </a:cubicBezTo>
                  <a:cubicBezTo>
                    <a:pt x="4569" y="3907"/>
                    <a:pt x="4474" y="3624"/>
                    <a:pt x="4443" y="3277"/>
                  </a:cubicBezTo>
                  <a:cubicBezTo>
                    <a:pt x="4583" y="3183"/>
                    <a:pt x="4592" y="3175"/>
                    <a:pt x="4592" y="3175"/>
                  </a:cubicBezTo>
                  <a:lnTo>
                    <a:pt x="4592" y="3175"/>
                  </a:lnTo>
                  <a:cubicBezTo>
                    <a:pt x="4592" y="3175"/>
                    <a:pt x="4592" y="3175"/>
                    <a:pt x="4592" y="3175"/>
                  </a:cubicBezTo>
                  <a:cubicBezTo>
                    <a:pt x="4594" y="3175"/>
                    <a:pt x="4606" y="3170"/>
                    <a:pt x="4695" y="3120"/>
                  </a:cubicBezTo>
                  <a:cubicBezTo>
                    <a:pt x="4411" y="2805"/>
                    <a:pt x="4254" y="2427"/>
                    <a:pt x="4254" y="2017"/>
                  </a:cubicBezTo>
                  <a:cubicBezTo>
                    <a:pt x="3939" y="1702"/>
                    <a:pt x="3781" y="1324"/>
                    <a:pt x="3781" y="851"/>
                  </a:cubicBezTo>
                  <a:cubicBezTo>
                    <a:pt x="3781" y="725"/>
                    <a:pt x="3781" y="631"/>
                    <a:pt x="3812" y="536"/>
                  </a:cubicBezTo>
                  <a:cubicBezTo>
                    <a:pt x="3754" y="517"/>
                    <a:pt x="3710" y="509"/>
                    <a:pt x="3671" y="509"/>
                  </a:cubicBezTo>
                  <a:cubicBezTo>
                    <a:pt x="3583" y="509"/>
                    <a:pt x="3514" y="546"/>
                    <a:pt x="3340" y="568"/>
                  </a:cubicBezTo>
                  <a:cubicBezTo>
                    <a:pt x="3119" y="253"/>
                    <a:pt x="2962" y="1"/>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5"/>
            <p:cNvSpPr/>
            <p:nvPr/>
          </p:nvSpPr>
          <p:spPr>
            <a:xfrm>
              <a:off x="-11056425" y="3254850"/>
              <a:ext cx="117400" cy="125250"/>
            </a:xfrm>
            <a:custGeom>
              <a:avLst/>
              <a:gdLst/>
              <a:ahLst/>
              <a:cxnLst/>
              <a:rect l="l" t="t" r="r" b="b"/>
              <a:pathLst>
                <a:path w="4696" h="5010" extrusionOk="0">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5"/>
            <p:cNvSpPr/>
            <p:nvPr/>
          </p:nvSpPr>
          <p:spPr>
            <a:xfrm>
              <a:off x="-11209225" y="3503725"/>
              <a:ext cx="188275" cy="62250"/>
            </a:xfrm>
            <a:custGeom>
              <a:avLst/>
              <a:gdLst/>
              <a:ahLst/>
              <a:cxnLst/>
              <a:rect l="l" t="t" r="r" b="b"/>
              <a:pathLst>
                <a:path w="7531" h="2490" extrusionOk="0">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5"/>
            <p:cNvSpPr/>
            <p:nvPr/>
          </p:nvSpPr>
          <p:spPr>
            <a:xfrm>
              <a:off x="-11167475" y="3462775"/>
              <a:ext cx="103200" cy="20500"/>
            </a:xfrm>
            <a:custGeom>
              <a:avLst/>
              <a:gdLst/>
              <a:ahLst/>
              <a:cxnLst/>
              <a:rect l="l" t="t" r="r" b="b"/>
              <a:pathLst>
                <a:path w="4128" h="820" extrusionOk="0">
                  <a:moveTo>
                    <a:pt x="1" y="0"/>
                  </a:moveTo>
                  <a:lnTo>
                    <a:pt x="1" y="820"/>
                  </a:lnTo>
                  <a:lnTo>
                    <a:pt x="4128" y="820"/>
                  </a:ln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5"/>
            <p:cNvSpPr/>
            <p:nvPr/>
          </p:nvSpPr>
          <p:spPr>
            <a:xfrm>
              <a:off x="-11213150" y="3344625"/>
              <a:ext cx="141000" cy="97700"/>
            </a:xfrm>
            <a:custGeom>
              <a:avLst/>
              <a:gdLst/>
              <a:ahLst/>
              <a:cxnLst/>
              <a:rect l="l" t="t" r="r" b="b"/>
              <a:pathLst>
                <a:path w="5640" h="3908" extrusionOk="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5"/>
            <p:cNvSpPr/>
            <p:nvPr/>
          </p:nvSpPr>
          <p:spPr>
            <a:xfrm>
              <a:off x="-11080825" y="3379275"/>
              <a:ext cx="59100" cy="61475"/>
            </a:xfrm>
            <a:custGeom>
              <a:avLst/>
              <a:gdLst/>
              <a:ahLst/>
              <a:cxnLst/>
              <a:rect l="l" t="t" r="r" b="b"/>
              <a:pathLst>
                <a:path w="2364" h="2459" extrusionOk="0">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45"/>
          <p:cNvGrpSpPr/>
          <p:nvPr/>
        </p:nvGrpSpPr>
        <p:grpSpPr>
          <a:xfrm>
            <a:off x="1847188" y="1957046"/>
            <a:ext cx="356221" cy="356257"/>
            <a:chOff x="-13512225" y="3211525"/>
            <a:chExt cx="353675" cy="353675"/>
          </a:xfrm>
        </p:grpSpPr>
        <p:sp>
          <p:nvSpPr>
            <p:cNvPr id="568" name="Google Shape;568;p45"/>
            <p:cNvSpPr/>
            <p:nvPr/>
          </p:nvSpPr>
          <p:spPr>
            <a:xfrm>
              <a:off x="-13283825" y="3482475"/>
              <a:ext cx="125275" cy="82725"/>
            </a:xfrm>
            <a:custGeom>
              <a:avLst/>
              <a:gdLst/>
              <a:ahLst/>
              <a:cxnLst/>
              <a:rect l="l" t="t" r="r" b="b"/>
              <a:pathLst>
                <a:path w="5011" h="3309" extrusionOk="0">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13512225" y="3211525"/>
              <a:ext cx="353675" cy="249700"/>
            </a:xfrm>
            <a:custGeom>
              <a:avLst/>
              <a:gdLst/>
              <a:ahLst/>
              <a:cxnLst/>
              <a:rect l="l" t="t" r="r" b="b"/>
              <a:pathLst>
                <a:path w="14147" h="9988" extrusionOk="0">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5"/>
            <p:cNvSpPr/>
            <p:nvPr/>
          </p:nvSpPr>
          <p:spPr>
            <a:xfrm>
              <a:off x="-13512225" y="3483250"/>
              <a:ext cx="100050" cy="81150"/>
            </a:xfrm>
            <a:custGeom>
              <a:avLst/>
              <a:gdLst/>
              <a:ahLst/>
              <a:cxnLst/>
              <a:rect l="l" t="t" r="r" b="b"/>
              <a:pathLst>
                <a:path w="4002" h="3246" extrusionOk="0">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5"/>
            <p:cNvSpPr/>
            <p:nvPr/>
          </p:nvSpPr>
          <p:spPr>
            <a:xfrm>
              <a:off x="-13407475" y="3483250"/>
              <a:ext cx="36250" cy="81150"/>
            </a:xfrm>
            <a:custGeom>
              <a:avLst/>
              <a:gdLst/>
              <a:ahLst/>
              <a:cxnLst/>
              <a:rect l="l" t="t" r="r" b="b"/>
              <a:pathLst>
                <a:path w="1450" h="3246" extrusionOk="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5"/>
            <p:cNvSpPr/>
            <p:nvPr/>
          </p:nvSpPr>
          <p:spPr>
            <a:xfrm>
              <a:off x="-13366525" y="3485625"/>
              <a:ext cx="70125" cy="76425"/>
            </a:xfrm>
            <a:custGeom>
              <a:avLst/>
              <a:gdLst/>
              <a:ahLst/>
              <a:cxnLst/>
              <a:rect l="l" t="t" r="r" b="b"/>
              <a:pathLst>
                <a:path w="2805" h="3057" extrusionOk="0">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45"/>
          <p:cNvGrpSpPr/>
          <p:nvPr/>
        </p:nvGrpSpPr>
        <p:grpSpPr>
          <a:xfrm>
            <a:off x="4393882" y="1957437"/>
            <a:ext cx="356221" cy="355476"/>
            <a:chOff x="-12643475" y="3212300"/>
            <a:chExt cx="353675" cy="352900"/>
          </a:xfrm>
        </p:grpSpPr>
        <p:sp>
          <p:nvSpPr>
            <p:cNvPr id="574" name="Google Shape;574;p45"/>
            <p:cNvSpPr/>
            <p:nvPr/>
          </p:nvSpPr>
          <p:spPr>
            <a:xfrm>
              <a:off x="-12372525" y="3517125"/>
              <a:ext cx="20500" cy="48075"/>
            </a:xfrm>
            <a:custGeom>
              <a:avLst/>
              <a:gdLst/>
              <a:ahLst/>
              <a:cxnLst/>
              <a:rect l="l" t="t" r="r" b="b"/>
              <a:pathLst>
                <a:path w="820" h="1923" extrusionOk="0">
                  <a:moveTo>
                    <a:pt x="0" y="0"/>
                  </a:moveTo>
                  <a:lnTo>
                    <a:pt x="0" y="1513"/>
                  </a:lnTo>
                  <a:cubicBezTo>
                    <a:pt x="0" y="1765"/>
                    <a:pt x="189" y="1922"/>
                    <a:pt x="410" y="1922"/>
                  </a:cubicBezTo>
                  <a:cubicBezTo>
                    <a:pt x="662" y="1922"/>
                    <a:pt x="819" y="1702"/>
                    <a:pt x="819" y="1513"/>
                  </a:cubicBezTo>
                  <a:lnTo>
                    <a:pt x="819" y="0"/>
                  </a:lnTo>
                  <a:cubicBezTo>
                    <a:pt x="662" y="126"/>
                    <a:pt x="567" y="221"/>
                    <a:pt x="410" y="221"/>
                  </a:cubicBezTo>
                  <a:cubicBezTo>
                    <a:pt x="189" y="221"/>
                    <a:pt x="126"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
            <p:cNvSpPr/>
            <p:nvPr/>
          </p:nvSpPr>
          <p:spPr>
            <a:xfrm>
              <a:off x="-12581250" y="3480900"/>
              <a:ext cx="63025" cy="21275"/>
            </a:xfrm>
            <a:custGeom>
              <a:avLst/>
              <a:gdLst/>
              <a:ahLst/>
              <a:cxnLst/>
              <a:rect l="l" t="t" r="r" b="b"/>
              <a:pathLst>
                <a:path w="2521" h="851" extrusionOk="0">
                  <a:moveTo>
                    <a:pt x="0" y="0"/>
                  </a:moveTo>
                  <a:lnTo>
                    <a:pt x="0" y="851"/>
                  </a:lnTo>
                  <a:lnTo>
                    <a:pt x="2521" y="851"/>
                  </a:lnTo>
                  <a:lnTo>
                    <a:pt x="2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
            <p:cNvSpPr/>
            <p:nvPr/>
          </p:nvSpPr>
          <p:spPr>
            <a:xfrm>
              <a:off x="-12643475" y="3398975"/>
              <a:ext cx="186700" cy="166225"/>
            </a:xfrm>
            <a:custGeom>
              <a:avLst/>
              <a:gdLst/>
              <a:ahLst/>
              <a:cxnLst/>
              <a:rect l="l" t="t" r="r" b="b"/>
              <a:pathLst>
                <a:path w="7468" h="6649" extrusionOk="0">
                  <a:moveTo>
                    <a:pt x="5419" y="2458"/>
                  </a:moveTo>
                  <a:cubicBezTo>
                    <a:pt x="5671" y="2458"/>
                    <a:pt x="5860" y="2647"/>
                    <a:pt x="5860" y="2899"/>
                  </a:cubicBezTo>
                  <a:lnTo>
                    <a:pt x="5860" y="4537"/>
                  </a:lnTo>
                  <a:cubicBezTo>
                    <a:pt x="5860" y="4789"/>
                    <a:pt x="5671" y="4978"/>
                    <a:pt x="5419" y="4978"/>
                  </a:cubicBezTo>
                  <a:lnTo>
                    <a:pt x="2080" y="4978"/>
                  </a:lnTo>
                  <a:cubicBezTo>
                    <a:pt x="1859" y="4978"/>
                    <a:pt x="1639" y="4789"/>
                    <a:pt x="1639" y="4537"/>
                  </a:cubicBezTo>
                  <a:lnTo>
                    <a:pt x="1639" y="2899"/>
                  </a:lnTo>
                  <a:cubicBezTo>
                    <a:pt x="1639" y="2647"/>
                    <a:pt x="1859" y="2458"/>
                    <a:pt x="2080" y="2458"/>
                  </a:cubicBezTo>
                  <a:close/>
                  <a:moveTo>
                    <a:pt x="1639" y="1"/>
                  </a:moveTo>
                  <a:lnTo>
                    <a:pt x="1639" y="977"/>
                  </a:lnTo>
                  <a:lnTo>
                    <a:pt x="662" y="1450"/>
                  </a:lnTo>
                  <a:cubicBezTo>
                    <a:pt x="221" y="1639"/>
                    <a:pt x="0" y="2080"/>
                    <a:pt x="0" y="2552"/>
                  </a:cubicBezTo>
                  <a:lnTo>
                    <a:pt x="0" y="5356"/>
                  </a:lnTo>
                  <a:cubicBezTo>
                    <a:pt x="0" y="6049"/>
                    <a:pt x="536" y="6648"/>
                    <a:pt x="1261" y="6648"/>
                  </a:cubicBezTo>
                  <a:lnTo>
                    <a:pt x="6270" y="6648"/>
                  </a:lnTo>
                  <a:cubicBezTo>
                    <a:pt x="6931" y="6648"/>
                    <a:pt x="7467" y="6049"/>
                    <a:pt x="7467" y="5388"/>
                  </a:cubicBezTo>
                  <a:lnTo>
                    <a:pt x="7467" y="2584"/>
                  </a:lnTo>
                  <a:cubicBezTo>
                    <a:pt x="7467" y="2111"/>
                    <a:pt x="7215" y="1670"/>
                    <a:pt x="6805" y="1481"/>
                  </a:cubicBezTo>
                  <a:lnTo>
                    <a:pt x="5829" y="1009"/>
                  </a:lnTo>
                  <a:lnTo>
                    <a:pt x="58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5"/>
            <p:cNvSpPr/>
            <p:nvPr/>
          </p:nvSpPr>
          <p:spPr>
            <a:xfrm>
              <a:off x="-12431600" y="3212300"/>
              <a:ext cx="141800" cy="137075"/>
            </a:xfrm>
            <a:custGeom>
              <a:avLst/>
              <a:gdLst/>
              <a:ahLst/>
              <a:cxnLst/>
              <a:rect l="l" t="t" r="r" b="b"/>
              <a:pathLst>
                <a:path w="5672" h="5483" extrusionOk="0">
                  <a:moveTo>
                    <a:pt x="2741" y="1"/>
                  </a:moveTo>
                  <a:cubicBezTo>
                    <a:pt x="1481" y="1"/>
                    <a:pt x="378" y="883"/>
                    <a:pt x="0" y="2017"/>
                  </a:cubicBezTo>
                  <a:lnTo>
                    <a:pt x="2300" y="3845"/>
                  </a:lnTo>
                  <a:lnTo>
                    <a:pt x="2300" y="2143"/>
                  </a:lnTo>
                  <a:cubicBezTo>
                    <a:pt x="2300" y="1891"/>
                    <a:pt x="2521" y="1702"/>
                    <a:pt x="2741" y="1702"/>
                  </a:cubicBezTo>
                  <a:cubicBezTo>
                    <a:pt x="2993" y="1702"/>
                    <a:pt x="3151" y="1891"/>
                    <a:pt x="3151" y="2143"/>
                  </a:cubicBezTo>
                  <a:lnTo>
                    <a:pt x="3151" y="5483"/>
                  </a:lnTo>
                  <a:lnTo>
                    <a:pt x="5608" y="3561"/>
                  </a:lnTo>
                  <a:lnTo>
                    <a:pt x="5608" y="2931"/>
                  </a:lnTo>
                  <a:cubicBezTo>
                    <a:pt x="5671" y="1324"/>
                    <a:pt x="4348" y="1"/>
                    <a:pt x="2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5"/>
            <p:cNvSpPr/>
            <p:nvPr/>
          </p:nvSpPr>
          <p:spPr>
            <a:xfrm>
              <a:off x="-12352050" y="3326525"/>
              <a:ext cx="62250" cy="104775"/>
            </a:xfrm>
            <a:custGeom>
              <a:avLst/>
              <a:gdLst/>
              <a:ahLst/>
              <a:cxnLst/>
              <a:rect l="l" t="t" r="r" b="b"/>
              <a:pathLst>
                <a:path w="2490" h="4191" extrusionOk="0">
                  <a:moveTo>
                    <a:pt x="2489" y="0"/>
                  </a:moveTo>
                  <a:lnTo>
                    <a:pt x="0" y="1890"/>
                  </a:lnTo>
                  <a:lnTo>
                    <a:pt x="0" y="4190"/>
                  </a:lnTo>
                  <a:lnTo>
                    <a:pt x="2489" y="2300"/>
                  </a:ln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5"/>
            <p:cNvSpPr/>
            <p:nvPr/>
          </p:nvSpPr>
          <p:spPr>
            <a:xfrm>
              <a:off x="-12434750" y="3285550"/>
              <a:ext cx="62250" cy="104000"/>
            </a:xfrm>
            <a:custGeom>
              <a:avLst/>
              <a:gdLst/>
              <a:ahLst/>
              <a:cxnLst/>
              <a:rect l="l" t="t" r="r" b="b"/>
              <a:pathLst>
                <a:path w="2490" h="4160" extrusionOk="0">
                  <a:moveTo>
                    <a:pt x="0" y="1"/>
                  </a:moveTo>
                  <a:lnTo>
                    <a:pt x="0" y="2269"/>
                  </a:lnTo>
                  <a:lnTo>
                    <a:pt x="2489" y="4160"/>
                  </a:lnTo>
                  <a:lnTo>
                    <a:pt x="2489" y="189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5"/>
            <p:cNvSpPr/>
            <p:nvPr/>
          </p:nvSpPr>
          <p:spPr>
            <a:xfrm>
              <a:off x="-12352050" y="3409225"/>
              <a:ext cx="62250" cy="107925"/>
            </a:xfrm>
            <a:custGeom>
              <a:avLst/>
              <a:gdLst/>
              <a:ahLst/>
              <a:cxnLst/>
              <a:rect l="l" t="t" r="r" b="b"/>
              <a:pathLst>
                <a:path w="2490" h="4317" extrusionOk="0">
                  <a:moveTo>
                    <a:pt x="2489" y="0"/>
                  </a:moveTo>
                  <a:lnTo>
                    <a:pt x="0" y="1859"/>
                  </a:lnTo>
                  <a:lnTo>
                    <a:pt x="0" y="4316"/>
                  </a:lnTo>
                  <a:lnTo>
                    <a:pt x="1607" y="2678"/>
                  </a:lnTo>
                  <a:cubicBezTo>
                    <a:pt x="2174" y="2142"/>
                    <a:pt x="2489" y="1418"/>
                    <a:pt x="2489" y="630"/>
                  </a:cubicBez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5"/>
            <p:cNvSpPr/>
            <p:nvPr/>
          </p:nvSpPr>
          <p:spPr>
            <a:xfrm>
              <a:off x="-12434750" y="3368250"/>
              <a:ext cx="62250" cy="148900"/>
            </a:xfrm>
            <a:custGeom>
              <a:avLst/>
              <a:gdLst/>
              <a:ahLst/>
              <a:cxnLst/>
              <a:rect l="l" t="t" r="r" b="b"/>
              <a:pathLst>
                <a:path w="2490" h="5956" extrusionOk="0">
                  <a:moveTo>
                    <a:pt x="0" y="1"/>
                  </a:moveTo>
                  <a:lnTo>
                    <a:pt x="0" y="2269"/>
                  </a:lnTo>
                  <a:cubicBezTo>
                    <a:pt x="0" y="3057"/>
                    <a:pt x="315" y="3781"/>
                    <a:pt x="851" y="4317"/>
                  </a:cubicBezTo>
                  <a:lnTo>
                    <a:pt x="2489" y="5955"/>
                  </a:lnTo>
                  <a:lnTo>
                    <a:pt x="2489" y="18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5"/>
            <p:cNvSpPr/>
            <p:nvPr/>
          </p:nvSpPr>
          <p:spPr>
            <a:xfrm>
              <a:off x="-12623000" y="3336750"/>
              <a:ext cx="145725" cy="40975"/>
            </a:xfrm>
            <a:custGeom>
              <a:avLst/>
              <a:gdLst/>
              <a:ahLst/>
              <a:cxnLst/>
              <a:rect l="l" t="t" r="r" b="b"/>
              <a:pathLst>
                <a:path w="5829" h="1639" extrusionOk="0">
                  <a:moveTo>
                    <a:pt x="820" y="1"/>
                  </a:moveTo>
                  <a:cubicBezTo>
                    <a:pt x="347" y="1"/>
                    <a:pt x="1" y="347"/>
                    <a:pt x="1" y="820"/>
                  </a:cubicBezTo>
                  <a:cubicBezTo>
                    <a:pt x="1" y="1292"/>
                    <a:pt x="410" y="1639"/>
                    <a:pt x="820" y="1639"/>
                  </a:cubicBezTo>
                  <a:lnTo>
                    <a:pt x="5010" y="1639"/>
                  </a:lnTo>
                  <a:cubicBezTo>
                    <a:pt x="5482" y="1639"/>
                    <a:pt x="5829" y="1292"/>
                    <a:pt x="5829" y="820"/>
                  </a:cubicBezTo>
                  <a:cubicBezTo>
                    <a:pt x="5829" y="347"/>
                    <a:pt x="5482" y="1"/>
                    <a:pt x="5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999055" y="1131590"/>
            <a:ext cx="7272808" cy="3754874"/>
          </a:xfrm>
          <a:prstGeom prst="rect">
            <a:avLst/>
          </a:prstGeom>
        </p:spPr>
        <p:txBody>
          <a:bodyPr wrap="square">
            <a:spAutoFit/>
          </a:bodyPr>
          <a:lstStyle/>
          <a:p>
            <a:pPr marL="0" indent="0">
              <a:buNone/>
            </a:pPr>
            <a:r>
              <a:rPr lang="en-IN" b="1" dirty="0">
                <a:latin typeface="Times New Roman" panose="02020603050405020304" pitchFamily="18" charset="0"/>
                <a:cs typeface="Times New Roman" panose="02020603050405020304" pitchFamily="18" charset="0"/>
              </a:rPr>
              <a:t>HARDWARE REQUIREMENTS</a:t>
            </a:r>
            <a:endParaRPr lang="en-IN"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Processors: Intel® Core™ i5 processor 4300M at 2.60 GHz or 2.59 GHz (1 socket, 2 cores, 2 threads per core), 8 GB of DRAM</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Disk space: 320 GB</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Operating systems: Windows® 10</a:t>
            </a:r>
          </a:p>
          <a:p>
            <a:pPr marL="342900" lvl="2"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Server Side	: Android studio</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Client Side	: HTML, CSS, Bootstrap</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IDE		: Flask 1.1.1</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Back end	: MySQL 5.</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Server		: </a:t>
            </a:r>
            <a:r>
              <a:rPr lang="en-IN" dirty="0" err="1">
                <a:latin typeface="Times New Roman" panose="02020603050405020304" pitchFamily="18" charset="0"/>
                <a:cs typeface="Times New Roman" panose="02020603050405020304" pitchFamily="18" charset="0"/>
              </a:rPr>
              <a:t>WampServer</a:t>
            </a:r>
            <a:r>
              <a:rPr lang="en-IN" dirty="0">
                <a:latin typeface="Times New Roman" panose="02020603050405020304" pitchFamily="18" charset="0"/>
                <a:cs typeface="Times New Roman" panose="02020603050405020304" pitchFamily="18" charset="0"/>
              </a:rPr>
              <a:t> 2i</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OS		: Windows 10 64 –bit</a:t>
            </a: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3" name="TextBox 2"/>
          <p:cNvSpPr txBox="1"/>
          <p:nvPr/>
        </p:nvSpPr>
        <p:spPr>
          <a:xfrm>
            <a:off x="3923928" y="237877"/>
            <a:ext cx="1023037" cy="461665"/>
          </a:xfrm>
          <a:prstGeom prst="rect">
            <a:avLst/>
          </a:prstGeom>
          <a:noFill/>
        </p:spPr>
        <p:txBody>
          <a:bodyPr wrap="non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Result</a:t>
            </a:r>
            <a:endParaRPr lang="en-IN" sz="2400" b="1" dirty="0">
              <a:solidFill>
                <a:srgbClr val="00206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B9C816A-69D2-A41D-3B7A-429699D0DA77}"/>
              </a:ext>
            </a:extLst>
          </p:cNvPr>
          <p:cNvPicPr>
            <a:picLocks noChangeAspect="1"/>
          </p:cNvPicPr>
          <p:nvPr/>
        </p:nvPicPr>
        <p:blipFill>
          <a:blip r:embed="rId3"/>
          <a:stretch>
            <a:fillRect/>
          </a:stretch>
        </p:blipFill>
        <p:spPr>
          <a:xfrm>
            <a:off x="2237854" y="1092487"/>
            <a:ext cx="1686074" cy="3682892"/>
          </a:xfrm>
          <a:prstGeom prst="rect">
            <a:avLst/>
          </a:prstGeom>
        </p:spPr>
      </p:pic>
      <p:pic>
        <p:nvPicPr>
          <p:cNvPr id="4" name="Picture 3">
            <a:extLst>
              <a:ext uri="{FF2B5EF4-FFF2-40B4-BE49-F238E27FC236}">
                <a16:creationId xmlns:a16="http://schemas.microsoft.com/office/drawing/2014/main" id="{4AEB9D30-C5AE-9FA0-8CC5-A27FEA4826B9}"/>
              </a:ext>
            </a:extLst>
          </p:cNvPr>
          <p:cNvPicPr>
            <a:picLocks noChangeAspect="1"/>
          </p:cNvPicPr>
          <p:nvPr/>
        </p:nvPicPr>
        <p:blipFill>
          <a:blip r:embed="rId4"/>
          <a:stretch>
            <a:fillRect/>
          </a:stretch>
        </p:blipFill>
        <p:spPr>
          <a:xfrm>
            <a:off x="6046804" y="1092487"/>
            <a:ext cx="1718683" cy="3682892"/>
          </a:xfrm>
          <a:prstGeom prst="rect">
            <a:avLst/>
          </a:prstGeom>
        </p:spPr>
      </p:pic>
      <p:sp>
        <p:nvSpPr>
          <p:cNvPr id="5" name="TextBox 4">
            <a:extLst>
              <a:ext uri="{FF2B5EF4-FFF2-40B4-BE49-F238E27FC236}">
                <a16:creationId xmlns:a16="http://schemas.microsoft.com/office/drawing/2014/main" id="{7E09E1CA-D632-3B10-17C4-11981CAC7B60}"/>
              </a:ext>
            </a:extLst>
          </p:cNvPr>
          <p:cNvSpPr txBox="1"/>
          <p:nvPr/>
        </p:nvSpPr>
        <p:spPr>
          <a:xfrm rot="10800000" flipV="1">
            <a:off x="1174773" y="784710"/>
            <a:ext cx="8637434" cy="307777"/>
          </a:xfrm>
          <a:prstGeom prst="rect">
            <a:avLst/>
          </a:prstGeom>
          <a:noFill/>
        </p:spPr>
        <p:txBody>
          <a:bodyPr wrap="square" rtlCol="0">
            <a:spAutoFit/>
          </a:bodyPr>
          <a:lstStyle/>
          <a:p>
            <a:pPr algn="l"/>
            <a:r>
              <a:rPr lang="en-IN" b="1" u="sng" dirty="0">
                <a:solidFill>
                  <a:srgbClr val="002060"/>
                </a:solidFill>
                <a:latin typeface="Times New Roman" panose="02020603050405020304" pitchFamily="18" charset="0"/>
                <a:cs typeface="Times New Roman" panose="02020603050405020304" pitchFamily="18" charset="0"/>
              </a:rPr>
              <a:t>Fishermen Login page:</a:t>
            </a:r>
            <a:endParaRPr lang="en-US" b="1" u="sng"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7930669-CEC6-ADF5-A11E-9D7707CBBF6E}"/>
              </a:ext>
            </a:extLst>
          </p:cNvPr>
          <p:cNvSpPr txBox="1"/>
          <p:nvPr/>
        </p:nvSpPr>
        <p:spPr>
          <a:xfrm rot="10800000" flipV="1">
            <a:off x="5321600" y="784709"/>
            <a:ext cx="8637434" cy="307777"/>
          </a:xfrm>
          <a:prstGeom prst="rect">
            <a:avLst/>
          </a:prstGeom>
          <a:noFill/>
        </p:spPr>
        <p:txBody>
          <a:bodyPr wrap="square" rtlCol="0">
            <a:spAutoFit/>
          </a:bodyPr>
          <a:lstStyle/>
          <a:p>
            <a:pPr algn="l"/>
            <a:r>
              <a:rPr lang="en-IN" b="1" u="sng" dirty="0">
                <a:solidFill>
                  <a:srgbClr val="002060"/>
                </a:solidFill>
                <a:latin typeface="Times New Roman" panose="02020603050405020304" pitchFamily="18" charset="0"/>
                <a:cs typeface="Times New Roman" panose="02020603050405020304" pitchFamily="18" charset="0"/>
              </a:rPr>
              <a:t>Location Update:</a:t>
            </a:r>
            <a:endParaRPr lang="en-US" b="1"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0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87D481-8F04-529C-0C88-752BEDDDE0C1}"/>
              </a:ext>
            </a:extLst>
          </p:cNvPr>
          <p:cNvPicPr>
            <a:picLocks noChangeAspect="1"/>
          </p:cNvPicPr>
          <p:nvPr/>
        </p:nvPicPr>
        <p:blipFill>
          <a:blip r:embed="rId2"/>
          <a:stretch>
            <a:fillRect/>
          </a:stretch>
        </p:blipFill>
        <p:spPr>
          <a:xfrm>
            <a:off x="2291105" y="1049027"/>
            <a:ext cx="1754246" cy="3689104"/>
          </a:xfrm>
          <a:prstGeom prst="rect">
            <a:avLst/>
          </a:prstGeom>
        </p:spPr>
      </p:pic>
      <p:pic>
        <p:nvPicPr>
          <p:cNvPr id="5" name="Picture 4">
            <a:extLst>
              <a:ext uri="{FF2B5EF4-FFF2-40B4-BE49-F238E27FC236}">
                <a16:creationId xmlns:a16="http://schemas.microsoft.com/office/drawing/2014/main" id="{AE39EBF1-F25F-C860-900D-3D0A436BA4DF}"/>
              </a:ext>
            </a:extLst>
          </p:cNvPr>
          <p:cNvPicPr>
            <a:picLocks noChangeAspect="1"/>
          </p:cNvPicPr>
          <p:nvPr/>
        </p:nvPicPr>
        <p:blipFill>
          <a:blip r:embed="rId3"/>
          <a:stretch>
            <a:fillRect/>
          </a:stretch>
        </p:blipFill>
        <p:spPr>
          <a:xfrm>
            <a:off x="5784664" y="1049027"/>
            <a:ext cx="1754246" cy="3695912"/>
          </a:xfrm>
          <a:prstGeom prst="rect">
            <a:avLst/>
          </a:prstGeom>
        </p:spPr>
      </p:pic>
      <p:sp>
        <p:nvSpPr>
          <p:cNvPr id="6" name="TextBox 5">
            <a:extLst>
              <a:ext uri="{FF2B5EF4-FFF2-40B4-BE49-F238E27FC236}">
                <a16:creationId xmlns:a16="http://schemas.microsoft.com/office/drawing/2014/main" id="{00E4B4A6-145D-18E8-625B-79693F72BA42}"/>
              </a:ext>
            </a:extLst>
          </p:cNvPr>
          <p:cNvSpPr txBox="1"/>
          <p:nvPr/>
        </p:nvSpPr>
        <p:spPr>
          <a:xfrm>
            <a:off x="1303059" y="601064"/>
            <a:ext cx="2334471" cy="307777"/>
          </a:xfrm>
          <a:prstGeom prst="rect">
            <a:avLst/>
          </a:prstGeom>
          <a:noFill/>
        </p:spPr>
        <p:txBody>
          <a:bodyPr wrap="square" rtlCol="0">
            <a:spAutoFit/>
          </a:bodyPr>
          <a:lstStyle/>
          <a:p>
            <a:pPr algn="l"/>
            <a:r>
              <a:rPr lang="en-IN" b="1" u="sng" dirty="0">
                <a:solidFill>
                  <a:srgbClr val="002060"/>
                </a:solidFill>
                <a:latin typeface="Times New Roman" panose="02020603050405020304" pitchFamily="18" charset="0"/>
                <a:cs typeface="Times New Roman" panose="02020603050405020304" pitchFamily="18" charset="0"/>
              </a:rPr>
              <a:t>Rescue team Login page:</a:t>
            </a:r>
            <a:endParaRPr lang="en-US" b="1" u="sng"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4EC503-C8B1-2C01-1D92-0736FD4D6903}"/>
              </a:ext>
            </a:extLst>
          </p:cNvPr>
          <p:cNvSpPr txBox="1"/>
          <p:nvPr/>
        </p:nvSpPr>
        <p:spPr>
          <a:xfrm>
            <a:off x="5035112" y="601064"/>
            <a:ext cx="2334471" cy="307777"/>
          </a:xfrm>
          <a:prstGeom prst="rect">
            <a:avLst/>
          </a:prstGeom>
          <a:noFill/>
        </p:spPr>
        <p:txBody>
          <a:bodyPr wrap="square" rtlCol="0">
            <a:spAutoFit/>
          </a:bodyPr>
          <a:lstStyle/>
          <a:p>
            <a:pPr algn="l"/>
            <a:r>
              <a:rPr lang="en-IN" b="1" u="sng" dirty="0">
                <a:solidFill>
                  <a:srgbClr val="002060"/>
                </a:solidFill>
                <a:latin typeface="Times New Roman" panose="02020603050405020304" pitchFamily="18" charset="0"/>
                <a:cs typeface="Times New Roman" panose="02020603050405020304" pitchFamily="18" charset="0"/>
              </a:rPr>
              <a:t>Location Information:</a:t>
            </a:r>
            <a:endParaRPr lang="en-US" b="1"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73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2" name="TextBox 1"/>
          <p:cNvSpPr txBox="1"/>
          <p:nvPr/>
        </p:nvSpPr>
        <p:spPr>
          <a:xfrm>
            <a:off x="3635896" y="627534"/>
            <a:ext cx="1619354" cy="461665"/>
          </a:xfrm>
          <a:prstGeom prst="rect">
            <a:avLst/>
          </a:prstGeom>
          <a:noFill/>
        </p:spPr>
        <p:txBody>
          <a:bodyPr wrap="non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References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755576" y="1203598"/>
            <a:ext cx="7704856" cy="3323987"/>
          </a:xfrm>
          <a:prstGeom prst="rect">
            <a:avLst/>
          </a:prstGeom>
        </p:spPr>
        <p:txBody>
          <a:bodyPr wrap="square">
            <a:spAutoFit/>
          </a:bodyPr>
          <a:lstStyle/>
          <a:p>
            <a:pPr marL="342900" indent="-342900">
              <a:lnSpc>
                <a:spcPct val="150000"/>
              </a:lnSpc>
              <a:buFont typeface="+mj-lt"/>
              <a:buAutoNum type="arabicPeriod"/>
            </a:pPr>
            <a:r>
              <a:rPr lang="en-US" dirty="0" err="1">
                <a:latin typeface="Times New Roman" panose="02020603050405020304" pitchFamily="18" charset="0"/>
                <a:cs typeface="Times New Roman" panose="02020603050405020304" pitchFamily="18" charset="0"/>
              </a:rPr>
              <a:t>Kesavan</a:t>
            </a:r>
            <a:r>
              <a:rPr lang="en-US" dirty="0">
                <a:latin typeface="Times New Roman" panose="02020603050405020304" pitchFamily="18" charset="0"/>
                <a:cs typeface="Times New Roman" panose="02020603050405020304" pitchFamily="18" charset="0"/>
              </a:rPr>
              <a:t> TK and Lakshmi K, </a:t>
            </a:r>
            <a:r>
              <a:rPr lang="en-US" dirty="0">
                <a:solidFill>
                  <a:srgbClr val="111111"/>
                </a:solidFill>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GSM-Based Smart Marine Tracking System for Location Monitoring and Emergency Protection”</a:t>
            </a:r>
            <a:r>
              <a:rPr lang="en-US" dirty="0">
                <a:latin typeface="Times New Roman" panose="02020603050405020304" pitchFamily="18" charset="0"/>
                <a:cs typeface="Times New Roman" panose="02020603050405020304" pitchFamily="18" charset="0"/>
              </a:rPr>
              <a:t>, 2022.</a:t>
            </a:r>
          </a:p>
          <a:p>
            <a:pPr marL="342900" indent="-342900">
              <a:lnSpc>
                <a:spcPct val="150000"/>
              </a:lnSpc>
              <a:buFont typeface="+mj-lt"/>
              <a:buAutoNum type="arabicPeriod"/>
            </a:pPr>
            <a:r>
              <a:rPr lang="en-IN" dirty="0" err="1">
                <a:latin typeface="Times New Roman" panose="02020603050405020304" pitchFamily="18" charset="0"/>
                <a:cs typeface="Times New Roman" panose="02020603050405020304" pitchFamily="18" charset="0"/>
              </a:rPr>
              <a:t>Tharwin</a:t>
            </a:r>
            <a:r>
              <a:rPr lang="en-IN" dirty="0">
                <a:latin typeface="Times New Roman" panose="02020603050405020304" pitchFamily="18" charset="0"/>
                <a:cs typeface="Times New Roman" panose="02020603050405020304" pitchFamily="18" charset="0"/>
              </a:rPr>
              <a:t> Kumar R, </a:t>
            </a:r>
            <a:r>
              <a:rPr lang="en-US" dirty="0">
                <a:solidFill>
                  <a:srgbClr val="111111"/>
                </a:solidFill>
                <a:latin typeface="Times New Roman" panose="02020603050405020304" pitchFamily="18" charset="0"/>
                <a:cs typeface="Times New Roman" panose="02020603050405020304" pitchFamily="18" charset="0"/>
              </a:rPr>
              <a:t>“</a:t>
            </a:r>
            <a:r>
              <a:rPr lang="en-IN" i="1" dirty="0">
                <a:latin typeface="Times New Roman" panose="02020603050405020304" pitchFamily="18" charset="0"/>
                <a:cs typeface="Times New Roman" panose="02020603050405020304" pitchFamily="18" charset="0"/>
              </a:rPr>
              <a:t>Fisherman Border System Based on IOT Fisherman Border Alert System       Based on IOT”</a:t>
            </a:r>
            <a:r>
              <a:rPr lang="en-IN" dirty="0">
                <a:latin typeface="Times New Roman" panose="02020603050405020304" pitchFamily="18" charset="0"/>
                <a:cs typeface="Times New Roman" panose="02020603050405020304" pitchFamily="18" charset="0"/>
              </a:rPr>
              <a:t>, vol. 1, pp. 37-44, 2022.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 Thomas T and  Mary M, "</a:t>
            </a:r>
            <a:r>
              <a:rPr lang="en-US" i="1" dirty="0">
                <a:latin typeface="Times New Roman" panose="02020603050405020304" pitchFamily="18" charset="0"/>
                <a:cs typeface="Times New Roman" panose="02020603050405020304" pitchFamily="18" charset="0"/>
              </a:rPr>
              <a:t>A WSN-based maritime border alert system to protect fishermen</a:t>
            </a:r>
            <a:r>
              <a:rPr lang="en-US" dirty="0">
                <a:latin typeface="Times New Roman" panose="02020603050405020304" pitchFamily="18" charset="0"/>
                <a:cs typeface="Times New Roman" panose="02020603050405020304" pitchFamily="18" charset="0"/>
              </a:rPr>
              <a:t>", Multidisciplinary Journal for Applied Research in Engineering and Technology</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vol. 1, 2021.</a:t>
            </a:r>
          </a:p>
          <a:p>
            <a:pPr marL="342900" indent="-342900">
              <a:lnSpc>
                <a:spcPct val="150000"/>
              </a:lnSpc>
              <a:buFont typeface="+mj-lt"/>
              <a:buAutoNum type="arabicPeriod"/>
            </a:pPr>
            <a:r>
              <a:rPr lang="en-IN" dirty="0" err="1">
                <a:solidFill>
                  <a:srgbClr val="231F20"/>
                </a:solidFill>
                <a:latin typeface="Times New Roman" panose="02020603050405020304" pitchFamily="18" charset="0"/>
                <a:cs typeface="Times New Roman" panose="02020603050405020304" pitchFamily="18" charset="0"/>
              </a:rPr>
              <a:t>Vivek</a:t>
            </a:r>
            <a:r>
              <a:rPr lang="en-IN" dirty="0">
                <a:solidFill>
                  <a:srgbClr val="231F20"/>
                </a:solidFill>
                <a:latin typeface="Times New Roman" panose="02020603050405020304" pitchFamily="18" charset="0"/>
                <a:cs typeface="Times New Roman" panose="02020603050405020304" pitchFamily="18" charset="0"/>
              </a:rPr>
              <a:t> Ganesh and </a:t>
            </a:r>
            <a:r>
              <a:rPr lang="en-IN" dirty="0" err="1">
                <a:solidFill>
                  <a:srgbClr val="231F20"/>
                </a:solidFill>
                <a:latin typeface="Times New Roman" panose="02020603050405020304" pitchFamily="18" charset="0"/>
                <a:cs typeface="Times New Roman" panose="02020603050405020304" pitchFamily="18" charset="0"/>
              </a:rPr>
              <a:t>Karthikaa</a:t>
            </a:r>
            <a:r>
              <a:rPr lang="en-IN" dirty="0">
                <a:solidFill>
                  <a:srgbClr val="231F20"/>
                </a:solidFill>
                <a:latin typeface="Times New Roman" panose="02020603050405020304" pitchFamily="18" charset="0"/>
                <a:cs typeface="Times New Roman" panose="02020603050405020304" pitchFamily="18" charset="0"/>
              </a:rPr>
              <a:t> Raja,</a:t>
            </a:r>
            <a:r>
              <a:rPr lang="en-US" dirty="0">
                <a:solidFill>
                  <a:srgbClr val="111111"/>
                </a:solidFill>
                <a:latin typeface="Times New Roman" panose="02020603050405020304" pitchFamily="18" charset="0"/>
                <a:cs typeface="Times New Roman" panose="02020603050405020304" pitchFamily="18" charset="0"/>
              </a:rPr>
              <a:t> “</a:t>
            </a:r>
            <a:r>
              <a:rPr lang="en-US" i="1" dirty="0">
                <a:solidFill>
                  <a:srgbClr val="111111"/>
                </a:solidFill>
                <a:latin typeface="Times New Roman" panose="02020603050405020304" pitchFamily="18" charset="0"/>
                <a:cs typeface="Times New Roman" panose="02020603050405020304" pitchFamily="18" charset="0"/>
              </a:rPr>
              <a:t>Web-GIS and Mobile-Based Application for a Safe Ocean for Fishers</a:t>
            </a:r>
            <a:r>
              <a:rPr lang="en-US" dirty="0">
                <a:solidFill>
                  <a:srgbClr val="111111"/>
                </a:solidFill>
                <a:latin typeface="Times New Roman" panose="02020603050405020304" pitchFamily="18" charset="0"/>
                <a:cs typeface="Times New Roman" panose="02020603050405020304" pitchFamily="18" charset="0"/>
              </a:rPr>
              <a:t>”, </a:t>
            </a:r>
            <a:r>
              <a:rPr lang="en-US" dirty="0">
                <a:solidFill>
                  <a:srgbClr val="231F20"/>
                </a:solidFill>
                <a:latin typeface="Times New Roman" panose="02020603050405020304" pitchFamily="18" charset="0"/>
                <a:cs typeface="Times New Roman" panose="02020603050405020304" pitchFamily="18" charset="0"/>
              </a:rPr>
              <a:t>vol. 55, pp.50-55, 202</a:t>
            </a:r>
            <a:r>
              <a:rPr lang="en-IN" dirty="0">
                <a:solidFill>
                  <a:srgbClr val="231F20"/>
                </a:solidFill>
                <a:latin typeface="Times New Roman" panose="02020603050405020304" pitchFamily="18" charset="0"/>
                <a:cs typeface="Times New Roman" panose="02020603050405020304" pitchFamily="18" charset="0"/>
              </a:rPr>
              <a:t>1.</a:t>
            </a:r>
            <a:endParaRPr lang="en-US" dirty="0">
              <a:solidFill>
                <a:srgbClr val="111111"/>
              </a:solidFill>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02060"/>
                </a:solidFill>
                <a:latin typeface="Times New Roman" panose="02020603050405020304" pitchFamily="18" charset="0"/>
                <a:cs typeface="Times New Roman" panose="02020603050405020304" pitchFamily="18" charset="0"/>
              </a:rPr>
              <a:t>Abstract</a:t>
            </a:r>
            <a:endParaRPr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67543" y="1131590"/>
            <a:ext cx="8166769" cy="375487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technology for real-time tracking in low-connectivity deep-sea environments is crucial for enhancing the safety of fishermen. This project aims to address this challenge by creating an AI-based Geographic Information System (GIS) app.</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Leveraging advanced algorithms, the app will accurately detect and track deep-sea fishermen's locations during maritime activities.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With a user-friendly interface, the app will provide comprehensive monitoring, ensuring safety in remote and challenging environments.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anticipated outcome is an innovative GIS app that significantly improves tracking capabilities, contributing to enhanced safety measures and efficient maritime activities, thus positively impacting the well-being of deep-sea fishermen.</a:t>
            </a: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3" name="TextBox 2"/>
          <p:cNvSpPr txBox="1"/>
          <p:nvPr/>
        </p:nvSpPr>
        <p:spPr>
          <a:xfrm>
            <a:off x="3569739" y="699542"/>
            <a:ext cx="1568058" cy="461665"/>
          </a:xfrm>
          <a:prstGeom prst="rect">
            <a:avLst/>
          </a:prstGeom>
          <a:noFill/>
        </p:spPr>
        <p:txBody>
          <a:bodyPr wrap="none" rtlCol="0">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Objectives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5576" y="1347614"/>
            <a:ext cx="7704856" cy="29392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AI-based Geographic Information System (GIS) application specifically tailored for detecting and tracking the locations of fishermen engaged in deep-sea fishing activities. By leveraging advanced artificial intelligence and machine learning algorithms, the app aims to accurately pinpoint the real-time whereabouts of fishermen operating in remote and low-connectivity deep-sea environments.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goal of project  the is to enhance safety measures for fishermen by providing timely and reliable location information, thereby mitigating risks associated with maritime activities in challenging oceanic conditions.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9" name="Google Shape;509;p41"/>
          <p:cNvPicPr preferRelativeResize="0"/>
          <p:nvPr/>
        </p:nvPicPr>
        <p:blipFill>
          <a:blip r:embed="rId3">
            <a:alphaModFix/>
          </a:blip>
          <a:stretch>
            <a:fillRect/>
          </a:stretch>
        </p:blipFill>
        <p:spPr>
          <a:xfrm rot="5400000">
            <a:off x="915357" y="4767837"/>
            <a:ext cx="1474250" cy="1255650"/>
          </a:xfrm>
          <a:prstGeom prst="rect">
            <a:avLst/>
          </a:prstGeom>
          <a:noFill/>
          <a:ln>
            <a:noFill/>
          </a:ln>
        </p:spPr>
      </p:pic>
      <p:sp>
        <p:nvSpPr>
          <p:cNvPr id="5" name="TextBox 4"/>
          <p:cNvSpPr txBox="1"/>
          <p:nvPr/>
        </p:nvSpPr>
        <p:spPr>
          <a:xfrm>
            <a:off x="3419872" y="483518"/>
            <a:ext cx="1861407" cy="461665"/>
          </a:xfrm>
          <a:prstGeom prst="rect">
            <a:avLst/>
          </a:prstGeom>
          <a:noFill/>
        </p:spPr>
        <p:txBody>
          <a:bodyPr wrap="none" rtlCol="0">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Introduction</a:t>
            </a:r>
          </a:p>
        </p:txBody>
      </p:sp>
      <p:sp>
        <p:nvSpPr>
          <p:cNvPr id="6" name="TextBox 5"/>
          <p:cNvSpPr txBox="1"/>
          <p:nvPr/>
        </p:nvSpPr>
        <p:spPr>
          <a:xfrm>
            <a:off x="251520" y="1072455"/>
            <a:ext cx="8562975" cy="375487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Deep-sea fishing is a vital industry contributing to global food supply and economic prosperity, yet it poses significant challenges due to the remote and unpredictable nature of the marine environment. One of the foremost concerns in deep-sea fishing is ensuring the safety and well-being of fishermen who navigate these treacherous waters. </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Despite advances in maritime technology, the lack of reliable and continuous communication infrastructure in deep-sea locations presents a formidable barrier to establishing effective real-time tracking systems for fishermen. </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Recognizing the critical need to address this safety gap, our project endeavors to develop an innovative AI-based Geographic Information System (GIS) application tailored specifically for detecting fishermen's locations during deep-sea fishing activities.</a:t>
            </a: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b="1" dirty="0">
                <a:solidFill>
                  <a:srgbClr val="002060"/>
                </a:solidFill>
                <a:latin typeface="Times New Roman" panose="02020603050405020304" pitchFamily="18" charset="0"/>
                <a:cs typeface="Times New Roman" panose="02020603050405020304" pitchFamily="18" charset="0"/>
              </a:rPr>
              <a:t>Existing System</a:t>
            </a:r>
            <a:endParaRPr sz="2400" b="1"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39552" y="987574"/>
            <a:ext cx="8352928" cy="192360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LiFi</a:t>
            </a:r>
            <a:r>
              <a:rPr lang="en-US" dirty="0">
                <a:latin typeface="Times New Roman" panose="02020603050405020304" pitchFamily="18" charset="0"/>
                <a:cs typeface="Times New Roman" panose="02020603050405020304" pitchFamily="18" charset="0"/>
              </a:rPr>
              <a:t>-based fishermen tracking system using GPS incorporates visible light communication (VLC) technology to enhance the accuracy and reliability of tracking fishermen in maritime environments.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Additionally, </a:t>
            </a:r>
            <a:r>
              <a:rPr lang="en-US" dirty="0" err="1">
                <a:latin typeface="Times New Roman" panose="02020603050405020304" pitchFamily="18" charset="0"/>
                <a:cs typeface="Times New Roman" panose="02020603050405020304" pitchFamily="18" charset="0"/>
              </a:rPr>
              <a:t>LiFi</a:t>
            </a:r>
            <a:r>
              <a:rPr lang="en-US" dirty="0">
                <a:latin typeface="Times New Roman" panose="02020603050405020304" pitchFamily="18" charset="0"/>
                <a:cs typeface="Times New Roman" panose="02020603050405020304" pitchFamily="18" charset="0"/>
              </a:rPr>
              <a:t> technology provides inherent advantages such as increased security, immunity to electromagnetic interference, and reduced latency, making it an ideal solution for enhancing the efficiency and safety of maritime operations.</a:t>
            </a:r>
            <a:endParaRPr lang="en-IN" dirty="0">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822420" y="2757289"/>
            <a:ext cx="1351652" cy="307777"/>
          </a:xfrm>
          <a:prstGeom prst="rect">
            <a:avLst/>
          </a:prstGeom>
          <a:noFill/>
        </p:spPr>
        <p:txBody>
          <a:bodyPr wrap="none" rtlCol="0">
            <a:spAutoFit/>
          </a:bodyPr>
          <a:lstStyle/>
          <a:p>
            <a:r>
              <a:rPr lang="en-US" b="1" dirty="0">
                <a:solidFill>
                  <a:srgbClr val="002060"/>
                </a:solidFill>
                <a:latin typeface="Times New Roman" panose="02020603050405020304" pitchFamily="18" charset="0"/>
                <a:cs typeface="Times New Roman" panose="02020603050405020304" pitchFamily="18" charset="0"/>
              </a:rPr>
              <a:t>Disadvantages: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79712" y="3076352"/>
            <a:ext cx="3498073" cy="1923604"/>
          </a:xfrm>
          <a:prstGeom prst="rect">
            <a:avLst/>
          </a:prstGeom>
          <a:noFill/>
        </p:spPr>
        <p:txBody>
          <a:bodyPr wrap="none" rtlCol="0">
            <a:spAutoFit/>
          </a:bodyPr>
          <a:lstStyle/>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Limited Coverage Area </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Weather Dependence </a:t>
            </a:r>
          </a:p>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Interference from Obstructions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High Implementation Cost</a:t>
            </a:r>
          </a:p>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Compatibility with Existing Infrastructure</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3"/>
          <p:cNvSpPr txBox="1">
            <a:spLocks noGrp="1"/>
          </p:cNvSpPr>
          <p:nvPr>
            <p:ph type="title"/>
          </p:nvPr>
        </p:nvSpPr>
        <p:spPr>
          <a:xfrm>
            <a:off x="720000" y="445025"/>
            <a:ext cx="7596416" cy="10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02060"/>
                </a:solidFill>
                <a:latin typeface="Times New Roman" panose="02020603050405020304" pitchFamily="18" charset="0"/>
                <a:cs typeface="Times New Roman" panose="02020603050405020304" pitchFamily="18" charset="0"/>
              </a:rPr>
              <a:t>Proposed System</a:t>
            </a:r>
            <a:endParaRPr sz="2400" b="1" dirty="0">
              <a:solidFill>
                <a:srgbClr val="002060"/>
              </a:solidFill>
              <a:latin typeface="Times New Roman" panose="02020603050405020304" pitchFamily="18" charset="0"/>
              <a:cs typeface="Times New Roman" panose="02020603050405020304" pitchFamily="18" charset="0"/>
            </a:endParaRPr>
          </a:p>
        </p:txBody>
      </p:sp>
      <p:grpSp>
        <p:nvGrpSpPr>
          <p:cNvPr id="523" name="Google Shape;523;p43"/>
          <p:cNvGrpSpPr/>
          <p:nvPr/>
        </p:nvGrpSpPr>
        <p:grpSpPr>
          <a:xfrm>
            <a:off x="7466300" y="445030"/>
            <a:ext cx="2197573" cy="4158983"/>
            <a:chOff x="6311828" y="445028"/>
            <a:chExt cx="2197573" cy="4158983"/>
          </a:xfrm>
        </p:grpSpPr>
        <p:pic>
          <p:nvPicPr>
            <p:cNvPr id="524" name="Google Shape;524;p43"/>
            <p:cNvPicPr preferRelativeResize="0"/>
            <p:nvPr/>
          </p:nvPicPr>
          <p:blipFill>
            <a:blip r:embed="rId3">
              <a:alphaModFix/>
            </a:blip>
            <a:stretch>
              <a:fillRect/>
            </a:stretch>
          </p:blipFill>
          <p:spPr>
            <a:xfrm rot="900052" flipH="1">
              <a:off x="6598532" y="556955"/>
              <a:ext cx="1176911" cy="2370441"/>
            </a:xfrm>
            <a:prstGeom prst="rect">
              <a:avLst/>
            </a:prstGeom>
            <a:noFill/>
            <a:ln>
              <a:noFill/>
            </a:ln>
          </p:spPr>
        </p:pic>
        <p:pic>
          <p:nvPicPr>
            <p:cNvPr id="525" name="Google Shape;525;p43"/>
            <p:cNvPicPr preferRelativeResize="0"/>
            <p:nvPr/>
          </p:nvPicPr>
          <p:blipFill>
            <a:blip r:embed="rId4">
              <a:alphaModFix/>
            </a:blip>
            <a:stretch>
              <a:fillRect/>
            </a:stretch>
          </p:blipFill>
          <p:spPr>
            <a:xfrm rot="5399998" flipH="1">
              <a:off x="6799788" y="2894400"/>
              <a:ext cx="1461324" cy="1957900"/>
            </a:xfrm>
            <a:prstGeom prst="rect">
              <a:avLst/>
            </a:prstGeom>
            <a:noFill/>
            <a:ln>
              <a:noFill/>
            </a:ln>
          </p:spPr>
        </p:pic>
      </p:grpSp>
      <p:sp>
        <p:nvSpPr>
          <p:cNvPr id="2" name="TextBox 1"/>
          <p:cNvSpPr txBox="1"/>
          <p:nvPr/>
        </p:nvSpPr>
        <p:spPr>
          <a:xfrm>
            <a:off x="780618" y="1064585"/>
            <a:ext cx="7560841" cy="353943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AI-based Geographic Information System (GIS) application specifically tailored for detecting and tracking the locations of fishermen engaged in deep-sea fishing activities. Leveraging advanced artificial intelligence and machine learning algorithms, the app will analyze relevant data such as GPS coordinates, environmental conditions, and vessel movements to provide real-time location information.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innovative solution will offer a comprehensive and user-friendly interface for effective monitoring, ensuring the safety of fishermen operating in remote and challenging deep-sea environments. By improving tracking capabilities and enhancing safety measures, the proposed system aims to contribute to the efficiency and well-being of deep-sea fishermen while addressing critical aspects of maritime safety.</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1" name="Google Shape;53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002060"/>
                </a:solidFill>
                <a:latin typeface="Times New Roman" panose="02020603050405020304" pitchFamily="18" charset="0"/>
                <a:cs typeface="Times New Roman" panose="02020603050405020304" pitchFamily="18" charset="0"/>
              </a:rPr>
              <a:t>Advantages</a:t>
            </a:r>
            <a:br>
              <a:rPr lang="en" sz="2400" b="1" dirty="0">
                <a:solidFill>
                  <a:srgbClr val="002060"/>
                </a:solidFill>
                <a:latin typeface="Times New Roman" panose="02020603050405020304" pitchFamily="18" charset="0"/>
                <a:cs typeface="Times New Roman" panose="02020603050405020304" pitchFamily="18" charset="0"/>
              </a:rPr>
            </a:br>
            <a:endParaRPr sz="2400" b="1" dirty="0">
              <a:solidFill>
                <a:srgbClr val="002060"/>
              </a:solidFill>
              <a:latin typeface="Times New Roman" panose="02020603050405020304" pitchFamily="18" charset="0"/>
              <a:cs typeface="Times New Roman" panose="02020603050405020304" pitchFamily="18" charset="0"/>
            </a:endParaRPr>
          </a:p>
        </p:txBody>
      </p:sp>
      <p:grpSp>
        <p:nvGrpSpPr>
          <p:cNvPr id="537" name="Google Shape;537;p44"/>
          <p:cNvGrpSpPr/>
          <p:nvPr/>
        </p:nvGrpSpPr>
        <p:grpSpPr>
          <a:xfrm>
            <a:off x="6181168" y="1855407"/>
            <a:ext cx="376926" cy="370324"/>
            <a:chOff x="-40748275" y="3238700"/>
            <a:chExt cx="322600" cy="316950"/>
          </a:xfrm>
        </p:grpSpPr>
        <p:sp>
          <p:nvSpPr>
            <p:cNvPr id="538" name="Google Shape;538;p44"/>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44"/>
          <p:cNvSpPr/>
          <p:nvPr/>
        </p:nvSpPr>
        <p:spPr>
          <a:xfrm>
            <a:off x="2616998" y="1854669"/>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p:cNvSpPr txBox="1"/>
          <p:nvPr/>
        </p:nvSpPr>
        <p:spPr>
          <a:xfrm>
            <a:off x="1378124" y="1174130"/>
            <a:ext cx="3252814" cy="2246769"/>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Enhanced safety through monitoring.</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Accurate real-time location tracking.</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User-friendly interface for monitoring.</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Effective utilization of  AI.</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Improved efficiency and well-being.</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64DE2C-9C3C-2AEB-D6E1-B3903753698E}"/>
              </a:ext>
            </a:extLst>
          </p:cNvPr>
          <p:cNvPicPr>
            <a:picLocks noChangeAspect="1"/>
          </p:cNvPicPr>
          <p:nvPr/>
        </p:nvPicPr>
        <p:blipFill>
          <a:blip r:embed="rId2"/>
          <a:stretch>
            <a:fillRect/>
          </a:stretch>
        </p:blipFill>
        <p:spPr>
          <a:xfrm>
            <a:off x="1443366" y="1187946"/>
            <a:ext cx="6096000" cy="3681470"/>
          </a:xfrm>
          <a:prstGeom prst="rect">
            <a:avLst/>
          </a:prstGeom>
        </p:spPr>
      </p:pic>
      <p:sp>
        <p:nvSpPr>
          <p:cNvPr id="6" name="TextBox 5">
            <a:extLst>
              <a:ext uri="{FF2B5EF4-FFF2-40B4-BE49-F238E27FC236}">
                <a16:creationId xmlns:a16="http://schemas.microsoft.com/office/drawing/2014/main" id="{12BA031E-8C43-5ECC-7D4E-C82506C1D567}"/>
              </a:ext>
            </a:extLst>
          </p:cNvPr>
          <p:cNvSpPr txBox="1"/>
          <p:nvPr/>
        </p:nvSpPr>
        <p:spPr>
          <a:xfrm>
            <a:off x="3381649" y="417435"/>
            <a:ext cx="6841067" cy="461665"/>
          </a:xfrm>
          <a:prstGeom prst="rect">
            <a:avLst/>
          </a:prstGeom>
          <a:noFill/>
        </p:spPr>
        <p:txBody>
          <a:bodyPr wrap="square" rtlCol="0">
            <a:spAutoFit/>
          </a:bodyPr>
          <a:lstStyle/>
          <a:p>
            <a:pPr algn="l"/>
            <a:r>
              <a:rPr lang="en-IN" sz="2400" b="1" dirty="0">
                <a:solidFill>
                  <a:srgbClr val="002060"/>
                </a:solidFill>
                <a:latin typeface="Times New Roman" panose="02020603050405020304" pitchFamily="18" charset="0"/>
                <a:cs typeface="Times New Roman" panose="02020603050405020304" pitchFamily="18" charset="0"/>
              </a:rPr>
              <a:t>Block Diagram</a:t>
            </a:r>
            <a:endParaRPr lang="en-US" sz="2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51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2" name="TextBox 1"/>
          <p:cNvSpPr txBox="1"/>
          <p:nvPr/>
        </p:nvSpPr>
        <p:spPr>
          <a:xfrm>
            <a:off x="3059832" y="339502"/>
            <a:ext cx="2911374" cy="461665"/>
          </a:xfrm>
          <a:prstGeom prst="rect">
            <a:avLst/>
          </a:prstGeom>
          <a:noFill/>
        </p:spPr>
        <p:txBody>
          <a:bodyPr wrap="non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Modules</a:t>
            </a:r>
            <a:r>
              <a:rPr lang="en-US" sz="2400" b="1" dirty="0">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Description</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710446" y="902254"/>
            <a:ext cx="7992888" cy="1669496"/>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Geographic Information System (GIS) Application Development Module</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Safety Enhancement and Impact Assessment Module</a:t>
            </a:r>
            <a:endParaRPr lang="en-US" dirty="0"/>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AI Algorithm Development Module</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Low-Connectivity Technology Development Module</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Communication Infrastructure Assessment Module</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746286-2609-902A-3BE9-3BEC0A72E56C}"/>
              </a:ext>
            </a:extLst>
          </p:cNvPr>
          <p:cNvPicPr>
            <a:picLocks noChangeAspect="1"/>
          </p:cNvPicPr>
          <p:nvPr/>
        </p:nvPicPr>
        <p:blipFill>
          <a:blip r:embed="rId3"/>
          <a:stretch>
            <a:fillRect/>
          </a:stretch>
        </p:blipFill>
        <p:spPr>
          <a:xfrm>
            <a:off x="1255934" y="2672838"/>
            <a:ext cx="2773102" cy="2031608"/>
          </a:xfrm>
          <a:prstGeom prst="rect">
            <a:avLst/>
          </a:prstGeom>
        </p:spPr>
      </p:pic>
      <p:pic>
        <p:nvPicPr>
          <p:cNvPr id="5" name="Picture 4">
            <a:extLst>
              <a:ext uri="{FF2B5EF4-FFF2-40B4-BE49-F238E27FC236}">
                <a16:creationId xmlns:a16="http://schemas.microsoft.com/office/drawing/2014/main" id="{73BBE951-64ED-3B85-EF60-CC40823218AD}"/>
              </a:ext>
            </a:extLst>
          </p:cNvPr>
          <p:cNvPicPr>
            <a:picLocks noChangeAspect="1"/>
          </p:cNvPicPr>
          <p:nvPr/>
        </p:nvPicPr>
        <p:blipFill>
          <a:blip r:embed="rId4"/>
          <a:stretch>
            <a:fillRect/>
          </a:stretch>
        </p:blipFill>
        <p:spPr>
          <a:xfrm>
            <a:off x="4946504" y="2792926"/>
            <a:ext cx="2857491" cy="1911520"/>
          </a:xfrm>
          <a:prstGeom prst="rect">
            <a:avLst/>
          </a:prstGeom>
        </p:spPr>
      </p:pic>
    </p:spTree>
  </p:cSld>
  <p:clrMapOvr>
    <a:masterClrMapping/>
  </p:clrMapOvr>
</p:sld>
</file>

<file path=ppt/theme/theme1.xml><?xml version="1.0" encoding="utf-8"?>
<a:theme xmlns:a="http://schemas.openxmlformats.org/drawingml/2006/main" name="Introduction to Poetry - Bachelor of Arts in English by Slidesgo">
  <a:themeElements>
    <a:clrScheme name="Simple Light">
      <a:dk1>
        <a:srgbClr val="4D4843"/>
      </a:dk1>
      <a:lt1>
        <a:srgbClr val="FBF8F1"/>
      </a:lt1>
      <a:dk2>
        <a:srgbClr val="F5ECD9"/>
      </a:dk2>
      <a:lt2>
        <a:srgbClr val="654E38"/>
      </a:lt2>
      <a:accent1>
        <a:srgbClr val="A59E97"/>
      </a:accent1>
      <a:accent2>
        <a:srgbClr val="FFFFFF"/>
      </a:accent2>
      <a:accent3>
        <a:srgbClr val="FFFFFF"/>
      </a:accent3>
      <a:accent4>
        <a:srgbClr val="FFFFFF"/>
      </a:accent4>
      <a:accent5>
        <a:srgbClr val="FFFFFF"/>
      </a:accent5>
      <a:accent6>
        <a:srgbClr val="FFFFFF"/>
      </a:accent6>
      <a:hlink>
        <a:srgbClr val="4D4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929</Words>
  <Application>Microsoft Office PowerPoint</Application>
  <PresentationFormat>On-screen Show (16:9)</PresentationFormat>
  <Paragraphs>68</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Introduction to Poetry - Bachelor of Arts in English by Slidesgo</vt:lpstr>
      <vt:lpstr>PowerPoint Presentation</vt:lpstr>
      <vt:lpstr>Abstract</vt:lpstr>
      <vt:lpstr>PowerPoint Presentation</vt:lpstr>
      <vt:lpstr>PowerPoint Presentation</vt:lpstr>
      <vt:lpstr>Existing System</vt:lpstr>
      <vt:lpstr>Proposed System</vt:lpstr>
      <vt:lpstr>Advantages </vt:lpstr>
      <vt:lpstr>PowerPoint Presentation</vt:lpstr>
      <vt:lpstr>PowerPoint Presentation</vt:lpstr>
      <vt:lpstr>System Requirement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vishwajasaran22@gmail.com</cp:lastModifiedBy>
  <cp:revision>15</cp:revision>
  <dcterms:modified xsi:type="dcterms:W3CDTF">2024-04-01T08:22:54Z</dcterms:modified>
</cp:coreProperties>
</file>