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02613" y="32902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Udhyasurya.E</a:t>
            </a:r>
            <a:endParaRPr lang="en-US" sz="2400" dirty="0"/>
          </a:p>
          <a:p>
            <a:r>
              <a:rPr lang="en-US" sz="2400" dirty="0"/>
              <a:t>REGISTER NO: 3122017</a:t>
            </a:r>
            <a:r>
              <a:rPr lang="en-IN" sz="2400" dirty="0"/>
              <a:t>89</a:t>
            </a:r>
            <a:r>
              <a:rPr lang="en-IN" sz="2400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asunm1193122017</a:t>
            </a:r>
            <a:r>
              <a:rPr lang="en-IN" sz="2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89</a:t>
            </a:r>
            <a:endParaRPr lang="en-US" sz="2400" dirty="0"/>
          </a:p>
          <a:p>
            <a:r>
              <a:rPr lang="en-US" sz="2400" dirty="0"/>
              <a:t>DEPARTMENT: BCOM-COMMERCE</a:t>
            </a:r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Lokeshwaran s</cp:lastModifiedBy>
  <cp:revision>16</cp:revision>
  <dcterms:created xsi:type="dcterms:W3CDTF">2024-03-29T15:07:22Z</dcterms:created>
  <dcterms:modified xsi:type="dcterms:W3CDTF">2024-09-10T18:25:32Z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