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614D-EE24-1D4C-CA6F-E053114D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5E238-9A20-5736-7F14-B9FCA46CD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C644-D4A9-80E3-BB28-11878938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EBE0-F56A-E853-922F-2BC5CD3A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4D04-20A3-487C-B536-8DCD76BA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52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425D-9BEB-E5ED-967B-6BD8AD44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6DEB3-3437-B764-A4AA-2EFE2A095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DBC7-519A-B2B4-7525-ABF38251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91339-0738-3A4C-E231-5E2B1BF4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E304-575B-DCF0-7530-5272E0E8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0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AE887-D11B-A203-60D0-78DFD6E2D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B5F42-1F2C-0339-1C4B-FA39216B5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05EF-1502-956F-8C54-AF4DB32D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CDD7-BF03-CF2F-9944-3A7A5E88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084D-D89C-F900-9ACC-6E511B7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7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F960-9173-0DC9-3369-3984965E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AFFF-24CB-71DD-F33C-56614543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30137-EA9B-F4F7-932F-E5285FC3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E2F2-BBF8-FEF1-7BF3-5436D33E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124A-FBB1-8A8F-CBAD-EF8CF6AF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7D02-6614-5E30-48A4-A0BFCA80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E90B4-ACE7-9737-1AFF-8BB60A0F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F616-47F3-BCD2-7498-6703E2BD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556D-9DB4-86E0-DB3D-04E49827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A1E66-E727-845B-8ADF-593EF979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83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1441-4056-733B-E5D7-A715AFF0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64B1-C718-8BE8-8EEE-004F0AF4F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C8E1-F725-65EE-DD61-ACFB649D2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F998-5A82-92E1-6842-7428142D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D169C-1B63-2FCA-AD50-9F8B1B7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E496C-7CB4-E3F2-5B0F-672890B6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56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C058-7475-D2DF-0754-6A298E29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23B1-3EB2-31D6-F43F-0D90E979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7BCD-670A-BC5A-0796-372D5BA3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B51AB-6EA4-5DBB-E65A-93D665DE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27742-6091-E3C5-1F45-470C44F6E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E204A-DF4E-7D5B-B514-54B24E5B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BD1BE-E1CC-691B-0FC3-6F2A7F0A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9046F-4BAD-15E3-ACE9-F2400A3C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DE07-F549-BBDB-2895-EDACCF3D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AEA3D-FC67-BC01-F082-996454E5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D55E3-6E74-9601-0FDA-3A5C04B9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5B57-EF0A-C86B-A2E9-B0B90A7B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1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5F6A3-BFB7-FA7C-4D65-C569C0E9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31BCB-927F-91F4-971E-F22F83D1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D44FA-774E-34DA-CF7A-ED6D711A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6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E80B-3040-C6AB-01F9-19FBB228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9D4F-E6D3-A697-EE35-B9956300D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FD0C5-7F5D-ED09-CCCC-CAF9E3FF9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919F8-4436-EB6B-E7EA-44DC7059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8178-09FE-F3AE-4F6D-74A44ABD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F3F5F-246B-D166-1A67-5F980A03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8509-02C7-7CF9-E47A-67226473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0A3A3-E579-62F7-7C43-46A833079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EF1C1-9B05-0D58-4C3A-7E85F00C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1C212-B1BF-6420-2391-97003C2B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9FFA-2C3A-B723-DE75-5340052E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DFEFA-CF7D-B7B9-080D-F0B86DA2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7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F1559-7FEE-FF0A-D5E3-6BCAA66D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A7F2-EE6D-94C7-D9D7-DA9A34B9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704C-56D6-F96A-23B2-B156D460A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8468-B521-4754-A061-C72605E07C7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E026E-4D6A-38B7-C9DD-D7838EF2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F7F38-5FAE-184F-2BEA-530E7922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566D-2B40-410D-9708-D44F36B46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5AC5-8FD9-CBE0-36AD-C37ED64B4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8108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Transformerless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DC-DC Converters with High Step-Up Voltage Gain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8E294-DA4E-46EE-C138-3FE0A34F0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0800"/>
            <a:ext cx="9144000" cy="2667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Switched Mode Power Conversion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Yamini Kumari 20BEE1032 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Sabareesh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20BEE134 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Udhaya Shankar P 20BEE1028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3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7292-4CBA-7137-BE6E-D3C7A61E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 voltage: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98EF15-1399-B80C-D9F9-77D5ABB5A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86" y="1825625"/>
            <a:ext cx="9332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0BBD-188A-ABF5-A1B7-DAE44648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Diode voltage</a:t>
            </a:r>
            <a:r>
              <a:rPr lang="en-IN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392C9D-08A1-94C1-D6AD-4DB32EA5C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512" y="1825625"/>
            <a:ext cx="93409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6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1B94-969E-8F78-53AB-B97562BB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3A09-5B36-CC5B-F4C3-5E4B148E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conclusion, the development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transformerless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DC-DC converter to achieve high step-up voltage gain without duty ratio modulation represents a significant stride toward enhancing the efficiency and simplicity of power conversion systems. Comparative studies showcased the advantages over conventional transformer-based converters and other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transformerless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designs, emphasizing the simplicity, reduced control complexity, and enhanced reliability of the proposed approach..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18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33A7-CC35-7468-1DC4-95BBC6FE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86F0-7109-831A-DD46-5B6A797C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paper introduces a novel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transformerless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DC-DC converter architecture  to achieve high step-up voltage gain without the traditional dependence on duty ratio modulation. The proposed converter leverages a unique combination of circuit topology and control strategy, allowing for efficient voltage conversion without the need for complex duty ratio adjustments. The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transformerless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DC-DC converter with high step-up voltage gain, free from duty ratio modulation constraints, offers a promising solution for applications in renewable energy systems, electric vehicles, and other power-hungry devices. This research contributes to advancing the state-of-the-art 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transformerless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power conversion by introducing an innovative approach to achieve high voltage gain without the need for duty ratio modulation.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872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9EB8-4510-41D9-F1F5-BF6B072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E754-C722-83DB-F32E-1FF126B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research is to design, analyze, and implement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transformerless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DC-DC converter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high step-up voltage gain without relying on duty ratio modulation.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in MATLAB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hardware model.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7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E35A-A2AB-D7CC-BC8F-EAD2D883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028643-BD68-8036-0DD9-CB66795B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145" y="1825625"/>
            <a:ext cx="73877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C9C-86F9-7ECA-A1C1-B3BD0FE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A757E-C5BF-B09A-12BF-1F26A01DB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6113" r="4363" b="17771"/>
          <a:stretch/>
        </p:blipFill>
        <p:spPr bwMode="auto">
          <a:xfrm rot="16200000">
            <a:off x="3438036" y="-218356"/>
            <a:ext cx="5091813" cy="82206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040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FCAB-CD36-210C-2040-20A4DF07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3379B1-7B93-D94B-946D-70FBB319C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233929"/>
              </p:ext>
            </p:extLst>
          </p:nvPr>
        </p:nvGraphicFramePr>
        <p:xfrm>
          <a:off x="2070847" y="2438399"/>
          <a:ext cx="7754471" cy="3236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693">
                  <a:extLst>
                    <a:ext uri="{9D8B030D-6E8A-4147-A177-3AD203B41FA5}">
                      <a16:colId xmlns:a16="http://schemas.microsoft.com/office/drawing/2014/main" val="3141888810"/>
                    </a:ext>
                  </a:extLst>
                </a:gridCol>
                <a:gridCol w="2722761">
                  <a:extLst>
                    <a:ext uri="{9D8B030D-6E8A-4147-A177-3AD203B41FA5}">
                      <a16:colId xmlns:a16="http://schemas.microsoft.com/office/drawing/2014/main" val="2441849227"/>
                    </a:ext>
                  </a:extLst>
                </a:gridCol>
                <a:gridCol w="3117581">
                  <a:extLst>
                    <a:ext uri="{9D8B030D-6E8A-4147-A177-3AD203B41FA5}">
                      <a16:colId xmlns:a16="http://schemas.microsoft.com/office/drawing/2014/main" val="3710034022"/>
                    </a:ext>
                  </a:extLst>
                </a:gridCol>
                <a:gridCol w="1239436">
                  <a:extLst>
                    <a:ext uri="{9D8B030D-6E8A-4147-A177-3AD203B41FA5}">
                      <a16:colId xmlns:a16="http://schemas.microsoft.com/office/drawing/2014/main" val="3994678130"/>
                    </a:ext>
                  </a:extLst>
                </a:gridCol>
              </a:tblGrid>
              <a:tr h="1120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S.NO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COMPONENTS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RATING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585225"/>
                  </a:ext>
                </a:extLst>
              </a:tr>
              <a:tr h="5288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Inductor (2)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100µH, 10A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621014"/>
                  </a:ext>
                </a:extLst>
              </a:tr>
              <a:tr h="5288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Capacitor (1)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68µF, 450V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463512"/>
                  </a:ext>
                </a:extLst>
              </a:tr>
              <a:tr h="5288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MOSFET (2)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IRF250N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137672"/>
                  </a:ext>
                </a:extLst>
              </a:tr>
              <a:tr h="5288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DIODE (1)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MUR460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36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81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35DF-3484-3759-0795-0EB34677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and output voltage graph</a:t>
            </a:r>
            <a:r>
              <a:rPr lang="en-IN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01C2DD-BEF8-B75A-9289-BFFD8A39B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86" y="1825625"/>
            <a:ext cx="9332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5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7C64-D4A5-8678-ECC5-FF247CE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Pulse Generator: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0A0F28-233D-B1E1-B071-F19B305C1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512" y="1825625"/>
            <a:ext cx="93409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6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87C7-3E86-5B10-49FF-63167114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Inductor current: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4D0A54-1144-50A9-33B7-DF45FF3D0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512" y="1825625"/>
            <a:ext cx="93409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1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Transformerless DC-DC Converters with High Step-Up Voltage Gain</vt:lpstr>
      <vt:lpstr>Abstract:</vt:lpstr>
      <vt:lpstr>Objectives:</vt:lpstr>
      <vt:lpstr>Matlab Simulation:</vt:lpstr>
      <vt:lpstr>Hardware</vt:lpstr>
      <vt:lpstr>Design Specification:</vt:lpstr>
      <vt:lpstr>Input and output voltage graph:</vt:lpstr>
      <vt:lpstr>Pulse Generator:</vt:lpstr>
      <vt:lpstr>Inductor current:</vt:lpstr>
      <vt:lpstr>Switch voltage:</vt:lpstr>
      <vt:lpstr>Diode voltage: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Transformerless DC-DC Converters with High Step-Up Voltage Gain</dc:title>
  <dc:creator>Udhaya Shankar P</dc:creator>
  <cp:lastModifiedBy>Udhaya Shankar P</cp:lastModifiedBy>
  <cp:revision>2</cp:revision>
  <dcterms:created xsi:type="dcterms:W3CDTF">2023-11-23T04:29:27Z</dcterms:created>
  <dcterms:modified xsi:type="dcterms:W3CDTF">2023-11-23T05:37:08Z</dcterms:modified>
</cp:coreProperties>
</file>