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DC33-74FB-ADEA-19CA-5D7BF8C9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94199-F3C7-E51A-2425-76A0FAE3D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C9688E-BF10-6B5D-29F1-67643B35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18" y="318159"/>
            <a:ext cx="7274719" cy="62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3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E3FE-8C61-2097-6AA7-10525F69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312A13-7284-BB81-BDB2-DD5098BC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667" y="130969"/>
            <a:ext cx="9955210" cy="6465094"/>
          </a:xfrm>
        </p:spPr>
      </p:pic>
    </p:spTree>
    <p:extLst>
      <p:ext uri="{BB962C8B-B14F-4D97-AF65-F5344CB8AC3E}">
        <p14:creationId xmlns:p14="http://schemas.microsoft.com/office/powerpoint/2010/main" val="224312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9824-528B-8425-8E32-62C606A8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CF66B2-C75E-268D-8D67-B82D28C13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281" y="166688"/>
            <a:ext cx="10167938" cy="6536531"/>
          </a:xfrm>
        </p:spPr>
      </p:pic>
    </p:spTree>
    <p:extLst>
      <p:ext uri="{BB962C8B-B14F-4D97-AF65-F5344CB8AC3E}">
        <p14:creationId xmlns:p14="http://schemas.microsoft.com/office/powerpoint/2010/main" val="408840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3220-B38B-2EE0-A4F7-9EF64330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B66504-BA90-A283-3A3D-E863B6354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2" y="309562"/>
            <a:ext cx="9858376" cy="6238875"/>
          </a:xfrm>
        </p:spPr>
      </p:pic>
    </p:spTree>
    <p:extLst>
      <p:ext uri="{BB962C8B-B14F-4D97-AF65-F5344CB8AC3E}">
        <p14:creationId xmlns:p14="http://schemas.microsoft.com/office/powerpoint/2010/main" val="251195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A08-7B1E-1C43-C714-2857CB42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2401ED-2680-F662-BF14-3BC16850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846" y="178593"/>
            <a:ext cx="9962308" cy="6500813"/>
          </a:xfrm>
        </p:spPr>
      </p:pic>
    </p:spTree>
    <p:extLst>
      <p:ext uri="{BB962C8B-B14F-4D97-AF65-F5344CB8AC3E}">
        <p14:creationId xmlns:p14="http://schemas.microsoft.com/office/powerpoint/2010/main" val="93554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D17A-2FAF-63DD-BD6B-E9C32A2A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436048-26E3-4A16-5041-7E94FD5AD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624" y="135731"/>
            <a:ext cx="9958752" cy="6507957"/>
          </a:xfrm>
        </p:spPr>
      </p:pic>
    </p:spTree>
    <p:extLst>
      <p:ext uri="{BB962C8B-B14F-4D97-AF65-F5344CB8AC3E}">
        <p14:creationId xmlns:p14="http://schemas.microsoft.com/office/powerpoint/2010/main" val="391694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B2D1-74BF-B545-4606-482580EE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1DB2D4-1C5F-7F5C-E053-03D43BAC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380" y="159544"/>
            <a:ext cx="9885058" cy="6424612"/>
          </a:xfrm>
        </p:spPr>
      </p:pic>
    </p:spTree>
    <p:extLst>
      <p:ext uri="{BB962C8B-B14F-4D97-AF65-F5344CB8AC3E}">
        <p14:creationId xmlns:p14="http://schemas.microsoft.com/office/powerpoint/2010/main" val="127831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9F88-1DCF-90CE-6BEA-DF92090E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F6CB3D-959D-E984-F3C3-50E46889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625" y="195263"/>
            <a:ext cx="9902531" cy="6305550"/>
          </a:xfrm>
        </p:spPr>
      </p:pic>
    </p:spTree>
    <p:extLst>
      <p:ext uri="{BB962C8B-B14F-4D97-AF65-F5344CB8AC3E}">
        <p14:creationId xmlns:p14="http://schemas.microsoft.com/office/powerpoint/2010/main" val="215836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E883-2E2C-2806-E410-BFA45DF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6B802C-9718-08D2-F0CA-47073FE92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4" y="261938"/>
            <a:ext cx="9715500" cy="6357937"/>
          </a:xfrm>
        </p:spPr>
      </p:pic>
    </p:spTree>
    <p:extLst>
      <p:ext uri="{BB962C8B-B14F-4D97-AF65-F5344CB8AC3E}">
        <p14:creationId xmlns:p14="http://schemas.microsoft.com/office/powerpoint/2010/main" val="283918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7080-B016-FD2A-F8AC-5CE96111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BB74A1-CE5F-0E4B-9B34-72F2EA6C8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344" y="154782"/>
            <a:ext cx="9858375" cy="6524624"/>
          </a:xfrm>
        </p:spPr>
      </p:pic>
    </p:spTree>
    <p:extLst>
      <p:ext uri="{BB962C8B-B14F-4D97-AF65-F5344CB8AC3E}">
        <p14:creationId xmlns:p14="http://schemas.microsoft.com/office/powerpoint/2010/main" val="264649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7DAB-FCB2-9BE6-ED68-D2474A69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298A91-CFFF-6399-F7F6-D17FB267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155" y="261938"/>
            <a:ext cx="9953625" cy="6512718"/>
          </a:xfrm>
        </p:spPr>
      </p:pic>
    </p:spTree>
    <p:extLst>
      <p:ext uri="{BB962C8B-B14F-4D97-AF65-F5344CB8AC3E}">
        <p14:creationId xmlns:p14="http://schemas.microsoft.com/office/powerpoint/2010/main" val="383175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917708659650</dc:creator>
  <cp:lastModifiedBy>917708659650</cp:lastModifiedBy>
  <cp:revision>1</cp:revision>
  <dcterms:created xsi:type="dcterms:W3CDTF">2023-09-30T04:41:07Z</dcterms:created>
  <dcterms:modified xsi:type="dcterms:W3CDTF">2023-09-30T04:47:52Z</dcterms:modified>
</cp:coreProperties>
</file>