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6.xml" ContentType="application/inkml+xml"/>
  <Override PartName="/ppt/ink/ink7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8.xml" ContentType="application/inkml+xml"/>
  <Override PartName="/ppt/ink/ink9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81" r:id="rId8"/>
    <p:sldId id="266" r:id="rId9"/>
    <p:sldId id="267" r:id="rId10"/>
    <p:sldId id="268" r:id="rId11"/>
    <p:sldId id="269" r:id="rId12"/>
    <p:sldId id="283" r:id="rId13"/>
    <p:sldId id="282" r:id="rId14"/>
    <p:sldId id="280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63" r:id="rId24"/>
    <p:sldId id="265" r:id="rId25"/>
    <p:sldId id="264" r:id="rId26"/>
    <p:sldId id="302" r:id="rId27"/>
    <p:sldId id="275" r:id="rId28"/>
    <p:sldId id="272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87" r:id="rId37"/>
    <p:sldId id="292" r:id="rId38"/>
    <p:sldId id="293" r:id="rId39"/>
    <p:sldId id="294" r:id="rId40"/>
    <p:sldId id="297" r:id="rId41"/>
    <p:sldId id="298" r:id="rId42"/>
    <p:sldId id="295" r:id="rId43"/>
    <p:sldId id="299" r:id="rId44"/>
    <p:sldId id="300" r:id="rId45"/>
    <p:sldId id="301" r:id="rId46"/>
    <p:sldId id="296" r:id="rId47"/>
    <p:sldId id="303" r:id="rId48"/>
    <p:sldId id="304" r:id="rId49"/>
    <p:sldId id="307" r:id="rId50"/>
    <p:sldId id="311" r:id="rId51"/>
    <p:sldId id="308" r:id="rId52"/>
    <p:sldId id="312" r:id="rId53"/>
    <p:sldId id="313" r:id="rId54"/>
    <p:sldId id="310" r:id="rId55"/>
    <p:sldId id="309" r:id="rId56"/>
    <p:sldId id="314" r:id="rId57"/>
    <p:sldId id="30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05307-5AFC-46FB-A44B-F695427383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DAA4922-6687-4654-8041-1A2F246C3339}">
      <dgm:prSet/>
      <dgm:spPr/>
      <dgm:t>
        <a:bodyPr/>
        <a:lstStyle/>
        <a:p>
          <a:r>
            <a:rPr lang="en-US" dirty="0"/>
            <a:t>Collaborative Recommendation System</a:t>
          </a:r>
        </a:p>
      </dgm:t>
    </dgm:pt>
    <dgm:pt modelId="{9E389EB3-0385-4A74-9B34-C768A25E95E8}" type="parTrans" cxnId="{6017A10D-6C36-46F5-B2F7-F6DEA821A0F0}">
      <dgm:prSet/>
      <dgm:spPr/>
      <dgm:t>
        <a:bodyPr/>
        <a:lstStyle/>
        <a:p>
          <a:endParaRPr lang="en-US"/>
        </a:p>
      </dgm:t>
    </dgm:pt>
    <dgm:pt modelId="{16C7CF00-82FB-4116-B637-02E450861590}" type="sibTrans" cxnId="{6017A10D-6C36-46F5-B2F7-F6DEA821A0F0}">
      <dgm:prSet/>
      <dgm:spPr/>
      <dgm:t>
        <a:bodyPr/>
        <a:lstStyle/>
        <a:p>
          <a:endParaRPr lang="en-US"/>
        </a:p>
      </dgm:t>
    </dgm:pt>
    <dgm:pt modelId="{D4A4B84E-100D-491C-8ECD-AB1B2A359AC7}">
      <dgm:prSet/>
      <dgm:spPr/>
      <dgm:t>
        <a:bodyPr/>
        <a:lstStyle/>
        <a:p>
          <a:r>
            <a:rPr lang="en-US" dirty="0"/>
            <a:t>User based/Memory Based System</a:t>
          </a:r>
        </a:p>
      </dgm:t>
    </dgm:pt>
    <dgm:pt modelId="{22E31E75-EC8C-4964-962A-B724EC995E67}" type="parTrans" cxnId="{5587E774-49E7-458B-AA38-070356E4C09E}">
      <dgm:prSet/>
      <dgm:spPr/>
      <dgm:t>
        <a:bodyPr/>
        <a:lstStyle/>
        <a:p>
          <a:endParaRPr lang="en-US"/>
        </a:p>
      </dgm:t>
    </dgm:pt>
    <dgm:pt modelId="{EFE5745F-81FB-4FE4-B2FF-4EF5E6EA1E4C}" type="sibTrans" cxnId="{5587E774-49E7-458B-AA38-070356E4C09E}">
      <dgm:prSet/>
      <dgm:spPr/>
      <dgm:t>
        <a:bodyPr/>
        <a:lstStyle/>
        <a:p>
          <a:endParaRPr lang="en-US"/>
        </a:p>
      </dgm:t>
    </dgm:pt>
    <dgm:pt modelId="{AD88BB47-D023-4E7D-8194-AA1B2BC696D2}">
      <dgm:prSet/>
      <dgm:spPr/>
      <dgm:t>
        <a:bodyPr/>
        <a:lstStyle/>
        <a:p>
          <a:r>
            <a:rPr lang="en-US" dirty="0"/>
            <a:t>Item Based</a:t>
          </a:r>
        </a:p>
      </dgm:t>
    </dgm:pt>
    <dgm:pt modelId="{527ED75A-5594-4873-9564-0E06355870C1}" type="parTrans" cxnId="{9A3E202D-79EF-442C-B8A8-298F03530728}">
      <dgm:prSet/>
      <dgm:spPr/>
      <dgm:t>
        <a:bodyPr/>
        <a:lstStyle/>
        <a:p>
          <a:endParaRPr lang="en-US"/>
        </a:p>
      </dgm:t>
    </dgm:pt>
    <dgm:pt modelId="{F229D865-EBE0-481B-9426-A15A7CA9AF21}" type="sibTrans" cxnId="{9A3E202D-79EF-442C-B8A8-298F03530728}">
      <dgm:prSet/>
      <dgm:spPr/>
      <dgm:t>
        <a:bodyPr/>
        <a:lstStyle/>
        <a:p>
          <a:endParaRPr lang="en-US"/>
        </a:p>
      </dgm:t>
    </dgm:pt>
    <dgm:pt modelId="{15A101CE-B7BF-4ED1-982D-2EBC61558169}">
      <dgm:prSet/>
      <dgm:spPr/>
      <dgm:t>
        <a:bodyPr/>
        <a:lstStyle/>
        <a:p>
          <a:r>
            <a:rPr lang="en-US"/>
            <a:t>Content Based Recommendation System</a:t>
          </a:r>
        </a:p>
      </dgm:t>
    </dgm:pt>
    <dgm:pt modelId="{1D8E179E-CC2F-4F04-9CF6-27DF711AE240}" type="parTrans" cxnId="{93281C25-FCF9-4CA6-BC7D-DB0E9974C6EE}">
      <dgm:prSet/>
      <dgm:spPr/>
      <dgm:t>
        <a:bodyPr/>
        <a:lstStyle/>
        <a:p>
          <a:endParaRPr lang="en-US"/>
        </a:p>
      </dgm:t>
    </dgm:pt>
    <dgm:pt modelId="{663D1FA1-07A1-4EF3-8E2B-D4F80D366253}" type="sibTrans" cxnId="{93281C25-FCF9-4CA6-BC7D-DB0E9974C6EE}">
      <dgm:prSet/>
      <dgm:spPr/>
      <dgm:t>
        <a:bodyPr/>
        <a:lstStyle/>
        <a:p>
          <a:endParaRPr lang="en-US"/>
        </a:p>
      </dgm:t>
    </dgm:pt>
    <dgm:pt modelId="{024E214A-704F-4909-99D0-906A3079E6C7}">
      <dgm:prSet/>
      <dgm:spPr/>
      <dgm:t>
        <a:bodyPr/>
        <a:lstStyle/>
        <a:p>
          <a:r>
            <a:rPr lang="en-US"/>
            <a:t>Popularity Based Recommendation System</a:t>
          </a:r>
        </a:p>
      </dgm:t>
    </dgm:pt>
    <dgm:pt modelId="{8628DFB4-325C-4658-BA8C-C9315759F298}" type="parTrans" cxnId="{35645ADB-424E-45A6-8882-51CAF8544A8E}">
      <dgm:prSet/>
      <dgm:spPr/>
      <dgm:t>
        <a:bodyPr/>
        <a:lstStyle/>
        <a:p>
          <a:endParaRPr lang="en-US"/>
        </a:p>
      </dgm:t>
    </dgm:pt>
    <dgm:pt modelId="{34B1CD9C-8002-455E-9FCE-216371616CC2}" type="sibTrans" cxnId="{35645ADB-424E-45A6-8882-51CAF8544A8E}">
      <dgm:prSet/>
      <dgm:spPr/>
      <dgm:t>
        <a:bodyPr/>
        <a:lstStyle/>
        <a:p>
          <a:endParaRPr lang="en-US"/>
        </a:p>
      </dgm:t>
    </dgm:pt>
    <dgm:pt modelId="{3EFC80DF-D885-4E99-9BCD-5080E583DA92}" type="pres">
      <dgm:prSet presAssocID="{A8B05307-5AFC-46FB-A44B-F695427383C2}" presName="linear" presStyleCnt="0">
        <dgm:presLayoutVars>
          <dgm:animLvl val="lvl"/>
          <dgm:resizeHandles val="exact"/>
        </dgm:presLayoutVars>
      </dgm:prSet>
      <dgm:spPr/>
    </dgm:pt>
    <dgm:pt modelId="{95B90DFB-CFF7-4A78-968B-04BA38D66A46}" type="pres">
      <dgm:prSet presAssocID="{EDAA4922-6687-4654-8041-1A2F246C33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8D4DE3-2F0D-43BA-BC41-CFF5140E212D}" type="pres">
      <dgm:prSet presAssocID="{EDAA4922-6687-4654-8041-1A2F246C3339}" presName="childText" presStyleLbl="revTx" presStyleIdx="0" presStyleCnt="1">
        <dgm:presLayoutVars>
          <dgm:bulletEnabled val="1"/>
        </dgm:presLayoutVars>
      </dgm:prSet>
      <dgm:spPr/>
    </dgm:pt>
    <dgm:pt modelId="{84A64618-0401-4491-902A-8D30E79DB3D3}" type="pres">
      <dgm:prSet presAssocID="{15A101CE-B7BF-4ED1-982D-2EBC615581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1117B3-8FEE-4C8B-89CA-461F690D68A0}" type="pres">
      <dgm:prSet presAssocID="{663D1FA1-07A1-4EF3-8E2B-D4F80D366253}" presName="spacer" presStyleCnt="0"/>
      <dgm:spPr/>
    </dgm:pt>
    <dgm:pt modelId="{2625A402-4160-4732-A0AF-70377778CF09}" type="pres">
      <dgm:prSet presAssocID="{024E214A-704F-4909-99D0-906A3079E6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6DF1105-7AFE-4519-BB6C-0AB9CEBE0DAA}" type="presOf" srcId="{A8B05307-5AFC-46FB-A44B-F695427383C2}" destId="{3EFC80DF-D885-4E99-9BCD-5080E583DA92}" srcOrd="0" destOrd="0" presId="urn:microsoft.com/office/officeart/2005/8/layout/vList2"/>
    <dgm:cxn modelId="{6017A10D-6C36-46F5-B2F7-F6DEA821A0F0}" srcId="{A8B05307-5AFC-46FB-A44B-F695427383C2}" destId="{EDAA4922-6687-4654-8041-1A2F246C3339}" srcOrd="0" destOrd="0" parTransId="{9E389EB3-0385-4A74-9B34-C768A25E95E8}" sibTransId="{16C7CF00-82FB-4116-B637-02E450861590}"/>
    <dgm:cxn modelId="{9FCDE71D-85F3-45A6-B708-2301CABEE5BE}" type="presOf" srcId="{D4A4B84E-100D-491C-8ECD-AB1B2A359AC7}" destId="{458D4DE3-2F0D-43BA-BC41-CFF5140E212D}" srcOrd="0" destOrd="0" presId="urn:microsoft.com/office/officeart/2005/8/layout/vList2"/>
    <dgm:cxn modelId="{93281C25-FCF9-4CA6-BC7D-DB0E9974C6EE}" srcId="{A8B05307-5AFC-46FB-A44B-F695427383C2}" destId="{15A101CE-B7BF-4ED1-982D-2EBC61558169}" srcOrd="1" destOrd="0" parTransId="{1D8E179E-CC2F-4F04-9CF6-27DF711AE240}" sibTransId="{663D1FA1-07A1-4EF3-8E2B-D4F80D366253}"/>
    <dgm:cxn modelId="{9A3E202D-79EF-442C-B8A8-298F03530728}" srcId="{EDAA4922-6687-4654-8041-1A2F246C3339}" destId="{AD88BB47-D023-4E7D-8194-AA1B2BC696D2}" srcOrd="1" destOrd="0" parTransId="{527ED75A-5594-4873-9564-0E06355870C1}" sibTransId="{F229D865-EBE0-481B-9426-A15A7CA9AF21}"/>
    <dgm:cxn modelId="{D5423B3B-9FA3-4AA0-84B5-72306EAA6637}" type="presOf" srcId="{EDAA4922-6687-4654-8041-1A2F246C3339}" destId="{95B90DFB-CFF7-4A78-968B-04BA38D66A46}" srcOrd="0" destOrd="0" presId="urn:microsoft.com/office/officeart/2005/8/layout/vList2"/>
    <dgm:cxn modelId="{4FEF3362-A48D-42A8-AE4B-3D80A6946104}" type="presOf" srcId="{15A101CE-B7BF-4ED1-982D-2EBC61558169}" destId="{84A64618-0401-4491-902A-8D30E79DB3D3}" srcOrd="0" destOrd="0" presId="urn:microsoft.com/office/officeart/2005/8/layout/vList2"/>
    <dgm:cxn modelId="{5587E774-49E7-458B-AA38-070356E4C09E}" srcId="{EDAA4922-6687-4654-8041-1A2F246C3339}" destId="{D4A4B84E-100D-491C-8ECD-AB1B2A359AC7}" srcOrd="0" destOrd="0" parTransId="{22E31E75-EC8C-4964-962A-B724EC995E67}" sibTransId="{EFE5745F-81FB-4FE4-B2FF-4EF5E6EA1E4C}"/>
    <dgm:cxn modelId="{3C229477-1A1D-412A-9961-462C134770C5}" type="presOf" srcId="{024E214A-704F-4909-99D0-906A3079E6C7}" destId="{2625A402-4160-4732-A0AF-70377778CF09}" srcOrd="0" destOrd="0" presId="urn:microsoft.com/office/officeart/2005/8/layout/vList2"/>
    <dgm:cxn modelId="{BC566B9A-63D0-4202-A3FF-565FAD8BE89F}" type="presOf" srcId="{AD88BB47-D023-4E7D-8194-AA1B2BC696D2}" destId="{458D4DE3-2F0D-43BA-BC41-CFF5140E212D}" srcOrd="0" destOrd="1" presId="urn:microsoft.com/office/officeart/2005/8/layout/vList2"/>
    <dgm:cxn modelId="{35645ADB-424E-45A6-8882-51CAF8544A8E}" srcId="{A8B05307-5AFC-46FB-A44B-F695427383C2}" destId="{024E214A-704F-4909-99D0-906A3079E6C7}" srcOrd="2" destOrd="0" parTransId="{8628DFB4-325C-4658-BA8C-C9315759F298}" sibTransId="{34B1CD9C-8002-455E-9FCE-216371616CC2}"/>
    <dgm:cxn modelId="{784F2FB9-9536-424E-B672-987299136876}" type="presParOf" srcId="{3EFC80DF-D885-4E99-9BCD-5080E583DA92}" destId="{95B90DFB-CFF7-4A78-968B-04BA38D66A46}" srcOrd="0" destOrd="0" presId="urn:microsoft.com/office/officeart/2005/8/layout/vList2"/>
    <dgm:cxn modelId="{A900C307-D46D-44B8-96B7-30E43D7E3644}" type="presParOf" srcId="{3EFC80DF-D885-4E99-9BCD-5080E583DA92}" destId="{458D4DE3-2F0D-43BA-BC41-CFF5140E212D}" srcOrd="1" destOrd="0" presId="urn:microsoft.com/office/officeart/2005/8/layout/vList2"/>
    <dgm:cxn modelId="{3CB7E68C-357B-4287-8C7F-AB2C74A2CA65}" type="presParOf" srcId="{3EFC80DF-D885-4E99-9BCD-5080E583DA92}" destId="{84A64618-0401-4491-902A-8D30E79DB3D3}" srcOrd="2" destOrd="0" presId="urn:microsoft.com/office/officeart/2005/8/layout/vList2"/>
    <dgm:cxn modelId="{91FCFD8A-7350-492B-99DC-A3B11EB0C249}" type="presParOf" srcId="{3EFC80DF-D885-4E99-9BCD-5080E583DA92}" destId="{341117B3-8FEE-4C8B-89CA-461F690D68A0}" srcOrd="3" destOrd="0" presId="urn:microsoft.com/office/officeart/2005/8/layout/vList2"/>
    <dgm:cxn modelId="{13263A84-D7CF-4E92-A4E0-FE40EEFF96E9}" type="presParOf" srcId="{3EFC80DF-D885-4E99-9BCD-5080E583DA92}" destId="{2625A402-4160-4732-A0AF-70377778CF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3839B-EA34-4340-849C-A1785CF7CBF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8E0B643-1D83-4862-863C-BBDCD0684183}">
      <dgm:prSet/>
      <dgm:spPr/>
      <dgm:t>
        <a:bodyPr/>
        <a:lstStyle/>
        <a:p>
          <a:r>
            <a:rPr lang="en-US" dirty="0"/>
            <a:t>Step1: Create Pivot Table , values as rating </a:t>
          </a:r>
        </a:p>
      </dgm:t>
    </dgm:pt>
    <dgm:pt modelId="{B57AECDF-473D-4F8F-A1BC-305F2D24953C}" type="parTrans" cxnId="{722154B9-1811-472D-8985-AFA67FF37953}">
      <dgm:prSet/>
      <dgm:spPr/>
      <dgm:t>
        <a:bodyPr/>
        <a:lstStyle/>
        <a:p>
          <a:endParaRPr lang="en-US"/>
        </a:p>
      </dgm:t>
    </dgm:pt>
    <dgm:pt modelId="{B8D20587-5B69-4E62-A92D-24637EDD0A50}" type="sibTrans" cxnId="{722154B9-1811-472D-8985-AFA67FF37953}">
      <dgm:prSet/>
      <dgm:spPr/>
      <dgm:t>
        <a:bodyPr/>
        <a:lstStyle/>
        <a:p>
          <a:endParaRPr lang="en-US"/>
        </a:p>
      </dgm:t>
    </dgm:pt>
    <dgm:pt modelId="{2639E9C3-FB26-4ED2-BBA1-E4C1B1007485}">
      <dgm:prSet/>
      <dgm:spPr/>
      <dgm:t>
        <a:bodyPr/>
        <a:lstStyle/>
        <a:p>
          <a:r>
            <a:rPr lang="en-US" dirty="0"/>
            <a:t>Step2: Create similarity table between Users using Pivot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Cosine Decision</a:t>
          </a:r>
        </a:p>
      </dgm:t>
    </dgm:pt>
    <dgm:pt modelId="{950C182E-072D-442B-870B-59B2C7288CDB}" type="parTrans" cxnId="{706CE053-4E0E-4B8A-9D38-071783FC353C}">
      <dgm:prSet/>
      <dgm:spPr/>
      <dgm:t>
        <a:bodyPr/>
        <a:lstStyle/>
        <a:p>
          <a:endParaRPr lang="en-US"/>
        </a:p>
      </dgm:t>
    </dgm:pt>
    <dgm:pt modelId="{148B37DA-69DE-47D4-B28F-FC48AC3F2990}" type="sibTrans" cxnId="{706CE053-4E0E-4B8A-9D38-071783FC353C}">
      <dgm:prSet/>
      <dgm:spPr/>
      <dgm:t>
        <a:bodyPr/>
        <a:lstStyle/>
        <a:p>
          <a:endParaRPr lang="en-US"/>
        </a:p>
      </dgm:t>
    </dgm:pt>
    <dgm:pt modelId="{4B184B8C-9C4A-42D7-8A64-8247645F1D6E}">
      <dgm:prSet/>
      <dgm:spPr/>
      <dgm:t>
        <a:bodyPr/>
        <a:lstStyle/>
        <a:p>
          <a:r>
            <a:rPr lang="en-US"/>
            <a:t>Step3: Predict the non filled rating for the users using formula*(This helps to find the not watched film )</a:t>
          </a:r>
        </a:p>
      </dgm:t>
    </dgm:pt>
    <dgm:pt modelId="{4B8B6450-F06F-4DEF-9C56-DC64579DD559}" type="parTrans" cxnId="{63E8B374-7995-469F-92F4-F507E8D9D64B}">
      <dgm:prSet/>
      <dgm:spPr/>
      <dgm:t>
        <a:bodyPr/>
        <a:lstStyle/>
        <a:p>
          <a:endParaRPr lang="en-US"/>
        </a:p>
      </dgm:t>
    </dgm:pt>
    <dgm:pt modelId="{AC3EF122-FBA9-45BA-BEA6-A37FFAFBD84D}" type="sibTrans" cxnId="{63E8B374-7995-469F-92F4-F507E8D9D64B}">
      <dgm:prSet/>
      <dgm:spPr/>
      <dgm:t>
        <a:bodyPr/>
        <a:lstStyle/>
        <a:p>
          <a:endParaRPr lang="en-US"/>
        </a:p>
      </dgm:t>
    </dgm:pt>
    <dgm:pt modelId="{1936DFDE-3C6D-4684-93BA-F180A4B8C898}">
      <dgm:prSet/>
      <dgm:spPr/>
      <dgm:t>
        <a:bodyPr/>
        <a:lstStyle/>
        <a:p>
          <a:r>
            <a:rPr lang="en-US" dirty="0"/>
            <a:t>Step4: Select the </a:t>
          </a:r>
          <a:r>
            <a:rPr lang="en-US" dirty="0" err="1"/>
            <a:t>user_input</a:t>
          </a:r>
          <a:endParaRPr lang="en-US" dirty="0"/>
        </a:p>
      </dgm:t>
    </dgm:pt>
    <dgm:pt modelId="{8A6A7A81-99C5-4964-AC86-E43964771C9A}" type="parTrans" cxnId="{75403F68-BA04-43B4-A794-2AED94EDC83E}">
      <dgm:prSet/>
      <dgm:spPr/>
      <dgm:t>
        <a:bodyPr/>
        <a:lstStyle/>
        <a:p>
          <a:endParaRPr lang="en-US"/>
        </a:p>
      </dgm:t>
    </dgm:pt>
    <dgm:pt modelId="{877171EE-3EAD-4B99-A33C-A7C4FF664F6B}" type="sibTrans" cxnId="{75403F68-BA04-43B4-A794-2AED94EDC83E}">
      <dgm:prSet/>
      <dgm:spPr/>
      <dgm:t>
        <a:bodyPr/>
        <a:lstStyle/>
        <a:p>
          <a:endParaRPr lang="en-US"/>
        </a:p>
      </dgm:t>
    </dgm:pt>
    <dgm:pt modelId="{0F932747-0483-4BA6-8E22-FCB1B9A285F2}">
      <dgm:prSet/>
      <dgm:spPr/>
      <dgm:t>
        <a:bodyPr/>
        <a:lstStyle/>
        <a:p>
          <a:r>
            <a:rPr lang="en-US"/>
            <a:t>Step5: For the user_input select the similar user using similarity Table(Minimum Distance is the similar)</a:t>
          </a:r>
        </a:p>
      </dgm:t>
    </dgm:pt>
    <dgm:pt modelId="{5A4E1232-9773-404B-8343-5C6293AEA3C5}" type="parTrans" cxnId="{00FD7510-7BB1-4117-88A7-06BF9F3F75BF}">
      <dgm:prSet/>
      <dgm:spPr/>
      <dgm:t>
        <a:bodyPr/>
        <a:lstStyle/>
        <a:p>
          <a:endParaRPr lang="en-US"/>
        </a:p>
      </dgm:t>
    </dgm:pt>
    <dgm:pt modelId="{597D02A6-84A4-4CEF-8B9D-6B41E1BBC293}" type="sibTrans" cxnId="{00FD7510-7BB1-4117-88A7-06BF9F3F75BF}">
      <dgm:prSet/>
      <dgm:spPr/>
      <dgm:t>
        <a:bodyPr/>
        <a:lstStyle/>
        <a:p>
          <a:endParaRPr lang="en-US"/>
        </a:p>
      </dgm:t>
    </dgm:pt>
    <dgm:pt modelId="{D59A5AFB-7D2A-425C-A7D8-986EC8DBB119}" type="pres">
      <dgm:prSet presAssocID="{31F3839B-EA34-4340-849C-A1785CF7CBFF}" presName="linear" presStyleCnt="0">
        <dgm:presLayoutVars>
          <dgm:animLvl val="lvl"/>
          <dgm:resizeHandles val="exact"/>
        </dgm:presLayoutVars>
      </dgm:prSet>
      <dgm:spPr/>
    </dgm:pt>
    <dgm:pt modelId="{E90E15D7-405A-44C6-B7B6-7081986D9CA8}" type="pres">
      <dgm:prSet presAssocID="{28E0B643-1D83-4862-863C-BBDCD06841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F3D5679-7D54-46E9-A78C-655092D264B4}" type="pres">
      <dgm:prSet presAssocID="{B8D20587-5B69-4E62-A92D-24637EDD0A50}" presName="spacer" presStyleCnt="0"/>
      <dgm:spPr/>
    </dgm:pt>
    <dgm:pt modelId="{5F28A8E5-0696-46C2-924F-4BF9DD83F8C8}" type="pres">
      <dgm:prSet presAssocID="{2639E9C3-FB26-4ED2-BBA1-E4C1B10074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658FFC-74EE-452D-A424-461DD72ED3EF}" type="pres">
      <dgm:prSet presAssocID="{148B37DA-69DE-47D4-B28F-FC48AC3F2990}" presName="spacer" presStyleCnt="0"/>
      <dgm:spPr/>
    </dgm:pt>
    <dgm:pt modelId="{4D5A6B3A-DAED-4664-A389-9961B7040406}" type="pres">
      <dgm:prSet presAssocID="{4B184B8C-9C4A-42D7-8A64-8247645F1D6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55C7DE0-EEF5-40A8-836F-99480D1336F8}" type="pres">
      <dgm:prSet presAssocID="{AC3EF122-FBA9-45BA-BEA6-A37FFAFBD84D}" presName="spacer" presStyleCnt="0"/>
      <dgm:spPr/>
    </dgm:pt>
    <dgm:pt modelId="{99C8E35D-DA59-498E-A722-7A0465D31195}" type="pres">
      <dgm:prSet presAssocID="{1936DFDE-3C6D-4684-93BA-F180A4B8C8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6607FA-823F-48F2-99E4-8EF50B09D316}" type="pres">
      <dgm:prSet presAssocID="{877171EE-3EAD-4B99-A33C-A7C4FF664F6B}" presName="spacer" presStyleCnt="0"/>
      <dgm:spPr/>
    </dgm:pt>
    <dgm:pt modelId="{A336CB25-2692-45EF-B1C6-8078717FB2F4}" type="pres">
      <dgm:prSet presAssocID="{0F932747-0483-4BA6-8E22-FCB1B9A285F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0FD7510-7BB1-4117-88A7-06BF9F3F75BF}" srcId="{31F3839B-EA34-4340-849C-A1785CF7CBFF}" destId="{0F932747-0483-4BA6-8E22-FCB1B9A285F2}" srcOrd="4" destOrd="0" parTransId="{5A4E1232-9773-404B-8343-5C6293AEA3C5}" sibTransId="{597D02A6-84A4-4CEF-8B9D-6B41E1BBC293}"/>
    <dgm:cxn modelId="{17C8AD3C-E3EF-424C-B276-757B0B2D3886}" type="presOf" srcId="{2639E9C3-FB26-4ED2-BBA1-E4C1B1007485}" destId="{5F28A8E5-0696-46C2-924F-4BF9DD83F8C8}" srcOrd="0" destOrd="0" presId="urn:microsoft.com/office/officeart/2005/8/layout/vList2"/>
    <dgm:cxn modelId="{75403F68-BA04-43B4-A794-2AED94EDC83E}" srcId="{31F3839B-EA34-4340-849C-A1785CF7CBFF}" destId="{1936DFDE-3C6D-4684-93BA-F180A4B8C898}" srcOrd="3" destOrd="0" parTransId="{8A6A7A81-99C5-4964-AC86-E43964771C9A}" sibTransId="{877171EE-3EAD-4B99-A33C-A7C4FF664F6B}"/>
    <dgm:cxn modelId="{706CE053-4E0E-4B8A-9D38-071783FC353C}" srcId="{31F3839B-EA34-4340-849C-A1785CF7CBFF}" destId="{2639E9C3-FB26-4ED2-BBA1-E4C1B1007485}" srcOrd="1" destOrd="0" parTransId="{950C182E-072D-442B-870B-59B2C7288CDB}" sibTransId="{148B37DA-69DE-47D4-B28F-FC48AC3F2990}"/>
    <dgm:cxn modelId="{63E8B374-7995-469F-92F4-F507E8D9D64B}" srcId="{31F3839B-EA34-4340-849C-A1785CF7CBFF}" destId="{4B184B8C-9C4A-42D7-8A64-8247645F1D6E}" srcOrd="2" destOrd="0" parTransId="{4B8B6450-F06F-4DEF-9C56-DC64579DD559}" sibTransId="{AC3EF122-FBA9-45BA-BEA6-A37FFAFBD84D}"/>
    <dgm:cxn modelId="{9F385785-A799-49C3-A87C-381811172DFD}" type="presOf" srcId="{1936DFDE-3C6D-4684-93BA-F180A4B8C898}" destId="{99C8E35D-DA59-498E-A722-7A0465D31195}" srcOrd="0" destOrd="0" presId="urn:microsoft.com/office/officeart/2005/8/layout/vList2"/>
    <dgm:cxn modelId="{722154B9-1811-472D-8985-AFA67FF37953}" srcId="{31F3839B-EA34-4340-849C-A1785CF7CBFF}" destId="{28E0B643-1D83-4862-863C-BBDCD0684183}" srcOrd="0" destOrd="0" parTransId="{B57AECDF-473D-4F8F-A1BC-305F2D24953C}" sibTransId="{B8D20587-5B69-4E62-A92D-24637EDD0A50}"/>
    <dgm:cxn modelId="{2E86E2D2-299A-4EA5-A138-D64763D3DE5A}" type="presOf" srcId="{31F3839B-EA34-4340-849C-A1785CF7CBFF}" destId="{D59A5AFB-7D2A-425C-A7D8-986EC8DBB119}" srcOrd="0" destOrd="0" presId="urn:microsoft.com/office/officeart/2005/8/layout/vList2"/>
    <dgm:cxn modelId="{E3CEC5D8-C192-41E8-9EED-0D0CEBD7057B}" type="presOf" srcId="{0F932747-0483-4BA6-8E22-FCB1B9A285F2}" destId="{A336CB25-2692-45EF-B1C6-8078717FB2F4}" srcOrd="0" destOrd="0" presId="urn:microsoft.com/office/officeart/2005/8/layout/vList2"/>
    <dgm:cxn modelId="{606CE5EB-D16E-4F92-9287-B72FD2C9D9D2}" type="presOf" srcId="{4B184B8C-9C4A-42D7-8A64-8247645F1D6E}" destId="{4D5A6B3A-DAED-4664-A389-9961B7040406}" srcOrd="0" destOrd="0" presId="urn:microsoft.com/office/officeart/2005/8/layout/vList2"/>
    <dgm:cxn modelId="{64E135ED-BC7C-4241-904E-37E0283881F0}" type="presOf" srcId="{28E0B643-1D83-4862-863C-BBDCD0684183}" destId="{E90E15D7-405A-44C6-B7B6-7081986D9CA8}" srcOrd="0" destOrd="0" presId="urn:microsoft.com/office/officeart/2005/8/layout/vList2"/>
    <dgm:cxn modelId="{0F52BDFD-4283-4A37-8B6E-D92833748661}" type="presParOf" srcId="{D59A5AFB-7D2A-425C-A7D8-986EC8DBB119}" destId="{E90E15D7-405A-44C6-B7B6-7081986D9CA8}" srcOrd="0" destOrd="0" presId="urn:microsoft.com/office/officeart/2005/8/layout/vList2"/>
    <dgm:cxn modelId="{8A7C5687-D09B-4503-9EF5-4F2898A33FF0}" type="presParOf" srcId="{D59A5AFB-7D2A-425C-A7D8-986EC8DBB119}" destId="{8F3D5679-7D54-46E9-A78C-655092D264B4}" srcOrd="1" destOrd="0" presId="urn:microsoft.com/office/officeart/2005/8/layout/vList2"/>
    <dgm:cxn modelId="{92C61D2A-9CE9-4F24-B056-3E77F56119F3}" type="presParOf" srcId="{D59A5AFB-7D2A-425C-A7D8-986EC8DBB119}" destId="{5F28A8E5-0696-46C2-924F-4BF9DD83F8C8}" srcOrd="2" destOrd="0" presId="urn:microsoft.com/office/officeart/2005/8/layout/vList2"/>
    <dgm:cxn modelId="{140DEE9B-9CF2-4467-B11F-A9AB6D77EDC7}" type="presParOf" srcId="{D59A5AFB-7D2A-425C-A7D8-986EC8DBB119}" destId="{CF658FFC-74EE-452D-A424-461DD72ED3EF}" srcOrd="3" destOrd="0" presId="urn:microsoft.com/office/officeart/2005/8/layout/vList2"/>
    <dgm:cxn modelId="{D4CBE2F3-E4D5-45E3-A15B-51E9C15A8806}" type="presParOf" srcId="{D59A5AFB-7D2A-425C-A7D8-986EC8DBB119}" destId="{4D5A6B3A-DAED-4664-A389-9961B7040406}" srcOrd="4" destOrd="0" presId="urn:microsoft.com/office/officeart/2005/8/layout/vList2"/>
    <dgm:cxn modelId="{8A670C30-7011-412C-8788-B9EABF1CC3B6}" type="presParOf" srcId="{D59A5AFB-7D2A-425C-A7D8-986EC8DBB119}" destId="{255C7DE0-EEF5-40A8-836F-99480D1336F8}" srcOrd="5" destOrd="0" presId="urn:microsoft.com/office/officeart/2005/8/layout/vList2"/>
    <dgm:cxn modelId="{F28BB927-28E6-4C7B-B678-69C6382A4B63}" type="presParOf" srcId="{D59A5AFB-7D2A-425C-A7D8-986EC8DBB119}" destId="{99C8E35D-DA59-498E-A722-7A0465D31195}" srcOrd="6" destOrd="0" presId="urn:microsoft.com/office/officeart/2005/8/layout/vList2"/>
    <dgm:cxn modelId="{1844D2EA-EA6A-4418-9173-E670F9A5EC54}" type="presParOf" srcId="{D59A5AFB-7D2A-425C-A7D8-986EC8DBB119}" destId="{776607FA-823F-48F2-99E4-8EF50B09D316}" srcOrd="7" destOrd="0" presId="urn:microsoft.com/office/officeart/2005/8/layout/vList2"/>
    <dgm:cxn modelId="{D2E9C79F-EBF2-46E2-A530-30EABD5A92AD}" type="presParOf" srcId="{D59A5AFB-7D2A-425C-A7D8-986EC8DBB119}" destId="{A336CB25-2692-45EF-B1C6-8078717FB2F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C141CB-35BF-45A7-BD89-FE5418AF70D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211EA59-BFF5-46B5-886B-04B31288BB63}">
      <dgm:prSet/>
      <dgm:spPr/>
      <dgm:t>
        <a:bodyPr/>
        <a:lstStyle/>
        <a:p>
          <a:r>
            <a:rPr lang="en-US"/>
            <a:t>Step6: Create a list of  movie id for similar user</a:t>
          </a:r>
        </a:p>
      </dgm:t>
    </dgm:pt>
    <dgm:pt modelId="{B5E17C17-1975-44CD-A746-7C8DF7726A5E}" type="parTrans" cxnId="{0E43D9AE-3ED4-4F3F-A327-F138234EB0F4}">
      <dgm:prSet/>
      <dgm:spPr/>
      <dgm:t>
        <a:bodyPr/>
        <a:lstStyle/>
        <a:p>
          <a:endParaRPr lang="en-US"/>
        </a:p>
      </dgm:t>
    </dgm:pt>
    <dgm:pt modelId="{691E3C1F-72FB-4D1B-AA86-CE0D3E68773F}" type="sibTrans" cxnId="{0E43D9AE-3ED4-4F3F-A327-F138234EB0F4}">
      <dgm:prSet/>
      <dgm:spPr/>
      <dgm:t>
        <a:bodyPr/>
        <a:lstStyle/>
        <a:p>
          <a:endParaRPr lang="en-US"/>
        </a:p>
      </dgm:t>
    </dgm:pt>
    <dgm:pt modelId="{28B5CD10-4DB6-4966-86DF-4C51098F751C}">
      <dgm:prSet/>
      <dgm:spPr/>
      <dgm:t>
        <a:bodyPr/>
        <a:lstStyle/>
        <a:p>
          <a:r>
            <a:rPr lang="en-US"/>
            <a:t>Step7: Create a list of movie id for  user_input</a:t>
          </a:r>
        </a:p>
      </dgm:t>
    </dgm:pt>
    <dgm:pt modelId="{BCD2491F-0FAF-48EF-BE24-FB3A2B4D9BBB}" type="parTrans" cxnId="{893DB3BC-68EE-4572-95AE-6B5DE5C3FF28}">
      <dgm:prSet/>
      <dgm:spPr/>
      <dgm:t>
        <a:bodyPr/>
        <a:lstStyle/>
        <a:p>
          <a:endParaRPr lang="en-US"/>
        </a:p>
      </dgm:t>
    </dgm:pt>
    <dgm:pt modelId="{097240AC-D568-40D3-BBBA-529D045279CA}" type="sibTrans" cxnId="{893DB3BC-68EE-4572-95AE-6B5DE5C3FF28}">
      <dgm:prSet/>
      <dgm:spPr/>
      <dgm:t>
        <a:bodyPr/>
        <a:lstStyle/>
        <a:p>
          <a:endParaRPr lang="en-US"/>
        </a:p>
      </dgm:t>
    </dgm:pt>
    <dgm:pt modelId="{01D90CCF-30D5-42D0-9BA9-64D25D46F01A}">
      <dgm:prSet/>
      <dgm:spPr/>
      <dgm:t>
        <a:bodyPr/>
        <a:lstStyle/>
        <a:p>
          <a:r>
            <a:rPr lang="en-US"/>
            <a:t>Step8: Filter the movieid of user_input which is not present in similar user</a:t>
          </a:r>
        </a:p>
      </dgm:t>
    </dgm:pt>
    <dgm:pt modelId="{46B71CCC-A8FD-4C59-BD80-33400530972E}" type="parTrans" cxnId="{18F0301E-A70E-415D-842C-6DA2EB4CDD48}">
      <dgm:prSet/>
      <dgm:spPr/>
      <dgm:t>
        <a:bodyPr/>
        <a:lstStyle/>
        <a:p>
          <a:endParaRPr lang="en-US"/>
        </a:p>
      </dgm:t>
    </dgm:pt>
    <dgm:pt modelId="{B54B74CE-5CBA-49FA-B9C6-D7ADDC0AC4D7}" type="sibTrans" cxnId="{18F0301E-A70E-415D-842C-6DA2EB4CDD48}">
      <dgm:prSet/>
      <dgm:spPr/>
      <dgm:t>
        <a:bodyPr/>
        <a:lstStyle/>
        <a:p>
          <a:endParaRPr lang="en-US"/>
        </a:p>
      </dgm:t>
    </dgm:pt>
    <dgm:pt modelId="{5083F1F7-3041-45E5-921A-82EF90BE5C7C}">
      <dgm:prSet/>
      <dgm:spPr/>
      <dgm:t>
        <a:bodyPr/>
        <a:lstStyle/>
        <a:p>
          <a:r>
            <a:rPr lang="en-US"/>
            <a:t>Step9: Filtered movieid have to check with Prediction table(step3 Answer) because of filtered movieid list are the recommended list</a:t>
          </a:r>
        </a:p>
      </dgm:t>
    </dgm:pt>
    <dgm:pt modelId="{00BA4A48-421F-41EC-882C-C0FEDF905131}" type="parTrans" cxnId="{8904F354-4247-4BCB-B898-410C22945A91}">
      <dgm:prSet/>
      <dgm:spPr/>
      <dgm:t>
        <a:bodyPr/>
        <a:lstStyle/>
        <a:p>
          <a:endParaRPr lang="en-US"/>
        </a:p>
      </dgm:t>
    </dgm:pt>
    <dgm:pt modelId="{EC980953-E8F7-48AF-AD5C-D97BB7D3D90F}" type="sibTrans" cxnId="{8904F354-4247-4BCB-B898-410C22945A91}">
      <dgm:prSet/>
      <dgm:spPr/>
      <dgm:t>
        <a:bodyPr/>
        <a:lstStyle/>
        <a:p>
          <a:endParaRPr lang="en-US"/>
        </a:p>
      </dgm:t>
    </dgm:pt>
    <dgm:pt modelId="{EA376C52-B914-4994-B89D-8633F52E228E}" type="pres">
      <dgm:prSet presAssocID="{0CC141CB-35BF-45A7-BD89-FE5418AF70D2}" presName="linear" presStyleCnt="0">
        <dgm:presLayoutVars>
          <dgm:animLvl val="lvl"/>
          <dgm:resizeHandles val="exact"/>
        </dgm:presLayoutVars>
      </dgm:prSet>
      <dgm:spPr/>
    </dgm:pt>
    <dgm:pt modelId="{27F530E8-6F37-431F-B8DC-AB440D9EADD8}" type="pres">
      <dgm:prSet presAssocID="{0211EA59-BFF5-46B5-886B-04B31288BB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021BCD-260D-45F9-9F00-617769D06437}" type="pres">
      <dgm:prSet presAssocID="{691E3C1F-72FB-4D1B-AA86-CE0D3E68773F}" presName="spacer" presStyleCnt="0"/>
      <dgm:spPr/>
    </dgm:pt>
    <dgm:pt modelId="{D744FB8A-2F40-4B76-A37B-FBC5B91AA455}" type="pres">
      <dgm:prSet presAssocID="{28B5CD10-4DB6-4966-86DF-4C51098F75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E14E8F-3ED3-4360-BF25-D11CEA69C106}" type="pres">
      <dgm:prSet presAssocID="{097240AC-D568-40D3-BBBA-529D045279CA}" presName="spacer" presStyleCnt="0"/>
      <dgm:spPr/>
    </dgm:pt>
    <dgm:pt modelId="{3F11F58F-CD54-4912-9D1C-4F72CBC8C500}" type="pres">
      <dgm:prSet presAssocID="{01D90CCF-30D5-42D0-9BA9-64D25D46F0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A68E61-4E28-4926-9FB9-0F50621A58EC}" type="pres">
      <dgm:prSet presAssocID="{B54B74CE-5CBA-49FA-B9C6-D7ADDC0AC4D7}" presName="spacer" presStyleCnt="0"/>
      <dgm:spPr/>
    </dgm:pt>
    <dgm:pt modelId="{8B6CE480-88FC-42C0-B5B5-3379BC28201B}" type="pres">
      <dgm:prSet presAssocID="{5083F1F7-3041-45E5-921A-82EF90BE5C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F0301E-A70E-415D-842C-6DA2EB4CDD48}" srcId="{0CC141CB-35BF-45A7-BD89-FE5418AF70D2}" destId="{01D90CCF-30D5-42D0-9BA9-64D25D46F01A}" srcOrd="2" destOrd="0" parTransId="{46B71CCC-A8FD-4C59-BD80-33400530972E}" sibTransId="{B54B74CE-5CBA-49FA-B9C6-D7ADDC0AC4D7}"/>
    <dgm:cxn modelId="{6138C25F-4E1D-43CF-AC96-A9CB3EEDDE91}" type="presOf" srcId="{0211EA59-BFF5-46B5-886B-04B31288BB63}" destId="{27F530E8-6F37-431F-B8DC-AB440D9EADD8}" srcOrd="0" destOrd="0" presId="urn:microsoft.com/office/officeart/2005/8/layout/vList2"/>
    <dgm:cxn modelId="{8904F354-4247-4BCB-B898-410C22945A91}" srcId="{0CC141CB-35BF-45A7-BD89-FE5418AF70D2}" destId="{5083F1F7-3041-45E5-921A-82EF90BE5C7C}" srcOrd="3" destOrd="0" parTransId="{00BA4A48-421F-41EC-882C-C0FEDF905131}" sibTransId="{EC980953-E8F7-48AF-AD5C-D97BB7D3D90F}"/>
    <dgm:cxn modelId="{01F50376-4DD6-47DD-9360-392452EDEB30}" type="presOf" srcId="{28B5CD10-4DB6-4966-86DF-4C51098F751C}" destId="{D744FB8A-2F40-4B76-A37B-FBC5B91AA455}" srcOrd="0" destOrd="0" presId="urn:microsoft.com/office/officeart/2005/8/layout/vList2"/>
    <dgm:cxn modelId="{0E43D9AE-3ED4-4F3F-A327-F138234EB0F4}" srcId="{0CC141CB-35BF-45A7-BD89-FE5418AF70D2}" destId="{0211EA59-BFF5-46B5-886B-04B31288BB63}" srcOrd="0" destOrd="0" parTransId="{B5E17C17-1975-44CD-A746-7C8DF7726A5E}" sibTransId="{691E3C1F-72FB-4D1B-AA86-CE0D3E68773F}"/>
    <dgm:cxn modelId="{893DB3BC-68EE-4572-95AE-6B5DE5C3FF28}" srcId="{0CC141CB-35BF-45A7-BD89-FE5418AF70D2}" destId="{28B5CD10-4DB6-4966-86DF-4C51098F751C}" srcOrd="1" destOrd="0" parTransId="{BCD2491F-0FAF-48EF-BE24-FB3A2B4D9BBB}" sibTransId="{097240AC-D568-40D3-BBBA-529D045279CA}"/>
    <dgm:cxn modelId="{6E3F6DC5-3D09-489C-AEDF-521B55C7FDF0}" type="presOf" srcId="{5083F1F7-3041-45E5-921A-82EF90BE5C7C}" destId="{8B6CE480-88FC-42C0-B5B5-3379BC28201B}" srcOrd="0" destOrd="0" presId="urn:microsoft.com/office/officeart/2005/8/layout/vList2"/>
    <dgm:cxn modelId="{2C4938C9-5620-4E6E-9A6B-D072CA26693A}" type="presOf" srcId="{0CC141CB-35BF-45A7-BD89-FE5418AF70D2}" destId="{EA376C52-B914-4994-B89D-8633F52E228E}" srcOrd="0" destOrd="0" presId="urn:microsoft.com/office/officeart/2005/8/layout/vList2"/>
    <dgm:cxn modelId="{A19B93D8-EEB1-4018-9C4A-1F7346E0BCE8}" type="presOf" srcId="{01D90CCF-30D5-42D0-9BA9-64D25D46F01A}" destId="{3F11F58F-CD54-4912-9D1C-4F72CBC8C500}" srcOrd="0" destOrd="0" presId="urn:microsoft.com/office/officeart/2005/8/layout/vList2"/>
    <dgm:cxn modelId="{770FDC00-C86C-47ED-9136-6FF9CE64C735}" type="presParOf" srcId="{EA376C52-B914-4994-B89D-8633F52E228E}" destId="{27F530E8-6F37-431F-B8DC-AB440D9EADD8}" srcOrd="0" destOrd="0" presId="urn:microsoft.com/office/officeart/2005/8/layout/vList2"/>
    <dgm:cxn modelId="{DD557DE7-D3C4-4A11-98A8-CC8016982CE9}" type="presParOf" srcId="{EA376C52-B914-4994-B89D-8633F52E228E}" destId="{CC021BCD-260D-45F9-9F00-617769D06437}" srcOrd="1" destOrd="0" presId="urn:microsoft.com/office/officeart/2005/8/layout/vList2"/>
    <dgm:cxn modelId="{629778A2-498B-4DB5-BB37-66EB7EA88037}" type="presParOf" srcId="{EA376C52-B914-4994-B89D-8633F52E228E}" destId="{D744FB8A-2F40-4B76-A37B-FBC5B91AA455}" srcOrd="2" destOrd="0" presId="urn:microsoft.com/office/officeart/2005/8/layout/vList2"/>
    <dgm:cxn modelId="{B6F17640-4B0B-466F-ACC7-290F4C1A5B5A}" type="presParOf" srcId="{EA376C52-B914-4994-B89D-8633F52E228E}" destId="{B2E14E8F-3ED3-4360-BF25-D11CEA69C106}" srcOrd="3" destOrd="0" presId="urn:microsoft.com/office/officeart/2005/8/layout/vList2"/>
    <dgm:cxn modelId="{A2269D7B-1087-47AF-849D-296B7A49AC1D}" type="presParOf" srcId="{EA376C52-B914-4994-B89D-8633F52E228E}" destId="{3F11F58F-CD54-4912-9D1C-4F72CBC8C500}" srcOrd="4" destOrd="0" presId="urn:microsoft.com/office/officeart/2005/8/layout/vList2"/>
    <dgm:cxn modelId="{CFC14073-04B7-4FBB-92EF-3C06C96FE6DB}" type="presParOf" srcId="{EA376C52-B914-4994-B89D-8633F52E228E}" destId="{32A68E61-4E28-4926-9FB9-0F50621A58EC}" srcOrd="5" destOrd="0" presId="urn:microsoft.com/office/officeart/2005/8/layout/vList2"/>
    <dgm:cxn modelId="{7E0F3857-70A3-421E-95FA-F7BAD5C00AC6}" type="presParOf" srcId="{EA376C52-B914-4994-B89D-8633F52E228E}" destId="{8B6CE480-88FC-42C0-B5B5-3379BC28201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8C247-BC2B-4D8E-B073-E39868AA969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A256090-9F1F-4CCB-B993-4995DCC0FF4B}">
      <dgm:prSet/>
      <dgm:spPr/>
      <dgm:t>
        <a:bodyPr/>
        <a:lstStyle/>
        <a:p>
          <a:r>
            <a:rPr lang="en-US"/>
            <a:t>Step10: But we have to select only the highest rated movie of the filtered list.</a:t>
          </a:r>
        </a:p>
      </dgm:t>
    </dgm:pt>
    <dgm:pt modelId="{34E7F37B-B769-4DC0-911E-B256DCE6B206}" type="parTrans" cxnId="{485A7AF1-1708-4CC8-9E22-845482553693}">
      <dgm:prSet/>
      <dgm:spPr/>
      <dgm:t>
        <a:bodyPr/>
        <a:lstStyle/>
        <a:p>
          <a:endParaRPr lang="en-US"/>
        </a:p>
      </dgm:t>
    </dgm:pt>
    <dgm:pt modelId="{CAE9C830-5AC4-4CB5-AA62-77566CCEC60D}" type="sibTrans" cxnId="{485A7AF1-1708-4CC8-9E22-845482553693}">
      <dgm:prSet/>
      <dgm:spPr/>
      <dgm:t>
        <a:bodyPr/>
        <a:lstStyle/>
        <a:p>
          <a:endParaRPr lang="en-US"/>
        </a:p>
      </dgm:t>
    </dgm:pt>
    <dgm:pt modelId="{152B10AE-9A3D-46FB-BEB8-6BB5EC561F1B}">
      <dgm:prSet/>
      <dgm:spPr/>
      <dgm:t>
        <a:bodyPr/>
        <a:lstStyle/>
        <a:p>
          <a:r>
            <a:rPr lang="en-US"/>
            <a:t>Step11: With help of threshold value we can select the highest rated movie(Completely using predicted table )</a:t>
          </a:r>
        </a:p>
      </dgm:t>
    </dgm:pt>
    <dgm:pt modelId="{ED896859-1A63-440E-8B70-98FD73A4DD4A}" type="parTrans" cxnId="{98A0DBAF-BC0A-45DC-A1B0-B69A6855BFCF}">
      <dgm:prSet/>
      <dgm:spPr/>
      <dgm:t>
        <a:bodyPr/>
        <a:lstStyle/>
        <a:p>
          <a:endParaRPr lang="en-US"/>
        </a:p>
      </dgm:t>
    </dgm:pt>
    <dgm:pt modelId="{A43586B3-F4AD-4008-8D7E-3AC41063D467}" type="sibTrans" cxnId="{98A0DBAF-BC0A-45DC-A1B0-B69A6855BFCF}">
      <dgm:prSet/>
      <dgm:spPr/>
      <dgm:t>
        <a:bodyPr/>
        <a:lstStyle/>
        <a:p>
          <a:endParaRPr lang="en-US"/>
        </a:p>
      </dgm:t>
    </dgm:pt>
    <dgm:pt modelId="{3CB9B8CF-F4B6-4C01-A7B1-F857249BC258}">
      <dgm:prSet/>
      <dgm:spPr/>
      <dgm:t>
        <a:bodyPr/>
        <a:lstStyle/>
        <a:p>
          <a:r>
            <a:rPr lang="en-US"/>
            <a:t>Step12: Now we have only the highest rated movieid  list of important user.</a:t>
          </a:r>
        </a:p>
      </dgm:t>
    </dgm:pt>
    <dgm:pt modelId="{D27DE189-F8E0-453A-BC34-E67B05EEC612}" type="parTrans" cxnId="{3DD18FB6-78E9-4A19-B0C8-64DA113CEFF6}">
      <dgm:prSet/>
      <dgm:spPr/>
      <dgm:t>
        <a:bodyPr/>
        <a:lstStyle/>
        <a:p>
          <a:endParaRPr lang="en-US"/>
        </a:p>
      </dgm:t>
    </dgm:pt>
    <dgm:pt modelId="{22B8FA93-4623-4C63-BE94-DE9EE994927B}" type="sibTrans" cxnId="{3DD18FB6-78E9-4A19-B0C8-64DA113CEFF6}">
      <dgm:prSet/>
      <dgm:spPr/>
      <dgm:t>
        <a:bodyPr/>
        <a:lstStyle/>
        <a:p>
          <a:endParaRPr lang="en-US"/>
        </a:p>
      </dgm:t>
    </dgm:pt>
    <dgm:pt modelId="{ABA471E8-59FE-4A5B-AFC5-1CA1A579B308}">
      <dgm:prSet/>
      <dgm:spPr/>
      <dgm:t>
        <a:bodyPr/>
        <a:lstStyle/>
        <a:p>
          <a:r>
            <a:rPr lang="en-US"/>
            <a:t>Step13: Now load the movie tile table</a:t>
          </a:r>
        </a:p>
      </dgm:t>
    </dgm:pt>
    <dgm:pt modelId="{DEFEC301-A046-46E6-96B3-4A08453BCB29}" type="parTrans" cxnId="{5A36305E-6AC1-4CEA-A507-903518661F9D}">
      <dgm:prSet/>
      <dgm:spPr/>
      <dgm:t>
        <a:bodyPr/>
        <a:lstStyle/>
        <a:p>
          <a:endParaRPr lang="en-US"/>
        </a:p>
      </dgm:t>
    </dgm:pt>
    <dgm:pt modelId="{5E049C6F-FE76-46D3-90D8-3AECC8CDA0BB}" type="sibTrans" cxnId="{5A36305E-6AC1-4CEA-A507-903518661F9D}">
      <dgm:prSet/>
      <dgm:spPr/>
      <dgm:t>
        <a:bodyPr/>
        <a:lstStyle/>
        <a:p>
          <a:endParaRPr lang="en-US"/>
        </a:p>
      </dgm:t>
    </dgm:pt>
    <dgm:pt modelId="{5E5EE439-F8EF-49B9-A38B-3627956F9842}">
      <dgm:prSet/>
      <dgm:spPr/>
      <dgm:t>
        <a:bodyPr/>
        <a:lstStyle/>
        <a:p>
          <a:r>
            <a:rPr lang="en-US"/>
            <a:t>Step14: Using movie title table we can retrive the highesr rated movie list of the user_input(Final Recommendation Title.)</a:t>
          </a:r>
        </a:p>
      </dgm:t>
    </dgm:pt>
    <dgm:pt modelId="{A1B3F5DD-7D6D-4C85-984F-9A315248AD31}" type="parTrans" cxnId="{0577ED71-A89B-492A-8800-BB48F7AD59E9}">
      <dgm:prSet/>
      <dgm:spPr/>
      <dgm:t>
        <a:bodyPr/>
        <a:lstStyle/>
        <a:p>
          <a:endParaRPr lang="en-US"/>
        </a:p>
      </dgm:t>
    </dgm:pt>
    <dgm:pt modelId="{A33CDBEC-6FFB-4E98-9E3E-E639C2159B2A}" type="sibTrans" cxnId="{0577ED71-A89B-492A-8800-BB48F7AD59E9}">
      <dgm:prSet/>
      <dgm:spPr/>
      <dgm:t>
        <a:bodyPr/>
        <a:lstStyle/>
        <a:p>
          <a:endParaRPr lang="en-US"/>
        </a:p>
      </dgm:t>
    </dgm:pt>
    <dgm:pt modelId="{74F999FB-6B77-49C4-8753-D5908BB2C8AD}" type="pres">
      <dgm:prSet presAssocID="{A4B8C247-BC2B-4D8E-B073-E39868AA9694}" presName="linear" presStyleCnt="0">
        <dgm:presLayoutVars>
          <dgm:animLvl val="lvl"/>
          <dgm:resizeHandles val="exact"/>
        </dgm:presLayoutVars>
      </dgm:prSet>
      <dgm:spPr/>
    </dgm:pt>
    <dgm:pt modelId="{2B65A140-FA38-4A4E-88F5-D75992EA58EF}" type="pres">
      <dgm:prSet presAssocID="{EA256090-9F1F-4CCB-B993-4995DCC0FF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EDE5BC-638E-4884-973C-9B5102E4BE10}" type="pres">
      <dgm:prSet presAssocID="{CAE9C830-5AC4-4CB5-AA62-77566CCEC60D}" presName="spacer" presStyleCnt="0"/>
      <dgm:spPr/>
    </dgm:pt>
    <dgm:pt modelId="{824CA153-F8DB-446C-A2BB-2FCB72683C03}" type="pres">
      <dgm:prSet presAssocID="{152B10AE-9A3D-46FB-BEB8-6BB5EC561F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78544A-8AB9-49E9-815E-4128589AAE32}" type="pres">
      <dgm:prSet presAssocID="{A43586B3-F4AD-4008-8D7E-3AC41063D467}" presName="spacer" presStyleCnt="0"/>
      <dgm:spPr/>
    </dgm:pt>
    <dgm:pt modelId="{EBF222CE-2B9E-4CCF-BC89-28834F162EDF}" type="pres">
      <dgm:prSet presAssocID="{3CB9B8CF-F4B6-4C01-A7B1-F857249BC2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0A6058-EB12-45BD-BCA5-BE6F9A9905E5}" type="pres">
      <dgm:prSet presAssocID="{22B8FA93-4623-4C63-BE94-DE9EE994927B}" presName="spacer" presStyleCnt="0"/>
      <dgm:spPr/>
    </dgm:pt>
    <dgm:pt modelId="{6AC3EA65-AD2A-454F-9B67-58DD3D67ADAF}" type="pres">
      <dgm:prSet presAssocID="{ABA471E8-59FE-4A5B-AFC5-1CA1A579B3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DE44DA-6238-440F-A885-DB8DE7E3436A}" type="pres">
      <dgm:prSet presAssocID="{5E049C6F-FE76-46D3-90D8-3AECC8CDA0BB}" presName="spacer" presStyleCnt="0"/>
      <dgm:spPr/>
    </dgm:pt>
    <dgm:pt modelId="{D6CC5E60-A772-4318-9DFC-F2FF3192033B}" type="pres">
      <dgm:prSet presAssocID="{5E5EE439-F8EF-49B9-A38B-3627956F98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A36305E-6AC1-4CEA-A507-903518661F9D}" srcId="{A4B8C247-BC2B-4D8E-B073-E39868AA9694}" destId="{ABA471E8-59FE-4A5B-AFC5-1CA1A579B308}" srcOrd="3" destOrd="0" parTransId="{DEFEC301-A046-46E6-96B3-4A08453BCB29}" sibTransId="{5E049C6F-FE76-46D3-90D8-3AECC8CDA0BB}"/>
    <dgm:cxn modelId="{9A09756F-E193-41D3-9C02-65B1691F8D3C}" type="presOf" srcId="{A4B8C247-BC2B-4D8E-B073-E39868AA9694}" destId="{74F999FB-6B77-49C4-8753-D5908BB2C8AD}" srcOrd="0" destOrd="0" presId="urn:microsoft.com/office/officeart/2005/8/layout/vList2"/>
    <dgm:cxn modelId="{0577ED71-A89B-492A-8800-BB48F7AD59E9}" srcId="{A4B8C247-BC2B-4D8E-B073-E39868AA9694}" destId="{5E5EE439-F8EF-49B9-A38B-3627956F9842}" srcOrd="4" destOrd="0" parTransId="{A1B3F5DD-7D6D-4C85-984F-9A315248AD31}" sibTransId="{A33CDBEC-6FFB-4E98-9E3E-E639C2159B2A}"/>
    <dgm:cxn modelId="{B87FFC7A-504B-406B-88F7-242C45B6654F}" type="presOf" srcId="{152B10AE-9A3D-46FB-BEB8-6BB5EC561F1B}" destId="{824CA153-F8DB-446C-A2BB-2FCB72683C03}" srcOrd="0" destOrd="0" presId="urn:microsoft.com/office/officeart/2005/8/layout/vList2"/>
    <dgm:cxn modelId="{85F84382-625A-4C88-8F3E-D31E4D5245AC}" type="presOf" srcId="{3CB9B8CF-F4B6-4C01-A7B1-F857249BC258}" destId="{EBF222CE-2B9E-4CCF-BC89-28834F162EDF}" srcOrd="0" destOrd="0" presId="urn:microsoft.com/office/officeart/2005/8/layout/vList2"/>
    <dgm:cxn modelId="{98A0DBAF-BC0A-45DC-A1B0-B69A6855BFCF}" srcId="{A4B8C247-BC2B-4D8E-B073-E39868AA9694}" destId="{152B10AE-9A3D-46FB-BEB8-6BB5EC561F1B}" srcOrd="1" destOrd="0" parTransId="{ED896859-1A63-440E-8B70-98FD73A4DD4A}" sibTransId="{A43586B3-F4AD-4008-8D7E-3AC41063D467}"/>
    <dgm:cxn modelId="{3DD18FB6-78E9-4A19-B0C8-64DA113CEFF6}" srcId="{A4B8C247-BC2B-4D8E-B073-E39868AA9694}" destId="{3CB9B8CF-F4B6-4C01-A7B1-F857249BC258}" srcOrd="2" destOrd="0" parTransId="{D27DE189-F8E0-453A-BC34-E67B05EEC612}" sibTransId="{22B8FA93-4623-4C63-BE94-DE9EE994927B}"/>
    <dgm:cxn modelId="{36350EB8-A089-49A4-9BD1-4F8B5546590E}" type="presOf" srcId="{5E5EE439-F8EF-49B9-A38B-3627956F9842}" destId="{D6CC5E60-A772-4318-9DFC-F2FF3192033B}" srcOrd="0" destOrd="0" presId="urn:microsoft.com/office/officeart/2005/8/layout/vList2"/>
    <dgm:cxn modelId="{DE7CA2E2-DD11-4E17-9567-BAAD0B57F60B}" type="presOf" srcId="{ABA471E8-59FE-4A5B-AFC5-1CA1A579B308}" destId="{6AC3EA65-AD2A-454F-9B67-58DD3D67ADAF}" srcOrd="0" destOrd="0" presId="urn:microsoft.com/office/officeart/2005/8/layout/vList2"/>
    <dgm:cxn modelId="{436868EC-6E32-4148-A36B-8C29C85B880C}" type="presOf" srcId="{EA256090-9F1F-4CCB-B993-4995DCC0FF4B}" destId="{2B65A140-FA38-4A4E-88F5-D75992EA58EF}" srcOrd="0" destOrd="0" presId="urn:microsoft.com/office/officeart/2005/8/layout/vList2"/>
    <dgm:cxn modelId="{485A7AF1-1708-4CC8-9E22-845482553693}" srcId="{A4B8C247-BC2B-4D8E-B073-E39868AA9694}" destId="{EA256090-9F1F-4CCB-B993-4995DCC0FF4B}" srcOrd="0" destOrd="0" parTransId="{34E7F37B-B769-4DC0-911E-B256DCE6B206}" sibTransId="{CAE9C830-5AC4-4CB5-AA62-77566CCEC60D}"/>
    <dgm:cxn modelId="{B0DF196D-06DF-4963-9839-27E335B4FECB}" type="presParOf" srcId="{74F999FB-6B77-49C4-8753-D5908BB2C8AD}" destId="{2B65A140-FA38-4A4E-88F5-D75992EA58EF}" srcOrd="0" destOrd="0" presId="urn:microsoft.com/office/officeart/2005/8/layout/vList2"/>
    <dgm:cxn modelId="{4E6F817E-89A5-4351-852E-32EABB13D3FD}" type="presParOf" srcId="{74F999FB-6B77-49C4-8753-D5908BB2C8AD}" destId="{4FEDE5BC-638E-4884-973C-9B5102E4BE10}" srcOrd="1" destOrd="0" presId="urn:microsoft.com/office/officeart/2005/8/layout/vList2"/>
    <dgm:cxn modelId="{36EE74A5-20D2-47D6-A37B-AF67A35FBEC3}" type="presParOf" srcId="{74F999FB-6B77-49C4-8753-D5908BB2C8AD}" destId="{824CA153-F8DB-446C-A2BB-2FCB72683C03}" srcOrd="2" destOrd="0" presId="urn:microsoft.com/office/officeart/2005/8/layout/vList2"/>
    <dgm:cxn modelId="{55A00FE0-2425-46B4-A87D-4FB743FB6F75}" type="presParOf" srcId="{74F999FB-6B77-49C4-8753-D5908BB2C8AD}" destId="{F478544A-8AB9-49E9-815E-4128589AAE32}" srcOrd="3" destOrd="0" presId="urn:microsoft.com/office/officeart/2005/8/layout/vList2"/>
    <dgm:cxn modelId="{7E42B410-5DA6-452F-A415-0A54275A120F}" type="presParOf" srcId="{74F999FB-6B77-49C4-8753-D5908BB2C8AD}" destId="{EBF222CE-2B9E-4CCF-BC89-28834F162EDF}" srcOrd="4" destOrd="0" presId="urn:microsoft.com/office/officeart/2005/8/layout/vList2"/>
    <dgm:cxn modelId="{1E0B578C-B044-4D5F-8DCD-21440EE1DB1E}" type="presParOf" srcId="{74F999FB-6B77-49C4-8753-D5908BB2C8AD}" destId="{000A6058-EB12-45BD-BCA5-BE6F9A9905E5}" srcOrd="5" destOrd="0" presId="urn:microsoft.com/office/officeart/2005/8/layout/vList2"/>
    <dgm:cxn modelId="{74AC9E89-9F3E-4E0A-AA6A-D72B420F9CDD}" type="presParOf" srcId="{74F999FB-6B77-49C4-8753-D5908BB2C8AD}" destId="{6AC3EA65-AD2A-454F-9B67-58DD3D67ADAF}" srcOrd="6" destOrd="0" presId="urn:microsoft.com/office/officeart/2005/8/layout/vList2"/>
    <dgm:cxn modelId="{0BD32691-C13B-4FD3-831D-CB43B2CF86EC}" type="presParOf" srcId="{74F999FB-6B77-49C4-8753-D5908BB2C8AD}" destId="{BFDE44DA-6238-440F-A885-DB8DE7E3436A}" srcOrd="7" destOrd="0" presId="urn:microsoft.com/office/officeart/2005/8/layout/vList2"/>
    <dgm:cxn modelId="{C1D4E3AE-DC43-46AE-96F8-8D972693CEED}" type="presParOf" srcId="{74F999FB-6B77-49C4-8753-D5908BB2C8AD}" destId="{D6CC5E60-A772-4318-9DFC-F2FF3192033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F3839B-EA34-4340-849C-A1785CF7CBF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8E0B643-1D83-4862-863C-BBDCD068418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Step1: Create Pivot Table , values as rating </a:t>
          </a:r>
        </a:p>
      </dgm:t>
    </dgm:pt>
    <dgm:pt modelId="{B57AECDF-473D-4F8F-A1BC-305F2D24953C}" type="parTrans" cxnId="{722154B9-1811-472D-8985-AFA67FF37953}">
      <dgm:prSet/>
      <dgm:spPr/>
      <dgm:t>
        <a:bodyPr/>
        <a:lstStyle/>
        <a:p>
          <a:endParaRPr lang="en-US"/>
        </a:p>
      </dgm:t>
    </dgm:pt>
    <dgm:pt modelId="{B8D20587-5B69-4E62-A92D-24637EDD0A50}" type="sibTrans" cxnId="{722154B9-1811-472D-8985-AFA67FF37953}">
      <dgm:prSet/>
      <dgm:spPr/>
      <dgm:t>
        <a:bodyPr/>
        <a:lstStyle/>
        <a:p>
          <a:endParaRPr lang="en-US"/>
        </a:p>
      </dgm:t>
    </dgm:pt>
    <dgm:pt modelId="{2639E9C3-FB26-4ED2-BBA1-E4C1B100748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Step2: Create similarity table between items using Pivot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Cosine Decision</a:t>
          </a:r>
        </a:p>
      </dgm:t>
    </dgm:pt>
    <dgm:pt modelId="{950C182E-072D-442B-870B-59B2C7288CDB}" type="parTrans" cxnId="{706CE053-4E0E-4B8A-9D38-071783FC353C}">
      <dgm:prSet/>
      <dgm:spPr/>
      <dgm:t>
        <a:bodyPr/>
        <a:lstStyle/>
        <a:p>
          <a:endParaRPr lang="en-US"/>
        </a:p>
      </dgm:t>
    </dgm:pt>
    <dgm:pt modelId="{148B37DA-69DE-47D4-B28F-FC48AC3F2990}" type="sibTrans" cxnId="{706CE053-4E0E-4B8A-9D38-071783FC353C}">
      <dgm:prSet/>
      <dgm:spPr/>
      <dgm:t>
        <a:bodyPr/>
        <a:lstStyle/>
        <a:p>
          <a:endParaRPr lang="en-US"/>
        </a:p>
      </dgm:t>
    </dgm:pt>
    <dgm:pt modelId="{4B184B8C-9C4A-42D7-8A64-8247645F1D6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Step3: Predict the non filled rating for the users using formula*(This helps to find the not watched film )</a:t>
          </a:r>
        </a:p>
      </dgm:t>
    </dgm:pt>
    <dgm:pt modelId="{4B8B6450-F06F-4DEF-9C56-DC64579DD559}" type="parTrans" cxnId="{63E8B374-7995-469F-92F4-F507E8D9D64B}">
      <dgm:prSet/>
      <dgm:spPr/>
      <dgm:t>
        <a:bodyPr/>
        <a:lstStyle/>
        <a:p>
          <a:endParaRPr lang="en-US"/>
        </a:p>
      </dgm:t>
    </dgm:pt>
    <dgm:pt modelId="{AC3EF122-FBA9-45BA-BEA6-A37FFAFBD84D}" type="sibTrans" cxnId="{63E8B374-7995-469F-92F4-F507E8D9D64B}">
      <dgm:prSet/>
      <dgm:spPr/>
      <dgm:t>
        <a:bodyPr/>
        <a:lstStyle/>
        <a:p>
          <a:endParaRPr lang="en-US"/>
        </a:p>
      </dgm:t>
    </dgm:pt>
    <dgm:pt modelId="{1936DFDE-3C6D-4684-93BA-F180A4B8C89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Step4: Select the </a:t>
          </a:r>
          <a:r>
            <a:rPr lang="en-US" dirty="0" err="1"/>
            <a:t>item_input</a:t>
          </a:r>
          <a:endParaRPr lang="en-US" dirty="0"/>
        </a:p>
      </dgm:t>
    </dgm:pt>
    <dgm:pt modelId="{8A6A7A81-99C5-4964-AC86-E43964771C9A}" type="parTrans" cxnId="{75403F68-BA04-43B4-A794-2AED94EDC83E}">
      <dgm:prSet/>
      <dgm:spPr/>
      <dgm:t>
        <a:bodyPr/>
        <a:lstStyle/>
        <a:p>
          <a:endParaRPr lang="en-US"/>
        </a:p>
      </dgm:t>
    </dgm:pt>
    <dgm:pt modelId="{877171EE-3EAD-4B99-A33C-A7C4FF664F6B}" type="sibTrans" cxnId="{75403F68-BA04-43B4-A794-2AED94EDC83E}">
      <dgm:prSet/>
      <dgm:spPr/>
      <dgm:t>
        <a:bodyPr/>
        <a:lstStyle/>
        <a:p>
          <a:endParaRPr lang="en-US"/>
        </a:p>
      </dgm:t>
    </dgm:pt>
    <dgm:pt modelId="{0F932747-0483-4BA6-8E22-FCB1B9A285F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Step5: For the </a:t>
          </a:r>
          <a:r>
            <a:rPr lang="en-US" dirty="0" err="1"/>
            <a:t>item_input</a:t>
          </a:r>
          <a:r>
            <a:rPr lang="en-US" dirty="0"/>
            <a:t> select the similar item using similarity Table(Minimum Distance is the similar)</a:t>
          </a:r>
        </a:p>
      </dgm:t>
    </dgm:pt>
    <dgm:pt modelId="{5A4E1232-9773-404B-8343-5C6293AEA3C5}" type="parTrans" cxnId="{00FD7510-7BB1-4117-88A7-06BF9F3F75BF}">
      <dgm:prSet/>
      <dgm:spPr/>
      <dgm:t>
        <a:bodyPr/>
        <a:lstStyle/>
        <a:p>
          <a:endParaRPr lang="en-US"/>
        </a:p>
      </dgm:t>
    </dgm:pt>
    <dgm:pt modelId="{597D02A6-84A4-4CEF-8B9D-6B41E1BBC293}" type="sibTrans" cxnId="{00FD7510-7BB1-4117-88A7-06BF9F3F75BF}">
      <dgm:prSet/>
      <dgm:spPr/>
      <dgm:t>
        <a:bodyPr/>
        <a:lstStyle/>
        <a:p>
          <a:endParaRPr lang="en-US"/>
        </a:p>
      </dgm:t>
    </dgm:pt>
    <dgm:pt modelId="{D59A5AFB-7D2A-425C-A7D8-986EC8DBB119}" type="pres">
      <dgm:prSet presAssocID="{31F3839B-EA34-4340-849C-A1785CF7CBFF}" presName="linear" presStyleCnt="0">
        <dgm:presLayoutVars>
          <dgm:animLvl val="lvl"/>
          <dgm:resizeHandles val="exact"/>
        </dgm:presLayoutVars>
      </dgm:prSet>
      <dgm:spPr/>
    </dgm:pt>
    <dgm:pt modelId="{E90E15D7-405A-44C6-B7B6-7081986D9CA8}" type="pres">
      <dgm:prSet presAssocID="{28E0B643-1D83-4862-863C-BBDCD06841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F3D5679-7D54-46E9-A78C-655092D264B4}" type="pres">
      <dgm:prSet presAssocID="{B8D20587-5B69-4E62-A92D-24637EDD0A50}" presName="spacer" presStyleCnt="0"/>
      <dgm:spPr/>
    </dgm:pt>
    <dgm:pt modelId="{5F28A8E5-0696-46C2-924F-4BF9DD83F8C8}" type="pres">
      <dgm:prSet presAssocID="{2639E9C3-FB26-4ED2-BBA1-E4C1B1007485}" presName="parentText" presStyleLbl="node1" presStyleIdx="1" presStyleCnt="5" custScaleY="90909">
        <dgm:presLayoutVars>
          <dgm:chMax val="0"/>
          <dgm:bulletEnabled val="1"/>
        </dgm:presLayoutVars>
      </dgm:prSet>
      <dgm:spPr/>
    </dgm:pt>
    <dgm:pt modelId="{CF658FFC-74EE-452D-A424-461DD72ED3EF}" type="pres">
      <dgm:prSet presAssocID="{148B37DA-69DE-47D4-B28F-FC48AC3F2990}" presName="spacer" presStyleCnt="0"/>
      <dgm:spPr/>
    </dgm:pt>
    <dgm:pt modelId="{4D5A6B3A-DAED-4664-A389-9961B7040406}" type="pres">
      <dgm:prSet presAssocID="{4B184B8C-9C4A-42D7-8A64-8247645F1D6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55C7DE0-EEF5-40A8-836F-99480D1336F8}" type="pres">
      <dgm:prSet presAssocID="{AC3EF122-FBA9-45BA-BEA6-A37FFAFBD84D}" presName="spacer" presStyleCnt="0"/>
      <dgm:spPr/>
    </dgm:pt>
    <dgm:pt modelId="{99C8E35D-DA59-498E-A722-7A0465D31195}" type="pres">
      <dgm:prSet presAssocID="{1936DFDE-3C6D-4684-93BA-F180A4B8C8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6607FA-823F-48F2-99E4-8EF50B09D316}" type="pres">
      <dgm:prSet presAssocID="{877171EE-3EAD-4B99-A33C-A7C4FF664F6B}" presName="spacer" presStyleCnt="0"/>
      <dgm:spPr/>
    </dgm:pt>
    <dgm:pt modelId="{A336CB25-2692-45EF-B1C6-8078717FB2F4}" type="pres">
      <dgm:prSet presAssocID="{0F932747-0483-4BA6-8E22-FCB1B9A285F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0FD7510-7BB1-4117-88A7-06BF9F3F75BF}" srcId="{31F3839B-EA34-4340-849C-A1785CF7CBFF}" destId="{0F932747-0483-4BA6-8E22-FCB1B9A285F2}" srcOrd="4" destOrd="0" parTransId="{5A4E1232-9773-404B-8343-5C6293AEA3C5}" sibTransId="{597D02A6-84A4-4CEF-8B9D-6B41E1BBC293}"/>
    <dgm:cxn modelId="{17C8AD3C-E3EF-424C-B276-757B0B2D3886}" type="presOf" srcId="{2639E9C3-FB26-4ED2-BBA1-E4C1B1007485}" destId="{5F28A8E5-0696-46C2-924F-4BF9DD83F8C8}" srcOrd="0" destOrd="0" presId="urn:microsoft.com/office/officeart/2005/8/layout/vList2"/>
    <dgm:cxn modelId="{75403F68-BA04-43B4-A794-2AED94EDC83E}" srcId="{31F3839B-EA34-4340-849C-A1785CF7CBFF}" destId="{1936DFDE-3C6D-4684-93BA-F180A4B8C898}" srcOrd="3" destOrd="0" parTransId="{8A6A7A81-99C5-4964-AC86-E43964771C9A}" sibTransId="{877171EE-3EAD-4B99-A33C-A7C4FF664F6B}"/>
    <dgm:cxn modelId="{706CE053-4E0E-4B8A-9D38-071783FC353C}" srcId="{31F3839B-EA34-4340-849C-A1785CF7CBFF}" destId="{2639E9C3-FB26-4ED2-BBA1-E4C1B1007485}" srcOrd="1" destOrd="0" parTransId="{950C182E-072D-442B-870B-59B2C7288CDB}" sibTransId="{148B37DA-69DE-47D4-B28F-FC48AC3F2990}"/>
    <dgm:cxn modelId="{63E8B374-7995-469F-92F4-F507E8D9D64B}" srcId="{31F3839B-EA34-4340-849C-A1785CF7CBFF}" destId="{4B184B8C-9C4A-42D7-8A64-8247645F1D6E}" srcOrd="2" destOrd="0" parTransId="{4B8B6450-F06F-4DEF-9C56-DC64579DD559}" sibTransId="{AC3EF122-FBA9-45BA-BEA6-A37FFAFBD84D}"/>
    <dgm:cxn modelId="{9F385785-A799-49C3-A87C-381811172DFD}" type="presOf" srcId="{1936DFDE-3C6D-4684-93BA-F180A4B8C898}" destId="{99C8E35D-DA59-498E-A722-7A0465D31195}" srcOrd="0" destOrd="0" presId="urn:microsoft.com/office/officeart/2005/8/layout/vList2"/>
    <dgm:cxn modelId="{722154B9-1811-472D-8985-AFA67FF37953}" srcId="{31F3839B-EA34-4340-849C-A1785CF7CBFF}" destId="{28E0B643-1D83-4862-863C-BBDCD0684183}" srcOrd="0" destOrd="0" parTransId="{B57AECDF-473D-4F8F-A1BC-305F2D24953C}" sibTransId="{B8D20587-5B69-4E62-A92D-24637EDD0A50}"/>
    <dgm:cxn modelId="{2E86E2D2-299A-4EA5-A138-D64763D3DE5A}" type="presOf" srcId="{31F3839B-EA34-4340-849C-A1785CF7CBFF}" destId="{D59A5AFB-7D2A-425C-A7D8-986EC8DBB119}" srcOrd="0" destOrd="0" presId="urn:microsoft.com/office/officeart/2005/8/layout/vList2"/>
    <dgm:cxn modelId="{E3CEC5D8-C192-41E8-9EED-0D0CEBD7057B}" type="presOf" srcId="{0F932747-0483-4BA6-8E22-FCB1B9A285F2}" destId="{A336CB25-2692-45EF-B1C6-8078717FB2F4}" srcOrd="0" destOrd="0" presId="urn:microsoft.com/office/officeart/2005/8/layout/vList2"/>
    <dgm:cxn modelId="{606CE5EB-D16E-4F92-9287-B72FD2C9D9D2}" type="presOf" srcId="{4B184B8C-9C4A-42D7-8A64-8247645F1D6E}" destId="{4D5A6B3A-DAED-4664-A389-9961B7040406}" srcOrd="0" destOrd="0" presId="urn:microsoft.com/office/officeart/2005/8/layout/vList2"/>
    <dgm:cxn modelId="{64E135ED-BC7C-4241-904E-37E0283881F0}" type="presOf" srcId="{28E0B643-1D83-4862-863C-BBDCD0684183}" destId="{E90E15D7-405A-44C6-B7B6-7081986D9CA8}" srcOrd="0" destOrd="0" presId="urn:microsoft.com/office/officeart/2005/8/layout/vList2"/>
    <dgm:cxn modelId="{0F52BDFD-4283-4A37-8B6E-D92833748661}" type="presParOf" srcId="{D59A5AFB-7D2A-425C-A7D8-986EC8DBB119}" destId="{E90E15D7-405A-44C6-B7B6-7081986D9CA8}" srcOrd="0" destOrd="0" presId="urn:microsoft.com/office/officeart/2005/8/layout/vList2"/>
    <dgm:cxn modelId="{8A7C5687-D09B-4503-9EF5-4F2898A33FF0}" type="presParOf" srcId="{D59A5AFB-7D2A-425C-A7D8-986EC8DBB119}" destId="{8F3D5679-7D54-46E9-A78C-655092D264B4}" srcOrd="1" destOrd="0" presId="urn:microsoft.com/office/officeart/2005/8/layout/vList2"/>
    <dgm:cxn modelId="{92C61D2A-9CE9-4F24-B056-3E77F56119F3}" type="presParOf" srcId="{D59A5AFB-7D2A-425C-A7D8-986EC8DBB119}" destId="{5F28A8E5-0696-46C2-924F-4BF9DD83F8C8}" srcOrd="2" destOrd="0" presId="urn:microsoft.com/office/officeart/2005/8/layout/vList2"/>
    <dgm:cxn modelId="{140DEE9B-9CF2-4467-B11F-A9AB6D77EDC7}" type="presParOf" srcId="{D59A5AFB-7D2A-425C-A7D8-986EC8DBB119}" destId="{CF658FFC-74EE-452D-A424-461DD72ED3EF}" srcOrd="3" destOrd="0" presId="urn:microsoft.com/office/officeart/2005/8/layout/vList2"/>
    <dgm:cxn modelId="{D4CBE2F3-E4D5-45E3-A15B-51E9C15A8806}" type="presParOf" srcId="{D59A5AFB-7D2A-425C-A7D8-986EC8DBB119}" destId="{4D5A6B3A-DAED-4664-A389-9961B7040406}" srcOrd="4" destOrd="0" presId="urn:microsoft.com/office/officeart/2005/8/layout/vList2"/>
    <dgm:cxn modelId="{8A670C30-7011-412C-8788-B9EABF1CC3B6}" type="presParOf" srcId="{D59A5AFB-7D2A-425C-A7D8-986EC8DBB119}" destId="{255C7DE0-EEF5-40A8-836F-99480D1336F8}" srcOrd="5" destOrd="0" presId="urn:microsoft.com/office/officeart/2005/8/layout/vList2"/>
    <dgm:cxn modelId="{F28BB927-28E6-4C7B-B678-69C6382A4B63}" type="presParOf" srcId="{D59A5AFB-7D2A-425C-A7D8-986EC8DBB119}" destId="{99C8E35D-DA59-498E-A722-7A0465D31195}" srcOrd="6" destOrd="0" presId="urn:microsoft.com/office/officeart/2005/8/layout/vList2"/>
    <dgm:cxn modelId="{1844D2EA-EA6A-4418-9173-E670F9A5EC54}" type="presParOf" srcId="{D59A5AFB-7D2A-425C-A7D8-986EC8DBB119}" destId="{776607FA-823F-48F2-99E4-8EF50B09D316}" srcOrd="7" destOrd="0" presId="urn:microsoft.com/office/officeart/2005/8/layout/vList2"/>
    <dgm:cxn modelId="{D2E9C79F-EBF2-46E2-A530-30EABD5A92AD}" type="presParOf" srcId="{D59A5AFB-7D2A-425C-A7D8-986EC8DBB119}" destId="{A336CB25-2692-45EF-B1C6-8078717FB2F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C141CB-35BF-45A7-BD89-FE5418AF70D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11EA59-BFF5-46B5-886B-04B31288BB6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Step6: Create a list of  user id for similar items</a:t>
          </a:r>
        </a:p>
      </dgm:t>
    </dgm:pt>
    <dgm:pt modelId="{B5E17C17-1975-44CD-A746-7C8DF7726A5E}" type="parTrans" cxnId="{0E43D9AE-3ED4-4F3F-A327-F138234EB0F4}">
      <dgm:prSet/>
      <dgm:spPr/>
      <dgm:t>
        <a:bodyPr/>
        <a:lstStyle/>
        <a:p>
          <a:endParaRPr lang="en-US"/>
        </a:p>
      </dgm:t>
    </dgm:pt>
    <dgm:pt modelId="{691E3C1F-72FB-4D1B-AA86-CE0D3E68773F}" type="sibTrans" cxnId="{0E43D9AE-3ED4-4F3F-A327-F138234EB0F4}">
      <dgm:prSet/>
      <dgm:spPr/>
      <dgm:t>
        <a:bodyPr/>
        <a:lstStyle/>
        <a:p>
          <a:endParaRPr lang="en-US"/>
        </a:p>
      </dgm:t>
    </dgm:pt>
    <dgm:pt modelId="{01D90CCF-30D5-42D0-9BA9-64D25D46F01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Step8: Filter the user id of </a:t>
          </a:r>
          <a:r>
            <a:rPr lang="en-US" dirty="0" err="1"/>
            <a:t>item_input</a:t>
          </a:r>
          <a:r>
            <a:rPr lang="en-US" dirty="0"/>
            <a:t> which is not present in similar user</a:t>
          </a:r>
        </a:p>
      </dgm:t>
    </dgm:pt>
    <dgm:pt modelId="{46B71CCC-A8FD-4C59-BD80-33400530972E}" type="parTrans" cxnId="{18F0301E-A70E-415D-842C-6DA2EB4CDD48}">
      <dgm:prSet/>
      <dgm:spPr/>
      <dgm:t>
        <a:bodyPr/>
        <a:lstStyle/>
        <a:p>
          <a:endParaRPr lang="en-US"/>
        </a:p>
      </dgm:t>
    </dgm:pt>
    <dgm:pt modelId="{B54B74CE-5CBA-49FA-B9C6-D7ADDC0AC4D7}" type="sibTrans" cxnId="{18F0301E-A70E-415D-842C-6DA2EB4CDD48}">
      <dgm:prSet/>
      <dgm:spPr/>
      <dgm:t>
        <a:bodyPr/>
        <a:lstStyle/>
        <a:p>
          <a:endParaRPr lang="en-US"/>
        </a:p>
      </dgm:t>
    </dgm:pt>
    <dgm:pt modelId="{5083F1F7-3041-45E5-921A-82EF90BE5C7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Step9: Filtered </a:t>
          </a:r>
          <a:r>
            <a:rPr lang="en-US" dirty="0" err="1"/>
            <a:t>userid</a:t>
          </a:r>
          <a:r>
            <a:rPr lang="en-US" dirty="0"/>
            <a:t> have to check with Prediction table(step3 Answer) because of filtered </a:t>
          </a:r>
          <a:r>
            <a:rPr lang="en-US" dirty="0" err="1"/>
            <a:t>userid</a:t>
          </a:r>
          <a:r>
            <a:rPr lang="en-US" dirty="0"/>
            <a:t> list are the recommended list</a:t>
          </a:r>
        </a:p>
      </dgm:t>
    </dgm:pt>
    <dgm:pt modelId="{00BA4A48-421F-41EC-882C-C0FEDF905131}" type="parTrans" cxnId="{8904F354-4247-4BCB-B898-410C22945A91}">
      <dgm:prSet/>
      <dgm:spPr/>
      <dgm:t>
        <a:bodyPr/>
        <a:lstStyle/>
        <a:p>
          <a:endParaRPr lang="en-US"/>
        </a:p>
      </dgm:t>
    </dgm:pt>
    <dgm:pt modelId="{EC980953-E8F7-48AF-AD5C-D97BB7D3D90F}" type="sibTrans" cxnId="{8904F354-4247-4BCB-B898-410C22945A91}">
      <dgm:prSet/>
      <dgm:spPr/>
      <dgm:t>
        <a:bodyPr/>
        <a:lstStyle/>
        <a:p>
          <a:endParaRPr lang="en-US"/>
        </a:p>
      </dgm:t>
    </dgm:pt>
    <dgm:pt modelId="{28B5CD10-4DB6-4966-86DF-4C51098F751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Step7: Create a list of user id for  </a:t>
          </a:r>
          <a:r>
            <a:rPr lang="en-US" dirty="0" err="1"/>
            <a:t>item_input</a:t>
          </a:r>
          <a:endParaRPr lang="en-US" dirty="0"/>
        </a:p>
      </dgm:t>
    </dgm:pt>
    <dgm:pt modelId="{097240AC-D568-40D3-BBBA-529D045279CA}" type="sibTrans" cxnId="{893DB3BC-68EE-4572-95AE-6B5DE5C3FF28}">
      <dgm:prSet/>
      <dgm:spPr/>
      <dgm:t>
        <a:bodyPr/>
        <a:lstStyle/>
        <a:p>
          <a:endParaRPr lang="en-US"/>
        </a:p>
      </dgm:t>
    </dgm:pt>
    <dgm:pt modelId="{BCD2491F-0FAF-48EF-BE24-FB3A2B4D9BBB}" type="parTrans" cxnId="{893DB3BC-68EE-4572-95AE-6B5DE5C3FF28}">
      <dgm:prSet/>
      <dgm:spPr/>
      <dgm:t>
        <a:bodyPr/>
        <a:lstStyle/>
        <a:p>
          <a:endParaRPr lang="en-US"/>
        </a:p>
      </dgm:t>
    </dgm:pt>
    <dgm:pt modelId="{EA376C52-B914-4994-B89D-8633F52E228E}" type="pres">
      <dgm:prSet presAssocID="{0CC141CB-35BF-45A7-BD89-FE5418AF70D2}" presName="linear" presStyleCnt="0">
        <dgm:presLayoutVars>
          <dgm:animLvl val="lvl"/>
          <dgm:resizeHandles val="exact"/>
        </dgm:presLayoutVars>
      </dgm:prSet>
      <dgm:spPr/>
    </dgm:pt>
    <dgm:pt modelId="{27F530E8-6F37-431F-B8DC-AB440D9EADD8}" type="pres">
      <dgm:prSet presAssocID="{0211EA59-BFF5-46B5-886B-04B31288BB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021BCD-260D-45F9-9F00-617769D06437}" type="pres">
      <dgm:prSet presAssocID="{691E3C1F-72FB-4D1B-AA86-CE0D3E68773F}" presName="spacer" presStyleCnt="0"/>
      <dgm:spPr/>
    </dgm:pt>
    <dgm:pt modelId="{D744FB8A-2F40-4B76-A37B-FBC5B91AA455}" type="pres">
      <dgm:prSet presAssocID="{28B5CD10-4DB6-4966-86DF-4C51098F75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E14E8F-3ED3-4360-BF25-D11CEA69C106}" type="pres">
      <dgm:prSet presAssocID="{097240AC-D568-40D3-BBBA-529D045279CA}" presName="spacer" presStyleCnt="0"/>
      <dgm:spPr/>
    </dgm:pt>
    <dgm:pt modelId="{3F11F58F-CD54-4912-9D1C-4F72CBC8C500}" type="pres">
      <dgm:prSet presAssocID="{01D90CCF-30D5-42D0-9BA9-64D25D46F0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A68E61-4E28-4926-9FB9-0F50621A58EC}" type="pres">
      <dgm:prSet presAssocID="{B54B74CE-5CBA-49FA-B9C6-D7ADDC0AC4D7}" presName="spacer" presStyleCnt="0"/>
      <dgm:spPr/>
    </dgm:pt>
    <dgm:pt modelId="{8B6CE480-88FC-42C0-B5B5-3379BC28201B}" type="pres">
      <dgm:prSet presAssocID="{5083F1F7-3041-45E5-921A-82EF90BE5C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F0301E-A70E-415D-842C-6DA2EB4CDD48}" srcId="{0CC141CB-35BF-45A7-BD89-FE5418AF70D2}" destId="{01D90CCF-30D5-42D0-9BA9-64D25D46F01A}" srcOrd="2" destOrd="0" parTransId="{46B71CCC-A8FD-4C59-BD80-33400530972E}" sibTransId="{B54B74CE-5CBA-49FA-B9C6-D7ADDC0AC4D7}"/>
    <dgm:cxn modelId="{6138C25F-4E1D-43CF-AC96-A9CB3EEDDE91}" type="presOf" srcId="{0211EA59-BFF5-46B5-886B-04B31288BB63}" destId="{27F530E8-6F37-431F-B8DC-AB440D9EADD8}" srcOrd="0" destOrd="0" presId="urn:microsoft.com/office/officeart/2005/8/layout/vList2"/>
    <dgm:cxn modelId="{8904F354-4247-4BCB-B898-410C22945A91}" srcId="{0CC141CB-35BF-45A7-BD89-FE5418AF70D2}" destId="{5083F1F7-3041-45E5-921A-82EF90BE5C7C}" srcOrd="3" destOrd="0" parTransId="{00BA4A48-421F-41EC-882C-C0FEDF905131}" sibTransId="{EC980953-E8F7-48AF-AD5C-D97BB7D3D90F}"/>
    <dgm:cxn modelId="{01F50376-4DD6-47DD-9360-392452EDEB30}" type="presOf" srcId="{28B5CD10-4DB6-4966-86DF-4C51098F751C}" destId="{D744FB8A-2F40-4B76-A37B-FBC5B91AA455}" srcOrd="0" destOrd="0" presId="urn:microsoft.com/office/officeart/2005/8/layout/vList2"/>
    <dgm:cxn modelId="{0E43D9AE-3ED4-4F3F-A327-F138234EB0F4}" srcId="{0CC141CB-35BF-45A7-BD89-FE5418AF70D2}" destId="{0211EA59-BFF5-46B5-886B-04B31288BB63}" srcOrd="0" destOrd="0" parTransId="{B5E17C17-1975-44CD-A746-7C8DF7726A5E}" sibTransId="{691E3C1F-72FB-4D1B-AA86-CE0D3E68773F}"/>
    <dgm:cxn modelId="{893DB3BC-68EE-4572-95AE-6B5DE5C3FF28}" srcId="{0CC141CB-35BF-45A7-BD89-FE5418AF70D2}" destId="{28B5CD10-4DB6-4966-86DF-4C51098F751C}" srcOrd="1" destOrd="0" parTransId="{BCD2491F-0FAF-48EF-BE24-FB3A2B4D9BBB}" sibTransId="{097240AC-D568-40D3-BBBA-529D045279CA}"/>
    <dgm:cxn modelId="{6E3F6DC5-3D09-489C-AEDF-521B55C7FDF0}" type="presOf" srcId="{5083F1F7-3041-45E5-921A-82EF90BE5C7C}" destId="{8B6CE480-88FC-42C0-B5B5-3379BC28201B}" srcOrd="0" destOrd="0" presId="urn:microsoft.com/office/officeart/2005/8/layout/vList2"/>
    <dgm:cxn modelId="{2C4938C9-5620-4E6E-9A6B-D072CA26693A}" type="presOf" srcId="{0CC141CB-35BF-45A7-BD89-FE5418AF70D2}" destId="{EA376C52-B914-4994-B89D-8633F52E228E}" srcOrd="0" destOrd="0" presId="urn:microsoft.com/office/officeart/2005/8/layout/vList2"/>
    <dgm:cxn modelId="{A19B93D8-EEB1-4018-9C4A-1F7346E0BCE8}" type="presOf" srcId="{01D90CCF-30D5-42D0-9BA9-64D25D46F01A}" destId="{3F11F58F-CD54-4912-9D1C-4F72CBC8C500}" srcOrd="0" destOrd="0" presId="urn:microsoft.com/office/officeart/2005/8/layout/vList2"/>
    <dgm:cxn modelId="{770FDC00-C86C-47ED-9136-6FF9CE64C735}" type="presParOf" srcId="{EA376C52-B914-4994-B89D-8633F52E228E}" destId="{27F530E8-6F37-431F-B8DC-AB440D9EADD8}" srcOrd="0" destOrd="0" presId="urn:microsoft.com/office/officeart/2005/8/layout/vList2"/>
    <dgm:cxn modelId="{DD557DE7-D3C4-4A11-98A8-CC8016982CE9}" type="presParOf" srcId="{EA376C52-B914-4994-B89D-8633F52E228E}" destId="{CC021BCD-260D-45F9-9F00-617769D06437}" srcOrd="1" destOrd="0" presId="urn:microsoft.com/office/officeart/2005/8/layout/vList2"/>
    <dgm:cxn modelId="{629778A2-498B-4DB5-BB37-66EB7EA88037}" type="presParOf" srcId="{EA376C52-B914-4994-B89D-8633F52E228E}" destId="{D744FB8A-2F40-4B76-A37B-FBC5B91AA455}" srcOrd="2" destOrd="0" presId="urn:microsoft.com/office/officeart/2005/8/layout/vList2"/>
    <dgm:cxn modelId="{B6F17640-4B0B-466F-ACC7-290F4C1A5B5A}" type="presParOf" srcId="{EA376C52-B914-4994-B89D-8633F52E228E}" destId="{B2E14E8F-3ED3-4360-BF25-D11CEA69C106}" srcOrd="3" destOrd="0" presId="urn:microsoft.com/office/officeart/2005/8/layout/vList2"/>
    <dgm:cxn modelId="{A2269D7B-1087-47AF-849D-296B7A49AC1D}" type="presParOf" srcId="{EA376C52-B914-4994-B89D-8633F52E228E}" destId="{3F11F58F-CD54-4912-9D1C-4F72CBC8C500}" srcOrd="4" destOrd="0" presId="urn:microsoft.com/office/officeart/2005/8/layout/vList2"/>
    <dgm:cxn modelId="{CFC14073-04B7-4FBB-92EF-3C06C96FE6DB}" type="presParOf" srcId="{EA376C52-B914-4994-B89D-8633F52E228E}" destId="{32A68E61-4E28-4926-9FB9-0F50621A58EC}" srcOrd="5" destOrd="0" presId="urn:microsoft.com/office/officeart/2005/8/layout/vList2"/>
    <dgm:cxn modelId="{7E0F3857-70A3-421E-95FA-F7BAD5C00AC6}" type="presParOf" srcId="{EA376C52-B914-4994-B89D-8633F52E228E}" destId="{8B6CE480-88FC-42C0-B5B5-3379BC28201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B8C247-BC2B-4D8E-B073-E39868AA969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A256090-9F1F-4CCB-B993-4995DCC0FF4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Step10: But we have to select only the highest rated movie of the filtered list user id</a:t>
          </a:r>
        </a:p>
      </dgm:t>
    </dgm:pt>
    <dgm:pt modelId="{34E7F37B-B769-4DC0-911E-B256DCE6B206}" type="parTrans" cxnId="{485A7AF1-1708-4CC8-9E22-845482553693}">
      <dgm:prSet/>
      <dgm:spPr/>
      <dgm:t>
        <a:bodyPr/>
        <a:lstStyle/>
        <a:p>
          <a:endParaRPr lang="en-US"/>
        </a:p>
      </dgm:t>
    </dgm:pt>
    <dgm:pt modelId="{CAE9C830-5AC4-4CB5-AA62-77566CCEC60D}" type="sibTrans" cxnId="{485A7AF1-1708-4CC8-9E22-845482553693}">
      <dgm:prSet/>
      <dgm:spPr/>
      <dgm:t>
        <a:bodyPr/>
        <a:lstStyle/>
        <a:p>
          <a:endParaRPr lang="en-US"/>
        </a:p>
      </dgm:t>
    </dgm:pt>
    <dgm:pt modelId="{152B10AE-9A3D-46FB-BEB8-6BB5EC561F1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Step11: With help of threshold value we can select the highest rated movie(Completely using predicted table )</a:t>
          </a:r>
        </a:p>
      </dgm:t>
    </dgm:pt>
    <dgm:pt modelId="{ED896859-1A63-440E-8B70-98FD73A4DD4A}" type="parTrans" cxnId="{98A0DBAF-BC0A-45DC-A1B0-B69A6855BFCF}">
      <dgm:prSet/>
      <dgm:spPr/>
      <dgm:t>
        <a:bodyPr/>
        <a:lstStyle/>
        <a:p>
          <a:endParaRPr lang="en-US"/>
        </a:p>
      </dgm:t>
    </dgm:pt>
    <dgm:pt modelId="{A43586B3-F4AD-4008-8D7E-3AC41063D467}" type="sibTrans" cxnId="{98A0DBAF-BC0A-45DC-A1B0-B69A6855BFCF}">
      <dgm:prSet/>
      <dgm:spPr/>
      <dgm:t>
        <a:bodyPr/>
        <a:lstStyle/>
        <a:p>
          <a:endParaRPr lang="en-US"/>
        </a:p>
      </dgm:t>
    </dgm:pt>
    <dgm:pt modelId="{3CB9B8CF-F4B6-4C01-A7B1-F857249BC25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Step12: Now we have only the highest rated </a:t>
          </a:r>
          <a:r>
            <a:rPr lang="en-US" dirty="0" err="1"/>
            <a:t>movieid</a:t>
          </a:r>
          <a:r>
            <a:rPr lang="en-US" dirty="0"/>
            <a:t>  list of important user.</a:t>
          </a:r>
        </a:p>
      </dgm:t>
    </dgm:pt>
    <dgm:pt modelId="{D27DE189-F8E0-453A-BC34-E67B05EEC612}" type="parTrans" cxnId="{3DD18FB6-78E9-4A19-B0C8-64DA113CEFF6}">
      <dgm:prSet/>
      <dgm:spPr/>
      <dgm:t>
        <a:bodyPr/>
        <a:lstStyle/>
        <a:p>
          <a:endParaRPr lang="en-US"/>
        </a:p>
      </dgm:t>
    </dgm:pt>
    <dgm:pt modelId="{22B8FA93-4623-4C63-BE94-DE9EE994927B}" type="sibTrans" cxnId="{3DD18FB6-78E9-4A19-B0C8-64DA113CEFF6}">
      <dgm:prSet/>
      <dgm:spPr/>
      <dgm:t>
        <a:bodyPr/>
        <a:lstStyle/>
        <a:p>
          <a:endParaRPr lang="en-US"/>
        </a:p>
      </dgm:t>
    </dgm:pt>
    <dgm:pt modelId="{74F999FB-6B77-49C4-8753-D5908BB2C8AD}" type="pres">
      <dgm:prSet presAssocID="{A4B8C247-BC2B-4D8E-B073-E39868AA9694}" presName="linear" presStyleCnt="0">
        <dgm:presLayoutVars>
          <dgm:animLvl val="lvl"/>
          <dgm:resizeHandles val="exact"/>
        </dgm:presLayoutVars>
      </dgm:prSet>
      <dgm:spPr/>
    </dgm:pt>
    <dgm:pt modelId="{2B65A140-FA38-4A4E-88F5-D75992EA58EF}" type="pres">
      <dgm:prSet presAssocID="{EA256090-9F1F-4CCB-B993-4995DCC0FF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EDE5BC-638E-4884-973C-9B5102E4BE10}" type="pres">
      <dgm:prSet presAssocID="{CAE9C830-5AC4-4CB5-AA62-77566CCEC60D}" presName="spacer" presStyleCnt="0"/>
      <dgm:spPr/>
    </dgm:pt>
    <dgm:pt modelId="{824CA153-F8DB-446C-A2BB-2FCB72683C03}" type="pres">
      <dgm:prSet presAssocID="{152B10AE-9A3D-46FB-BEB8-6BB5EC561F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78544A-8AB9-49E9-815E-4128589AAE32}" type="pres">
      <dgm:prSet presAssocID="{A43586B3-F4AD-4008-8D7E-3AC41063D467}" presName="spacer" presStyleCnt="0"/>
      <dgm:spPr/>
    </dgm:pt>
    <dgm:pt modelId="{EBF222CE-2B9E-4CCF-BC89-28834F162EDF}" type="pres">
      <dgm:prSet presAssocID="{3CB9B8CF-F4B6-4C01-A7B1-F857249BC2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A09756F-E193-41D3-9C02-65B1691F8D3C}" type="presOf" srcId="{A4B8C247-BC2B-4D8E-B073-E39868AA9694}" destId="{74F999FB-6B77-49C4-8753-D5908BB2C8AD}" srcOrd="0" destOrd="0" presId="urn:microsoft.com/office/officeart/2005/8/layout/vList2"/>
    <dgm:cxn modelId="{B87FFC7A-504B-406B-88F7-242C45B6654F}" type="presOf" srcId="{152B10AE-9A3D-46FB-BEB8-6BB5EC561F1B}" destId="{824CA153-F8DB-446C-A2BB-2FCB72683C03}" srcOrd="0" destOrd="0" presId="urn:microsoft.com/office/officeart/2005/8/layout/vList2"/>
    <dgm:cxn modelId="{85F84382-625A-4C88-8F3E-D31E4D5245AC}" type="presOf" srcId="{3CB9B8CF-F4B6-4C01-A7B1-F857249BC258}" destId="{EBF222CE-2B9E-4CCF-BC89-28834F162EDF}" srcOrd="0" destOrd="0" presId="urn:microsoft.com/office/officeart/2005/8/layout/vList2"/>
    <dgm:cxn modelId="{98A0DBAF-BC0A-45DC-A1B0-B69A6855BFCF}" srcId="{A4B8C247-BC2B-4D8E-B073-E39868AA9694}" destId="{152B10AE-9A3D-46FB-BEB8-6BB5EC561F1B}" srcOrd="1" destOrd="0" parTransId="{ED896859-1A63-440E-8B70-98FD73A4DD4A}" sibTransId="{A43586B3-F4AD-4008-8D7E-3AC41063D467}"/>
    <dgm:cxn modelId="{3DD18FB6-78E9-4A19-B0C8-64DA113CEFF6}" srcId="{A4B8C247-BC2B-4D8E-B073-E39868AA9694}" destId="{3CB9B8CF-F4B6-4C01-A7B1-F857249BC258}" srcOrd="2" destOrd="0" parTransId="{D27DE189-F8E0-453A-BC34-E67B05EEC612}" sibTransId="{22B8FA93-4623-4C63-BE94-DE9EE994927B}"/>
    <dgm:cxn modelId="{436868EC-6E32-4148-A36B-8C29C85B880C}" type="presOf" srcId="{EA256090-9F1F-4CCB-B993-4995DCC0FF4B}" destId="{2B65A140-FA38-4A4E-88F5-D75992EA58EF}" srcOrd="0" destOrd="0" presId="urn:microsoft.com/office/officeart/2005/8/layout/vList2"/>
    <dgm:cxn modelId="{485A7AF1-1708-4CC8-9E22-845482553693}" srcId="{A4B8C247-BC2B-4D8E-B073-E39868AA9694}" destId="{EA256090-9F1F-4CCB-B993-4995DCC0FF4B}" srcOrd="0" destOrd="0" parTransId="{34E7F37B-B769-4DC0-911E-B256DCE6B206}" sibTransId="{CAE9C830-5AC4-4CB5-AA62-77566CCEC60D}"/>
    <dgm:cxn modelId="{B0DF196D-06DF-4963-9839-27E335B4FECB}" type="presParOf" srcId="{74F999FB-6B77-49C4-8753-D5908BB2C8AD}" destId="{2B65A140-FA38-4A4E-88F5-D75992EA58EF}" srcOrd="0" destOrd="0" presId="urn:microsoft.com/office/officeart/2005/8/layout/vList2"/>
    <dgm:cxn modelId="{4E6F817E-89A5-4351-852E-32EABB13D3FD}" type="presParOf" srcId="{74F999FB-6B77-49C4-8753-D5908BB2C8AD}" destId="{4FEDE5BC-638E-4884-973C-9B5102E4BE10}" srcOrd="1" destOrd="0" presId="urn:microsoft.com/office/officeart/2005/8/layout/vList2"/>
    <dgm:cxn modelId="{36EE74A5-20D2-47D6-A37B-AF67A35FBEC3}" type="presParOf" srcId="{74F999FB-6B77-49C4-8753-D5908BB2C8AD}" destId="{824CA153-F8DB-446C-A2BB-2FCB72683C03}" srcOrd="2" destOrd="0" presId="urn:microsoft.com/office/officeart/2005/8/layout/vList2"/>
    <dgm:cxn modelId="{55A00FE0-2425-46B4-A87D-4FB743FB6F75}" type="presParOf" srcId="{74F999FB-6B77-49C4-8753-D5908BB2C8AD}" destId="{F478544A-8AB9-49E9-815E-4128589AAE32}" srcOrd="3" destOrd="0" presId="urn:microsoft.com/office/officeart/2005/8/layout/vList2"/>
    <dgm:cxn modelId="{7E42B410-5DA6-452F-A415-0A54275A120F}" type="presParOf" srcId="{74F999FB-6B77-49C4-8753-D5908BB2C8AD}" destId="{EBF222CE-2B9E-4CCF-BC89-28834F162E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71EC51-3EAA-4DC6-8F83-FF6C5F1243D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668324A7-317F-4E41-A1B3-D98FCCDF6DFC}">
      <dgm:prSet/>
      <dgm:spPr/>
      <dgm:t>
        <a:bodyPr/>
        <a:lstStyle/>
        <a:p>
          <a:r>
            <a:rPr lang="en-IN"/>
            <a:t>User Vector-for each user</a:t>
          </a:r>
        </a:p>
      </dgm:t>
    </dgm:pt>
    <dgm:pt modelId="{527E797B-89BA-41DA-A844-88F60E41C6A6}" type="parTrans" cxnId="{552AD3C6-445C-48FB-B16B-F6BE56584443}">
      <dgm:prSet/>
      <dgm:spPr/>
      <dgm:t>
        <a:bodyPr/>
        <a:lstStyle/>
        <a:p>
          <a:endParaRPr lang="en-IN"/>
        </a:p>
      </dgm:t>
    </dgm:pt>
    <dgm:pt modelId="{B3C9B5F2-5AE1-4E09-9CDC-043B807B48E7}" type="sibTrans" cxnId="{552AD3C6-445C-48FB-B16B-F6BE56584443}">
      <dgm:prSet/>
      <dgm:spPr/>
      <dgm:t>
        <a:bodyPr/>
        <a:lstStyle/>
        <a:p>
          <a:endParaRPr lang="en-IN"/>
        </a:p>
      </dgm:t>
    </dgm:pt>
    <dgm:pt modelId="{99EA5C0B-1EDB-45BB-B393-E6041BF37A30}">
      <dgm:prSet/>
      <dgm:spPr/>
      <dgm:t>
        <a:bodyPr/>
        <a:lstStyle/>
        <a:p>
          <a:r>
            <a:rPr lang="en-IN"/>
            <a:t>Movie Vector- for each movie</a:t>
          </a:r>
        </a:p>
      </dgm:t>
    </dgm:pt>
    <dgm:pt modelId="{78AD8DEA-608F-463B-884C-E48F6424D94F}" type="parTrans" cxnId="{F1DED3C9-2D7E-42D3-8331-F8AD4CC8B240}">
      <dgm:prSet/>
      <dgm:spPr/>
      <dgm:t>
        <a:bodyPr/>
        <a:lstStyle/>
        <a:p>
          <a:endParaRPr lang="en-IN"/>
        </a:p>
      </dgm:t>
    </dgm:pt>
    <dgm:pt modelId="{77F94BFE-7067-40DA-A599-CAFDB9CFC8F1}" type="sibTrans" cxnId="{F1DED3C9-2D7E-42D3-8331-F8AD4CC8B240}">
      <dgm:prSet/>
      <dgm:spPr/>
      <dgm:t>
        <a:bodyPr/>
        <a:lstStyle/>
        <a:p>
          <a:endParaRPr lang="en-IN"/>
        </a:p>
      </dgm:t>
    </dgm:pt>
    <dgm:pt modelId="{53261620-E879-49EE-AEC3-396B16EB61AA}">
      <dgm:prSet/>
      <dgm:spPr/>
      <dgm:t>
        <a:bodyPr/>
        <a:lstStyle/>
        <a:p>
          <a:r>
            <a:rPr lang="en-IN"/>
            <a:t>Content Vector- user vector* movie Vector</a:t>
          </a:r>
        </a:p>
      </dgm:t>
    </dgm:pt>
    <dgm:pt modelId="{3D2E061E-D4F4-4B30-BF9B-10691D405DCC}" type="parTrans" cxnId="{FAAEF65A-ED7E-4D7B-A320-952CE3943954}">
      <dgm:prSet/>
      <dgm:spPr/>
      <dgm:t>
        <a:bodyPr/>
        <a:lstStyle/>
        <a:p>
          <a:endParaRPr lang="en-IN"/>
        </a:p>
      </dgm:t>
    </dgm:pt>
    <dgm:pt modelId="{05A1FF59-B89A-4128-B702-8D392406BC9E}" type="sibTrans" cxnId="{FAAEF65A-ED7E-4D7B-A320-952CE3943954}">
      <dgm:prSet/>
      <dgm:spPr/>
      <dgm:t>
        <a:bodyPr/>
        <a:lstStyle/>
        <a:p>
          <a:endParaRPr lang="en-IN"/>
        </a:p>
      </dgm:t>
    </dgm:pt>
    <dgm:pt modelId="{AFA01BB3-A5E6-4C95-96D7-F796CFD8EC84}" type="pres">
      <dgm:prSet presAssocID="{5A71EC51-3EAA-4DC6-8F83-FF6C5F1243D7}" presName="linear" presStyleCnt="0">
        <dgm:presLayoutVars>
          <dgm:animLvl val="lvl"/>
          <dgm:resizeHandles val="exact"/>
        </dgm:presLayoutVars>
      </dgm:prSet>
      <dgm:spPr/>
    </dgm:pt>
    <dgm:pt modelId="{702C3B14-FCAF-4CD8-97BA-AD422ED48C90}" type="pres">
      <dgm:prSet presAssocID="{668324A7-317F-4E41-A1B3-D98FCCDF6D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EAEC3A-8390-460C-A593-76B6DA10A34A}" type="pres">
      <dgm:prSet presAssocID="{B3C9B5F2-5AE1-4E09-9CDC-043B807B48E7}" presName="spacer" presStyleCnt="0"/>
      <dgm:spPr/>
    </dgm:pt>
    <dgm:pt modelId="{601E1705-0B10-456F-804F-9183060B2383}" type="pres">
      <dgm:prSet presAssocID="{99EA5C0B-1EDB-45BB-B393-E6041BF37A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E750BB-28D5-4092-B45B-AFFE59FDD838}" type="pres">
      <dgm:prSet presAssocID="{77F94BFE-7067-40DA-A599-CAFDB9CFC8F1}" presName="spacer" presStyleCnt="0"/>
      <dgm:spPr/>
    </dgm:pt>
    <dgm:pt modelId="{8316B5AE-2713-4816-8321-A53C235F43EA}" type="pres">
      <dgm:prSet presAssocID="{53261620-E879-49EE-AEC3-396B16EB61A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3C2834-89BF-456F-A805-92B7476A9D93}" type="presOf" srcId="{53261620-E879-49EE-AEC3-396B16EB61AA}" destId="{8316B5AE-2713-4816-8321-A53C235F43EA}" srcOrd="0" destOrd="0" presId="urn:microsoft.com/office/officeart/2005/8/layout/vList2"/>
    <dgm:cxn modelId="{936AEA71-E03C-4916-AEEE-FD9A30FD93FF}" type="presOf" srcId="{668324A7-317F-4E41-A1B3-D98FCCDF6DFC}" destId="{702C3B14-FCAF-4CD8-97BA-AD422ED48C90}" srcOrd="0" destOrd="0" presId="urn:microsoft.com/office/officeart/2005/8/layout/vList2"/>
    <dgm:cxn modelId="{FAAEF65A-ED7E-4D7B-A320-952CE3943954}" srcId="{5A71EC51-3EAA-4DC6-8F83-FF6C5F1243D7}" destId="{53261620-E879-49EE-AEC3-396B16EB61AA}" srcOrd="2" destOrd="0" parTransId="{3D2E061E-D4F4-4B30-BF9B-10691D405DCC}" sibTransId="{05A1FF59-B89A-4128-B702-8D392406BC9E}"/>
    <dgm:cxn modelId="{A352E39B-61AD-4581-B0FC-2B233F399E9D}" type="presOf" srcId="{99EA5C0B-1EDB-45BB-B393-E6041BF37A30}" destId="{601E1705-0B10-456F-804F-9183060B2383}" srcOrd="0" destOrd="0" presId="urn:microsoft.com/office/officeart/2005/8/layout/vList2"/>
    <dgm:cxn modelId="{552AD3C6-445C-48FB-B16B-F6BE56584443}" srcId="{5A71EC51-3EAA-4DC6-8F83-FF6C5F1243D7}" destId="{668324A7-317F-4E41-A1B3-D98FCCDF6DFC}" srcOrd="0" destOrd="0" parTransId="{527E797B-89BA-41DA-A844-88F60E41C6A6}" sibTransId="{B3C9B5F2-5AE1-4E09-9CDC-043B807B48E7}"/>
    <dgm:cxn modelId="{F1DED3C9-2D7E-42D3-8331-F8AD4CC8B240}" srcId="{5A71EC51-3EAA-4DC6-8F83-FF6C5F1243D7}" destId="{99EA5C0B-1EDB-45BB-B393-E6041BF37A30}" srcOrd="1" destOrd="0" parTransId="{78AD8DEA-608F-463B-884C-E48F6424D94F}" sibTransId="{77F94BFE-7067-40DA-A599-CAFDB9CFC8F1}"/>
    <dgm:cxn modelId="{7F0141FC-AA6B-48C7-9836-40CA0458A2F9}" type="presOf" srcId="{5A71EC51-3EAA-4DC6-8F83-FF6C5F1243D7}" destId="{AFA01BB3-A5E6-4C95-96D7-F796CFD8EC84}" srcOrd="0" destOrd="0" presId="urn:microsoft.com/office/officeart/2005/8/layout/vList2"/>
    <dgm:cxn modelId="{628EC478-5B92-4696-B493-30C7CC934569}" type="presParOf" srcId="{AFA01BB3-A5E6-4C95-96D7-F796CFD8EC84}" destId="{702C3B14-FCAF-4CD8-97BA-AD422ED48C90}" srcOrd="0" destOrd="0" presId="urn:microsoft.com/office/officeart/2005/8/layout/vList2"/>
    <dgm:cxn modelId="{3D735403-113C-4D0B-8B8E-7A93A46FC674}" type="presParOf" srcId="{AFA01BB3-A5E6-4C95-96D7-F796CFD8EC84}" destId="{57EAEC3A-8390-460C-A593-76B6DA10A34A}" srcOrd="1" destOrd="0" presId="urn:microsoft.com/office/officeart/2005/8/layout/vList2"/>
    <dgm:cxn modelId="{7E57EEEE-A758-43CB-B061-9ADEB06652EB}" type="presParOf" srcId="{AFA01BB3-A5E6-4C95-96D7-F796CFD8EC84}" destId="{601E1705-0B10-456F-804F-9183060B2383}" srcOrd="2" destOrd="0" presId="urn:microsoft.com/office/officeart/2005/8/layout/vList2"/>
    <dgm:cxn modelId="{06AA9E89-6A37-47B1-9DC4-E333979C8F35}" type="presParOf" srcId="{AFA01BB3-A5E6-4C95-96D7-F796CFD8EC84}" destId="{84E750BB-28D5-4092-B45B-AFFE59FDD838}" srcOrd="3" destOrd="0" presId="urn:microsoft.com/office/officeart/2005/8/layout/vList2"/>
    <dgm:cxn modelId="{06AD861B-0F14-48EE-BC52-A69CE6645A18}" type="presParOf" srcId="{AFA01BB3-A5E6-4C95-96D7-F796CFD8EC84}" destId="{8316B5AE-2713-4816-8321-A53C235F43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90DFB-CFF7-4A78-968B-04BA38D66A46}">
      <dsp:nvSpPr>
        <dsp:cNvPr id="0" name=""/>
        <dsp:cNvSpPr/>
      </dsp:nvSpPr>
      <dsp:spPr>
        <a:xfrm>
          <a:off x="0" y="441338"/>
          <a:ext cx="8415131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Collaborative Recommendation System</a:t>
          </a:r>
        </a:p>
      </dsp:txBody>
      <dsp:txXfrm>
        <a:off x="42151" y="483489"/>
        <a:ext cx="8330829" cy="779158"/>
      </dsp:txXfrm>
    </dsp:sp>
    <dsp:sp modelId="{458D4DE3-2F0D-43BA-BC41-CFF5140E212D}">
      <dsp:nvSpPr>
        <dsp:cNvPr id="0" name=""/>
        <dsp:cNvSpPr/>
      </dsp:nvSpPr>
      <dsp:spPr>
        <a:xfrm>
          <a:off x="0" y="1304798"/>
          <a:ext cx="8415131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8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User based/Memory Based System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Item Based</a:t>
          </a:r>
        </a:p>
      </dsp:txBody>
      <dsp:txXfrm>
        <a:off x="0" y="1304798"/>
        <a:ext cx="8415131" cy="968760"/>
      </dsp:txXfrm>
    </dsp:sp>
    <dsp:sp modelId="{84A64618-0401-4491-902A-8D30E79DB3D3}">
      <dsp:nvSpPr>
        <dsp:cNvPr id="0" name=""/>
        <dsp:cNvSpPr/>
      </dsp:nvSpPr>
      <dsp:spPr>
        <a:xfrm>
          <a:off x="0" y="2273558"/>
          <a:ext cx="8415131" cy="8634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Content Based Recommendation System</a:t>
          </a:r>
        </a:p>
      </dsp:txBody>
      <dsp:txXfrm>
        <a:off x="42151" y="2315709"/>
        <a:ext cx="8330829" cy="779158"/>
      </dsp:txXfrm>
    </dsp:sp>
    <dsp:sp modelId="{2625A402-4160-4732-A0AF-70377778CF09}">
      <dsp:nvSpPr>
        <dsp:cNvPr id="0" name=""/>
        <dsp:cNvSpPr/>
      </dsp:nvSpPr>
      <dsp:spPr>
        <a:xfrm>
          <a:off x="0" y="3240697"/>
          <a:ext cx="8415131" cy="863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Popularity Based Recommendation System</a:t>
          </a:r>
        </a:p>
      </dsp:txBody>
      <dsp:txXfrm>
        <a:off x="42151" y="3282848"/>
        <a:ext cx="8330829" cy="779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E15D7-405A-44C6-B7B6-7081986D9CA8}">
      <dsp:nvSpPr>
        <dsp:cNvPr id="0" name=""/>
        <dsp:cNvSpPr/>
      </dsp:nvSpPr>
      <dsp:spPr>
        <a:xfrm>
          <a:off x="0" y="222717"/>
          <a:ext cx="5936973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Step1: Create Pivot Table , values as rating </a:t>
          </a:r>
        </a:p>
      </dsp:txBody>
      <dsp:txXfrm>
        <a:off x="38784" y="261501"/>
        <a:ext cx="5859405" cy="716935"/>
      </dsp:txXfrm>
    </dsp:sp>
    <dsp:sp modelId="{5F28A8E5-0696-46C2-924F-4BF9DD83F8C8}">
      <dsp:nvSpPr>
        <dsp:cNvPr id="0" name=""/>
        <dsp:cNvSpPr/>
      </dsp:nvSpPr>
      <dsp:spPr>
        <a:xfrm>
          <a:off x="0" y="1074820"/>
          <a:ext cx="5936973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Step2: Create similarity table between Users using Pivot </a:t>
          </a:r>
          <a:r>
            <a:rPr lang="en-US" sz="2000" kern="1200" dirty="0">
              <a:sym typeface="Wingdings" panose="05000000000000000000" pitchFamily="2" charset="2"/>
            </a:rPr>
            <a:t></a:t>
          </a:r>
          <a:r>
            <a:rPr lang="en-US" sz="2000" kern="1200" dirty="0"/>
            <a:t> Cosine Decision</a:t>
          </a:r>
        </a:p>
      </dsp:txBody>
      <dsp:txXfrm>
        <a:off x="38784" y="1113604"/>
        <a:ext cx="5859405" cy="716935"/>
      </dsp:txXfrm>
    </dsp:sp>
    <dsp:sp modelId="{4D5A6B3A-DAED-4664-A389-9961B7040406}">
      <dsp:nvSpPr>
        <dsp:cNvPr id="0" name=""/>
        <dsp:cNvSpPr/>
      </dsp:nvSpPr>
      <dsp:spPr>
        <a:xfrm>
          <a:off x="0" y="1926923"/>
          <a:ext cx="5936973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Step3: Predict the non filled rating for the users using formula*(This helps to find the not watched film )</a:t>
          </a:r>
        </a:p>
      </dsp:txBody>
      <dsp:txXfrm>
        <a:off x="38784" y="1965707"/>
        <a:ext cx="5859405" cy="716935"/>
      </dsp:txXfrm>
    </dsp:sp>
    <dsp:sp modelId="{99C8E35D-DA59-498E-A722-7A0465D31195}">
      <dsp:nvSpPr>
        <dsp:cNvPr id="0" name=""/>
        <dsp:cNvSpPr/>
      </dsp:nvSpPr>
      <dsp:spPr>
        <a:xfrm>
          <a:off x="0" y="2779027"/>
          <a:ext cx="5936973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Step4: Select the </a:t>
          </a:r>
          <a:r>
            <a:rPr lang="en-US" sz="2000" kern="1200" dirty="0" err="1"/>
            <a:t>user_input</a:t>
          </a:r>
          <a:endParaRPr lang="en-US" sz="2000" kern="1200" dirty="0"/>
        </a:p>
      </dsp:txBody>
      <dsp:txXfrm>
        <a:off x="38784" y="2817811"/>
        <a:ext cx="5859405" cy="716935"/>
      </dsp:txXfrm>
    </dsp:sp>
    <dsp:sp modelId="{A336CB25-2692-45EF-B1C6-8078717FB2F4}">
      <dsp:nvSpPr>
        <dsp:cNvPr id="0" name=""/>
        <dsp:cNvSpPr/>
      </dsp:nvSpPr>
      <dsp:spPr>
        <a:xfrm>
          <a:off x="0" y="3631130"/>
          <a:ext cx="5936973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Step5: For the user_input select the similar user using similarity Table(Minimum Distance is the similar)</a:t>
          </a:r>
        </a:p>
      </dsp:txBody>
      <dsp:txXfrm>
        <a:off x="38784" y="3669914"/>
        <a:ext cx="5859405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530E8-6F37-431F-B8DC-AB440D9EADD8}">
      <dsp:nvSpPr>
        <dsp:cNvPr id="0" name=""/>
        <dsp:cNvSpPr/>
      </dsp:nvSpPr>
      <dsp:spPr>
        <a:xfrm>
          <a:off x="0" y="525749"/>
          <a:ext cx="7063409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Step6: Create a list of  movie id for similar user</a:t>
          </a:r>
        </a:p>
      </dsp:txBody>
      <dsp:txXfrm>
        <a:off x="38784" y="564533"/>
        <a:ext cx="6985841" cy="716935"/>
      </dsp:txXfrm>
    </dsp:sp>
    <dsp:sp modelId="{D744FB8A-2F40-4B76-A37B-FBC5B91AA455}">
      <dsp:nvSpPr>
        <dsp:cNvPr id="0" name=""/>
        <dsp:cNvSpPr/>
      </dsp:nvSpPr>
      <dsp:spPr>
        <a:xfrm>
          <a:off x="0" y="1377852"/>
          <a:ext cx="7063409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Step7: Create a list of movie id for  user_input</a:t>
          </a:r>
        </a:p>
      </dsp:txBody>
      <dsp:txXfrm>
        <a:off x="38784" y="1416636"/>
        <a:ext cx="6985841" cy="716935"/>
      </dsp:txXfrm>
    </dsp:sp>
    <dsp:sp modelId="{3F11F58F-CD54-4912-9D1C-4F72CBC8C500}">
      <dsp:nvSpPr>
        <dsp:cNvPr id="0" name=""/>
        <dsp:cNvSpPr/>
      </dsp:nvSpPr>
      <dsp:spPr>
        <a:xfrm>
          <a:off x="0" y="2229956"/>
          <a:ext cx="7063409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Step8: Filter the movieid of user_input which is not present in similar user</a:t>
          </a:r>
        </a:p>
      </dsp:txBody>
      <dsp:txXfrm>
        <a:off x="38784" y="2268740"/>
        <a:ext cx="6985841" cy="716935"/>
      </dsp:txXfrm>
    </dsp:sp>
    <dsp:sp modelId="{8B6CE480-88FC-42C0-B5B5-3379BC28201B}">
      <dsp:nvSpPr>
        <dsp:cNvPr id="0" name=""/>
        <dsp:cNvSpPr/>
      </dsp:nvSpPr>
      <dsp:spPr>
        <a:xfrm>
          <a:off x="0" y="3082059"/>
          <a:ext cx="7063409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Step9: Filtered movieid have to check with Prediction table(step3 Answer) because of filtered movieid list are the recommended list</a:t>
          </a:r>
        </a:p>
      </dsp:txBody>
      <dsp:txXfrm>
        <a:off x="38784" y="3120843"/>
        <a:ext cx="6985841" cy="71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5A140-FA38-4A4E-88F5-D75992EA58EF}">
      <dsp:nvSpPr>
        <dsp:cNvPr id="0" name=""/>
        <dsp:cNvSpPr/>
      </dsp:nvSpPr>
      <dsp:spPr>
        <a:xfrm>
          <a:off x="0" y="151266"/>
          <a:ext cx="6096000" cy="716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Step10: But we have to select only the highest rated movie of the filtered list.</a:t>
          </a:r>
        </a:p>
      </dsp:txBody>
      <dsp:txXfrm>
        <a:off x="34954" y="186220"/>
        <a:ext cx="6026092" cy="646132"/>
      </dsp:txXfrm>
    </dsp:sp>
    <dsp:sp modelId="{824CA153-F8DB-446C-A2BB-2FCB72683C03}">
      <dsp:nvSpPr>
        <dsp:cNvPr id="0" name=""/>
        <dsp:cNvSpPr/>
      </dsp:nvSpPr>
      <dsp:spPr>
        <a:xfrm>
          <a:off x="0" y="919146"/>
          <a:ext cx="6096000" cy="716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Step11: With help of threshold value we can select the highest rated movie(Completely using predicted table )</a:t>
          </a:r>
        </a:p>
      </dsp:txBody>
      <dsp:txXfrm>
        <a:off x="34954" y="954100"/>
        <a:ext cx="6026092" cy="646132"/>
      </dsp:txXfrm>
    </dsp:sp>
    <dsp:sp modelId="{EBF222CE-2B9E-4CCF-BC89-28834F162EDF}">
      <dsp:nvSpPr>
        <dsp:cNvPr id="0" name=""/>
        <dsp:cNvSpPr/>
      </dsp:nvSpPr>
      <dsp:spPr>
        <a:xfrm>
          <a:off x="0" y="1687026"/>
          <a:ext cx="6096000" cy="716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Step12: Now we have only the highest rated movieid  list of important user.</a:t>
          </a:r>
        </a:p>
      </dsp:txBody>
      <dsp:txXfrm>
        <a:off x="34954" y="1721980"/>
        <a:ext cx="6026092" cy="646132"/>
      </dsp:txXfrm>
    </dsp:sp>
    <dsp:sp modelId="{6AC3EA65-AD2A-454F-9B67-58DD3D67ADAF}">
      <dsp:nvSpPr>
        <dsp:cNvPr id="0" name=""/>
        <dsp:cNvSpPr/>
      </dsp:nvSpPr>
      <dsp:spPr>
        <a:xfrm>
          <a:off x="0" y="2454906"/>
          <a:ext cx="6096000" cy="716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Step13: Now load the movie tile table</a:t>
          </a:r>
        </a:p>
      </dsp:txBody>
      <dsp:txXfrm>
        <a:off x="34954" y="2489860"/>
        <a:ext cx="6026092" cy="646132"/>
      </dsp:txXfrm>
    </dsp:sp>
    <dsp:sp modelId="{D6CC5E60-A772-4318-9DFC-F2FF3192033B}">
      <dsp:nvSpPr>
        <dsp:cNvPr id="0" name=""/>
        <dsp:cNvSpPr/>
      </dsp:nvSpPr>
      <dsp:spPr>
        <a:xfrm>
          <a:off x="0" y="3222785"/>
          <a:ext cx="6096000" cy="716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Step14: Using movie title table we can retrive the highesr rated movie list of the user_input(Final Recommendation Title.)</a:t>
          </a:r>
        </a:p>
      </dsp:txBody>
      <dsp:txXfrm>
        <a:off x="34954" y="3257739"/>
        <a:ext cx="6026092" cy="6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E15D7-405A-44C6-B7B6-7081986D9CA8}">
      <dsp:nvSpPr>
        <dsp:cNvPr id="0" name=""/>
        <dsp:cNvSpPr/>
      </dsp:nvSpPr>
      <dsp:spPr>
        <a:xfrm>
          <a:off x="0" y="258831"/>
          <a:ext cx="5936973" cy="79450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Step1: Create Pivot Table , values as rating </a:t>
          </a:r>
        </a:p>
      </dsp:txBody>
      <dsp:txXfrm>
        <a:off x="38784" y="297615"/>
        <a:ext cx="5859405" cy="716935"/>
      </dsp:txXfrm>
    </dsp:sp>
    <dsp:sp modelId="{5F28A8E5-0696-46C2-924F-4BF9DD83F8C8}">
      <dsp:nvSpPr>
        <dsp:cNvPr id="0" name=""/>
        <dsp:cNvSpPr/>
      </dsp:nvSpPr>
      <dsp:spPr>
        <a:xfrm>
          <a:off x="0" y="1110934"/>
          <a:ext cx="5936973" cy="72227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Step2: Create similarity table between items using Pivot </a:t>
          </a:r>
          <a:r>
            <a:rPr lang="en-US" sz="1800" kern="1200" dirty="0">
              <a:sym typeface="Wingdings" panose="05000000000000000000" pitchFamily="2" charset="2"/>
            </a:rPr>
            <a:t></a:t>
          </a:r>
          <a:r>
            <a:rPr lang="en-US" sz="1800" kern="1200" dirty="0"/>
            <a:t> Cosine Decision</a:t>
          </a:r>
        </a:p>
      </dsp:txBody>
      <dsp:txXfrm>
        <a:off x="35259" y="1146193"/>
        <a:ext cx="5866455" cy="651756"/>
      </dsp:txXfrm>
    </dsp:sp>
    <dsp:sp modelId="{4D5A6B3A-DAED-4664-A389-9961B7040406}">
      <dsp:nvSpPr>
        <dsp:cNvPr id="0" name=""/>
        <dsp:cNvSpPr/>
      </dsp:nvSpPr>
      <dsp:spPr>
        <a:xfrm>
          <a:off x="0" y="1890809"/>
          <a:ext cx="5936973" cy="79450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Step3: Predict the non filled rating for the users using formula*(This helps to find the not watched film )</a:t>
          </a:r>
        </a:p>
      </dsp:txBody>
      <dsp:txXfrm>
        <a:off x="38784" y="1929593"/>
        <a:ext cx="5859405" cy="716935"/>
      </dsp:txXfrm>
    </dsp:sp>
    <dsp:sp modelId="{99C8E35D-DA59-498E-A722-7A0465D31195}">
      <dsp:nvSpPr>
        <dsp:cNvPr id="0" name=""/>
        <dsp:cNvSpPr/>
      </dsp:nvSpPr>
      <dsp:spPr>
        <a:xfrm>
          <a:off x="0" y="2742912"/>
          <a:ext cx="5936973" cy="79450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Step4: Select the </a:t>
          </a:r>
          <a:r>
            <a:rPr lang="en-US" sz="1800" kern="1200" dirty="0" err="1"/>
            <a:t>item_input</a:t>
          </a:r>
          <a:endParaRPr lang="en-US" sz="1800" kern="1200" dirty="0"/>
        </a:p>
      </dsp:txBody>
      <dsp:txXfrm>
        <a:off x="38784" y="2781696"/>
        <a:ext cx="5859405" cy="716935"/>
      </dsp:txXfrm>
    </dsp:sp>
    <dsp:sp modelId="{A336CB25-2692-45EF-B1C6-8078717FB2F4}">
      <dsp:nvSpPr>
        <dsp:cNvPr id="0" name=""/>
        <dsp:cNvSpPr/>
      </dsp:nvSpPr>
      <dsp:spPr>
        <a:xfrm>
          <a:off x="0" y="3595016"/>
          <a:ext cx="5936973" cy="79450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Step5: For the </a:t>
          </a:r>
          <a:r>
            <a:rPr lang="en-US" sz="1800" kern="1200" dirty="0" err="1"/>
            <a:t>item_input</a:t>
          </a:r>
          <a:r>
            <a:rPr lang="en-US" sz="1800" kern="1200" dirty="0"/>
            <a:t> select the similar item using similarity Table(Minimum Distance is the similar)</a:t>
          </a:r>
        </a:p>
      </dsp:txBody>
      <dsp:txXfrm>
        <a:off x="38784" y="3633800"/>
        <a:ext cx="5859405" cy="716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530E8-6F37-431F-B8DC-AB440D9EADD8}">
      <dsp:nvSpPr>
        <dsp:cNvPr id="0" name=""/>
        <dsp:cNvSpPr/>
      </dsp:nvSpPr>
      <dsp:spPr>
        <a:xfrm>
          <a:off x="0" y="525749"/>
          <a:ext cx="7063409" cy="79450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Step6: Create a list of  user id for similar items</a:t>
          </a:r>
        </a:p>
      </dsp:txBody>
      <dsp:txXfrm>
        <a:off x="38784" y="564533"/>
        <a:ext cx="6985841" cy="716935"/>
      </dsp:txXfrm>
    </dsp:sp>
    <dsp:sp modelId="{D744FB8A-2F40-4B76-A37B-FBC5B91AA455}">
      <dsp:nvSpPr>
        <dsp:cNvPr id="0" name=""/>
        <dsp:cNvSpPr/>
      </dsp:nvSpPr>
      <dsp:spPr>
        <a:xfrm>
          <a:off x="0" y="1377852"/>
          <a:ext cx="7063409" cy="79450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Step7: Create a list of user id for  </a:t>
          </a:r>
          <a:r>
            <a:rPr lang="en-US" sz="2000" kern="1200" dirty="0" err="1"/>
            <a:t>item_input</a:t>
          </a:r>
          <a:endParaRPr lang="en-US" sz="2000" kern="1200" dirty="0"/>
        </a:p>
      </dsp:txBody>
      <dsp:txXfrm>
        <a:off x="38784" y="1416636"/>
        <a:ext cx="6985841" cy="716935"/>
      </dsp:txXfrm>
    </dsp:sp>
    <dsp:sp modelId="{3F11F58F-CD54-4912-9D1C-4F72CBC8C500}">
      <dsp:nvSpPr>
        <dsp:cNvPr id="0" name=""/>
        <dsp:cNvSpPr/>
      </dsp:nvSpPr>
      <dsp:spPr>
        <a:xfrm>
          <a:off x="0" y="2229956"/>
          <a:ext cx="7063409" cy="79450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Step8: Filter the user id of </a:t>
          </a:r>
          <a:r>
            <a:rPr lang="en-US" sz="2000" kern="1200" dirty="0" err="1"/>
            <a:t>item_input</a:t>
          </a:r>
          <a:r>
            <a:rPr lang="en-US" sz="2000" kern="1200" dirty="0"/>
            <a:t> which is not present in similar user</a:t>
          </a:r>
        </a:p>
      </dsp:txBody>
      <dsp:txXfrm>
        <a:off x="38784" y="2268740"/>
        <a:ext cx="6985841" cy="716935"/>
      </dsp:txXfrm>
    </dsp:sp>
    <dsp:sp modelId="{8B6CE480-88FC-42C0-B5B5-3379BC28201B}">
      <dsp:nvSpPr>
        <dsp:cNvPr id="0" name=""/>
        <dsp:cNvSpPr/>
      </dsp:nvSpPr>
      <dsp:spPr>
        <a:xfrm>
          <a:off x="0" y="3082059"/>
          <a:ext cx="7063409" cy="79450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Step9: Filtered </a:t>
          </a:r>
          <a:r>
            <a:rPr lang="en-US" sz="2000" kern="1200" dirty="0" err="1"/>
            <a:t>userid</a:t>
          </a:r>
          <a:r>
            <a:rPr lang="en-US" sz="2000" kern="1200" dirty="0"/>
            <a:t> have to check with Prediction table(step3 Answer) because of filtered </a:t>
          </a:r>
          <a:r>
            <a:rPr lang="en-US" sz="2000" kern="1200" dirty="0" err="1"/>
            <a:t>userid</a:t>
          </a:r>
          <a:r>
            <a:rPr lang="en-US" sz="2000" kern="1200" dirty="0"/>
            <a:t> list are the recommended list</a:t>
          </a:r>
        </a:p>
      </dsp:txBody>
      <dsp:txXfrm>
        <a:off x="38784" y="3120843"/>
        <a:ext cx="6985841" cy="716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5A140-FA38-4A4E-88F5-D75992EA58EF}">
      <dsp:nvSpPr>
        <dsp:cNvPr id="0" name=""/>
        <dsp:cNvSpPr/>
      </dsp:nvSpPr>
      <dsp:spPr>
        <a:xfrm>
          <a:off x="0" y="48854"/>
          <a:ext cx="6096000" cy="128663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Step10: But we have to select only the highest rated movie of the filtered list user id</a:t>
          </a:r>
        </a:p>
      </dsp:txBody>
      <dsp:txXfrm>
        <a:off x="62808" y="111662"/>
        <a:ext cx="5970384" cy="1161018"/>
      </dsp:txXfrm>
    </dsp:sp>
    <dsp:sp modelId="{824CA153-F8DB-446C-A2BB-2FCB72683C03}">
      <dsp:nvSpPr>
        <dsp:cNvPr id="0" name=""/>
        <dsp:cNvSpPr/>
      </dsp:nvSpPr>
      <dsp:spPr>
        <a:xfrm>
          <a:off x="0" y="1401728"/>
          <a:ext cx="6096000" cy="128663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Step11: With help of threshold value we can select the highest rated movie(Completely using predicted table )</a:t>
          </a:r>
        </a:p>
      </dsp:txBody>
      <dsp:txXfrm>
        <a:off x="62808" y="1464536"/>
        <a:ext cx="5970384" cy="1161018"/>
      </dsp:txXfrm>
    </dsp:sp>
    <dsp:sp modelId="{EBF222CE-2B9E-4CCF-BC89-28834F162EDF}">
      <dsp:nvSpPr>
        <dsp:cNvPr id="0" name=""/>
        <dsp:cNvSpPr/>
      </dsp:nvSpPr>
      <dsp:spPr>
        <a:xfrm>
          <a:off x="0" y="2754603"/>
          <a:ext cx="6096000" cy="128663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Step12: Now we have only the highest rated </a:t>
          </a:r>
          <a:r>
            <a:rPr lang="en-US" sz="2300" kern="1200" dirty="0" err="1"/>
            <a:t>movieid</a:t>
          </a:r>
          <a:r>
            <a:rPr lang="en-US" sz="2300" kern="1200" dirty="0"/>
            <a:t>  list of important user.</a:t>
          </a:r>
        </a:p>
      </dsp:txBody>
      <dsp:txXfrm>
        <a:off x="62808" y="2817411"/>
        <a:ext cx="5970384" cy="1161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C3B14-FCAF-4CD8-97BA-AD422ED48C90}">
      <dsp:nvSpPr>
        <dsp:cNvPr id="0" name=""/>
        <dsp:cNvSpPr/>
      </dsp:nvSpPr>
      <dsp:spPr>
        <a:xfrm>
          <a:off x="0" y="29926"/>
          <a:ext cx="5007005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User Vector-for each user</a:t>
          </a:r>
        </a:p>
      </dsp:txBody>
      <dsp:txXfrm>
        <a:off x="46541" y="76467"/>
        <a:ext cx="4913923" cy="860321"/>
      </dsp:txXfrm>
    </dsp:sp>
    <dsp:sp modelId="{601E1705-0B10-456F-804F-9183060B2383}">
      <dsp:nvSpPr>
        <dsp:cNvPr id="0" name=""/>
        <dsp:cNvSpPr/>
      </dsp:nvSpPr>
      <dsp:spPr>
        <a:xfrm>
          <a:off x="0" y="1052450"/>
          <a:ext cx="5007005" cy="95340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Movie Vector- for each movie</a:t>
          </a:r>
        </a:p>
      </dsp:txBody>
      <dsp:txXfrm>
        <a:off x="46541" y="1098991"/>
        <a:ext cx="4913923" cy="860321"/>
      </dsp:txXfrm>
    </dsp:sp>
    <dsp:sp modelId="{8316B5AE-2713-4816-8321-A53C235F43EA}">
      <dsp:nvSpPr>
        <dsp:cNvPr id="0" name=""/>
        <dsp:cNvSpPr/>
      </dsp:nvSpPr>
      <dsp:spPr>
        <a:xfrm>
          <a:off x="0" y="2074974"/>
          <a:ext cx="5007005" cy="9534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Content Vector- user vector* movie Vector</a:t>
          </a:r>
        </a:p>
      </dsp:txBody>
      <dsp:txXfrm>
        <a:off x="46541" y="2121515"/>
        <a:ext cx="4913923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07:41:5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14727,'0'0'0,"0"0"-3250,0 0 1137,0 0 2113,0 0 352,0 0-352,0 0-688,0 0-4434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07:43:1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3105,'0'0'3554,"0"0"-3234,0 0-208,0 0 945,0 0-65,0 0-159,0 0-49,-3 0-240,3 0-400,0 0 0,0 0-32,0 0-80,0 0-32,0 0-32,0 0-336,0 0-768,0 3-369,0 0-2641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07:43:1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2417,'0'0'800,"0"0"-485,0 0 0,0 0 144,0 0 136,0 0-21,0 0-22,0 0-53,0 0-118,0 0-111,0 0 4,0 0 31,0 0-25,0 0-22,0 0-65,0 0-81,0 0-64,4 11-1545,2-8-979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06:08:3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17976,'0'0'0,"0"0"-672,0 0-80,0 0-113,0 0 593,0 0 272,0 0 208,0 53-208,0-44-48,-21-7-7651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06:08:3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1569,'0'0'13814,"0"0"-13510,0 0-64,0 0-240,0 0-176,0 0-336,0 0 512,0 0 0,3 0-368,0 0-1185,0 0-1632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06:09:4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23339,'0'0'0,"0"0"-64,0 0-833,0 0-655,0 0-2402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06:09:5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17960,'0'0'737,"0"0"-737,0 0-289,0 0-2752,0 0-8340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06:59:4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14839,'0'0'3521,"0"0"-3521,0 0-3153,0 0-2914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06:59:4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 6467,'0'0'11829,"0"0"-11829,0 0-80,0 0-320,0 0-1265,0 0 305,0 0-241,-53-11-656,53 13-4242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BEC7-04D3-4897-A3D7-B110FA3D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C19F0-6FFF-4C27-9984-53EB30311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73DD-B7AA-45D9-8AF6-591A1A13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37EC-0341-46D2-A11D-0C630B01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AF84-1C6C-4D41-9737-92F88D4B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1B45-2F7A-4D19-9D6F-ECF066C4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791BB-39A2-4A42-9571-ED43774E3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8872-FEFB-4B8D-96F4-19EE5CB7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9C48-E0F9-4BF7-A2FF-D4CB85A3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4F4F-EFA3-4CCA-8E3A-1D4FFEB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51304-1192-42A3-9650-7FFA34F60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724EC-CBA9-4B47-8B73-C04E8BCA2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EDF3-8537-4F79-9DCD-AB12063E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0D32-7BB5-4A92-8799-F8838160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B8C8-1089-4EFF-AF5E-4E7D3D33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CC40-2B48-4B95-8015-F1BE2AE0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CCD6-E99F-406B-8DE2-EAD26667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DB10-F65B-4613-885B-D5B253C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C7D9-BBE4-425F-B6F7-789AC9CC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5772-58D6-45D8-AF59-3375F02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5A6B-28B1-4BCD-B4D2-4E14891F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A44D5-BA59-4783-B1F5-283A015C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94BD-D655-4736-BDE6-D81CE656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AD3F-CDEF-4053-B24B-75B1FF7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C198-5750-4520-8D15-3653C28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8D42-5645-449B-85CC-9CB64817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CA58-8148-41DB-A8C3-328DFF12F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71FFF-86D5-45C3-8E0E-E4EA4B590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F89D1-D89B-4BF4-99E4-E28F1203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16E04-3E67-4E8B-A5A7-05A053FE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B7142-209C-434A-96DB-BD62516A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4005-8A2C-49F1-B74E-954E5135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610C-89AD-42DB-A6F1-850A8644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3D4D7-BF5A-4E67-9590-82F9BD68A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F8D7B-08F5-474B-9DC1-064F77642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7A0D8-C11F-4C7E-A093-9D6F97CC3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6F99F-2BE5-4141-A6FA-58E04BA5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A7853-C7F5-4FDF-B0E4-7F1AA82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F6BE1-740A-4FF1-BFB5-54EE6A5D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5BA7-CB84-4FD1-AABD-44D8BF8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A9567-A97C-4AB7-92EA-E877B5E2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7A27A-C770-403E-90CD-2B8B0A90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B1C0D-83C3-4BE8-801C-78298405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8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5E70F-27AF-4584-8E91-A408D343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06DD1-726D-49CB-ABB8-04CE0355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94AA-C554-492E-AEE8-EFA92024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4FCE-B83A-4A3E-B585-136F0835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B2BC-BF74-43E9-A7AC-41FEF71C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FA12-9F18-46A9-B687-22D20566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ABC8B-266A-4D48-BF17-D3263FFD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C6C81-D08C-4D90-B3AB-F1FD2AF3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12D26-A76F-4C00-9C03-B829C73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1DFB-5C2A-45A6-9185-B389D331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0A70-61E0-4FF2-B3B6-98C1BE6B3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FA086-0F48-441D-A97E-49847279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84B7-7671-40BA-A892-5FB5AFE5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FAF15-C8E4-42CC-9A7A-376C7979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3CB61-F5C4-4770-94E6-7376F8D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EDAD6-A795-4F79-968C-2F5F975F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9A2F-4EE1-4794-BC38-DEC7E246D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CD49-49ED-46C0-8487-C75883499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B031-43F8-4AE0-9DBF-6B60398B33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186C-3E30-4BDE-9591-334FD470D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C4A3D-40B4-4236-93C2-5788B6D55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9771-64C8-47D9-A994-1ED3CE2A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0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customXml" Target="../ink/ink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misha-rani-k-02b430154/" TargetMode="External"/><Relationship Id="rId2" Type="http://schemas.openxmlformats.org/officeDocument/2006/relationships/hyperlink" Target="mailto:ramisha@astrone.ltd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customXml" Target="../ink/ink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customXml" Target="../ink/ink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BC49-3D44-4541-AE07-9B44D3863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650CB8-FE23-4D0B-BCF2-1610505EDB24}"/>
                  </a:ext>
                </a:extLst>
              </p14:cNvPr>
              <p14:cNvContentPartPr/>
              <p14:nvPr/>
            </p14:nvContentPartPr>
            <p14:xfrm>
              <a:off x="405108" y="39411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650CB8-FE23-4D0B-BCF2-1610505EDB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468" y="3851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18DE0C-CD6E-456A-AE71-314079E8C87D}"/>
                  </a:ext>
                </a:extLst>
              </p14:cNvPr>
              <p14:cNvContentPartPr/>
              <p14:nvPr/>
            </p14:nvContentPartPr>
            <p14:xfrm>
              <a:off x="2581668" y="1515153"/>
              <a:ext cx="1440" cy="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18DE0C-CD6E-456A-AE71-314079E8C8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3028" y="1506153"/>
                <a:ext cx="19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B4C605-E61B-47BE-B88B-BC07DB5C7AB7}"/>
                  </a:ext>
                </a:extLst>
              </p14:cNvPr>
              <p14:cNvContentPartPr/>
              <p14:nvPr/>
            </p14:nvContentPartPr>
            <p14:xfrm>
              <a:off x="-293292" y="621993"/>
              <a:ext cx="3600" cy="5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B4C605-E61B-47BE-B88B-BC07DB5C7A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613353"/>
                <a:ext cx="212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50483A-2CBF-441B-805B-8AD41C5DE9C1}"/>
                  </a:ext>
                </a:extLst>
              </p14:cNvPr>
              <p14:cNvContentPartPr/>
              <p14:nvPr/>
            </p14:nvContentPartPr>
            <p14:xfrm>
              <a:off x="8062668" y="1245873"/>
              <a:ext cx="8280" cy="2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50483A-2CBF-441B-805B-8AD41C5DE9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4028" y="1236873"/>
                <a:ext cx="259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2E077D-A80E-4E56-AA51-8F6FBDF39EDA}"/>
                  </a:ext>
                </a:extLst>
              </p14:cNvPr>
              <p14:cNvContentPartPr/>
              <p14:nvPr/>
            </p14:nvContentPartPr>
            <p14:xfrm>
              <a:off x="-571572" y="4322433"/>
              <a:ext cx="36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2E077D-A80E-4E56-AA51-8F6FBDF39E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580212" y="4313793"/>
                <a:ext cx="212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ubtitle 9">
            <a:extLst>
              <a:ext uri="{FF2B5EF4-FFF2-40B4-BE49-F238E27FC236}">
                <a16:creationId xmlns:a16="http://schemas.microsoft.com/office/drawing/2014/main" id="{B0314EBD-4E1D-1BAF-464F-E80DC20BB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4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Table(Cosine)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85225-9AE7-45D7-B40E-052E0FE3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42" y="1809018"/>
            <a:ext cx="9686925" cy="4705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515FA-7750-4299-952C-8B6EC3D5B355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10147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Prediction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F0CF1-456E-4E52-B5A8-69FF24190AEF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2AECD-AE41-466F-B3B1-FE26FAA3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7" y="2133263"/>
            <a:ext cx="4705502" cy="38169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C20D4E-9EAA-4136-A81D-B1CE6DD1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29" y="1956111"/>
            <a:ext cx="5534025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4165B1-97E8-4B8F-89A9-DD7730367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29" y="3680310"/>
            <a:ext cx="53054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Prediction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F0CF1-456E-4E52-B5A8-69FF24190AEF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C20D4E-9EAA-4136-A81D-B1CE6DD1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8" y="1956111"/>
            <a:ext cx="5534025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4165B1-97E8-4B8F-89A9-DD773036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8" y="4245525"/>
            <a:ext cx="530542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4A51B-9F24-43B7-9EC7-1C839AAC0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33" y="2050532"/>
            <a:ext cx="5830959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117AD1-A30A-4226-B423-30D8BB5C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468" y="4324798"/>
            <a:ext cx="5572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Prediction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C2124-3A50-4C4B-BC21-1740D0DC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" y="2449923"/>
            <a:ext cx="10201992" cy="3447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4F0CF1-456E-4E52-B5A8-69FF24190AEF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411738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Prediction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C2124-3A50-4C4B-BC21-1740D0DC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" y="2449923"/>
            <a:ext cx="10201992" cy="3447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769E7F-19AB-4F3E-872C-2CD0126AFEB4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110998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the </a:t>
            </a:r>
            <a:r>
              <a:rPr lang="en-US" dirty="0" err="1"/>
              <a:t>User_Input</a:t>
            </a:r>
            <a:endParaRPr lang="en-US" dirty="0"/>
          </a:p>
        </p:txBody>
      </p:sp>
      <p:pic>
        <p:nvPicPr>
          <p:cNvPr id="6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C9E067DB-F141-4E02-B542-D7E27194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57" y="2179983"/>
            <a:ext cx="4458468" cy="333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54F24B-6EC7-4B97-BDB8-5AB9464FC86A}"/>
              </a:ext>
            </a:extLst>
          </p:cNvPr>
          <p:cNvSpPr txBox="1"/>
          <p:nvPr/>
        </p:nvSpPr>
        <p:spPr>
          <a:xfrm>
            <a:off x="7832035" y="2782957"/>
            <a:ext cx="4214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UserID</a:t>
            </a:r>
            <a:r>
              <a:rPr lang="en-US" sz="6000" b="1" dirty="0"/>
              <a:t>=34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65CB4-B5E9-4813-B0CD-A797F98B07F4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17666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A45A6-A40A-4008-A7FD-40110B03357A}"/>
              </a:ext>
            </a:extLst>
          </p:cNvPr>
          <p:cNvSpPr txBox="1"/>
          <p:nvPr/>
        </p:nvSpPr>
        <p:spPr>
          <a:xfrm>
            <a:off x="3773350" y="1152898"/>
            <a:ext cx="48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Similar users Based on Similarity Table</a:t>
            </a:r>
          </a:p>
        </p:txBody>
      </p:sp>
      <p:pic>
        <p:nvPicPr>
          <p:cNvPr id="12290" name="Picture 2" descr="File:Black Man Waving Hand Cartoon Vector.svg - Wikimedia Commons">
            <a:extLst>
              <a:ext uri="{FF2B5EF4-FFF2-40B4-BE49-F238E27FC236}">
                <a16:creationId xmlns:a16="http://schemas.microsoft.com/office/drawing/2014/main" id="{DDC4928D-C3CB-41FA-B54B-660A8709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8" y="3529605"/>
            <a:ext cx="3747981" cy="209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Free Cartoon People Transparent Background, Download Free Clip Art ...">
            <a:extLst>
              <a:ext uri="{FF2B5EF4-FFF2-40B4-BE49-F238E27FC236}">
                <a16:creationId xmlns:a16="http://schemas.microsoft.com/office/drawing/2014/main" id="{7EE580DE-289C-4A0D-AD03-D1991D5C4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29" y="3463730"/>
            <a:ext cx="1422311" cy="209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Cartoonist Draws Himself In 100 Different Cartoon Styles, And The ...">
            <a:extLst>
              <a:ext uri="{FF2B5EF4-FFF2-40B4-BE49-F238E27FC236}">
                <a16:creationId xmlns:a16="http://schemas.microsoft.com/office/drawing/2014/main" id="{31A135C8-6BC1-4C3D-A4D0-DC1CC12A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932" y="34290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054F9-A312-43F6-A18E-8837E93A8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267" y="3609728"/>
            <a:ext cx="1010457" cy="2199475"/>
          </a:xfrm>
          <a:prstGeom prst="rect">
            <a:avLst/>
          </a:prstGeom>
        </p:spPr>
      </p:pic>
      <p:pic>
        <p:nvPicPr>
          <p:cNvPr id="14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BF07F817-BBE4-4FBF-9C42-137346AE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82" y="1862027"/>
            <a:ext cx="1667502" cy="12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4766DE-D131-4429-BF60-B76BAE99C75A}"/>
              </a:ext>
            </a:extLst>
          </p:cNvPr>
          <p:cNvSpPr txBox="1"/>
          <p:nvPr/>
        </p:nvSpPr>
        <p:spPr>
          <a:xfrm>
            <a:off x="1444486" y="5628475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SimScore</a:t>
            </a:r>
            <a:r>
              <a:rPr lang="en-US" dirty="0"/>
              <a:t>(0.14)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5A829-BD30-4F7A-A32E-F74CAB4C7810}"/>
              </a:ext>
            </a:extLst>
          </p:cNvPr>
          <p:cNvSpPr txBox="1"/>
          <p:nvPr/>
        </p:nvSpPr>
        <p:spPr>
          <a:xfrm>
            <a:off x="3578112" y="5620599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SimScore</a:t>
            </a:r>
            <a:r>
              <a:rPr lang="en-US" dirty="0"/>
              <a:t>(0.24)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FD570-5360-44F3-A1FE-AC2D07B715B5}"/>
              </a:ext>
            </a:extLst>
          </p:cNvPr>
          <p:cNvSpPr txBox="1"/>
          <p:nvPr/>
        </p:nvSpPr>
        <p:spPr>
          <a:xfrm>
            <a:off x="5951824" y="5628475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SimScore</a:t>
            </a:r>
            <a:r>
              <a:rPr lang="en-US" dirty="0"/>
              <a:t>(0.28)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C11E26-EB90-4A23-96E0-BF4B3ADC8B1A}"/>
              </a:ext>
            </a:extLst>
          </p:cNvPr>
          <p:cNvSpPr txBox="1"/>
          <p:nvPr/>
        </p:nvSpPr>
        <p:spPr>
          <a:xfrm>
            <a:off x="8763449" y="5571289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SimScore</a:t>
            </a:r>
            <a:r>
              <a:rPr lang="en-US" dirty="0"/>
              <a:t>(0.34)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590B00-0AFC-4339-8330-9AB55BB31834}"/>
              </a:ext>
            </a:extLst>
          </p:cNvPr>
          <p:cNvCxnSpPr>
            <a:stCxn id="14" idx="1"/>
          </p:cNvCxnSpPr>
          <p:nvPr/>
        </p:nvCxnSpPr>
        <p:spPr>
          <a:xfrm flipH="1">
            <a:off x="2544417" y="2486536"/>
            <a:ext cx="2626665" cy="112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8293D-E955-4768-A34D-C19D5958C664}"/>
              </a:ext>
            </a:extLst>
          </p:cNvPr>
          <p:cNvCxnSpPr>
            <a:cxnSpLocks/>
          </p:cNvCxnSpPr>
          <p:nvPr/>
        </p:nvCxnSpPr>
        <p:spPr>
          <a:xfrm flipH="1">
            <a:off x="4653645" y="3105904"/>
            <a:ext cx="955755" cy="146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1E5D3C-A630-4DFA-AF58-EB9DA82BEAEA}"/>
              </a:ext>
            </a:extLst>
          </p:cNvPr>
          <p:cNvCxnSpPr>
            <a:cxnSpLocks/>
          </p:cNvCxnSpPr>
          <p:nvPr/>
        </p:nvCxnSpPr>
        <p:spPr>
          <a:xfrm flipH="1">
            <a:off x="6417448" y="3111044"/>
            <a:ext cx="48221" cy="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E76CA9-4C24-420F-9AEA-ACA375CFC637}"/>
              </a:ext>
            </a:extLst>
          </p:cNvPr>
          <p:cNvCxnSpPr>
            <a:cxnSpLocks/>
            <a:endCxn id="12298" idx="0"/>
          </p:cNvCxnSpPr>
          <p:nvPr/>
        </p:nvCxnSpPr>
        <p:spPr>
          <a:xfrm>
            <a:off x="6855766" y="2396543"/>
            <a:ext cx="2619729" cy="103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67F979-1CFA-40E9-A884-B63C75CA9D1E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4820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A45A6-A40A-4008-A7FD-40110B03357A}"/>
              </a:ext>
            </a:extLst>
          </p:cNvPr>
          <p:cNvSpPr txBox="1"/>
          <p:nvPr/>
        </p:nvSpPr>
        <p:spPr>
          <a:xfrm>
            <a:off x="4273413" y="1137335"/>
            <a:ext cx="35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Similar users movie Id</a:t>
            </a:r>
          </a:p>
        </p:txBody>
      </p:sp>
      <p:pic>
        <p:nvPicPr>
          <p:cNvPr id="7" name="Picture 2" descr="File:Black Man Waving Hand Cartoon Vector.svg - Wikimedia Commons">
            <a:extLst>
              <a:ext uri="{FF2B5EF4-FFF2-40B4-BE49-F238E27FC236}">
                <a16:creationId xmlns:a16="http://schemas.microsoft.com/office/drawing/2014/main" id="{7B8B79DC-1549-4D27-BD60-D8B47579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38" y="1476063"/>
            <a:ext cx="3667363" cy="20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Free Cartoon People Transparent Background, Download Free Clip Art ...">
            <a:extLst>
              <a:ext uri="{FF2B5EF4-FFF2-40B4-BE49-F238E27FC236}">
                <a16:creationId xmlns:a16="http://schemas.microsoft.com/office/drawing/2014/main" id="{19CEE2BF-9005-475A-B4DE-43949AF8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35" y="1445065"/>
            <a:ext cx="1422311" cy="209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artoonist Draws Himself In 100 Different Cartoon Styles, And The ...">
            <a:extLst>
              <a:ext uri="{FF2B5EF4-FFF2-40B4-BE49-F238E27FC236}">
                <a16:creationId xmlns:a16="http://schemas.microsoft.com/office/drawing/2014/main" id="{5B0FE674-56D7-4D88-8E21-88AC75FB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784" y="1519503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8310CB-93EA-4325-A92A-E3585D837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672" y="1476063"/>
            <a:ext cx="1010457" cy="2199475"/>
          </a:xfrm>
          <a:prstGeom prst="rect">
            <a:avLst/>
          </a:prstGeom>
        </p:spPr>
      </p:pic>
      <p:pic>
        <p:nvPicPr>
          <p:cNvPr id="11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F4643D1D-FC8E-4A47-A231-58B09141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7" y="2035227"/>
            <a:ext cx="1471428" cy="110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54D1DB-DC8D-41C7-9FEC-E381B471D230}"/>
              </a:ext>
            </a:extLst>
          </p:cNvPr>
          <p:cNvSpPr txBox="1"/>
          <p:nvPr/>
        </p:nvSpPr>
        <p:spPr>
          <a:xfrm>
            <a:off x="2940573" y="3648606"/>
            <a:ext cx="119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34</a:t>
            </a:r>
          </a:p>
          <a:p>
            <a:pPr algn="ctr"/>
            <a:r>
              <a:rPr lang="en-US" dirty="0"/>
              <a:t>45</a:t>
            </a:r>
          </a:p>
          <a:p>
            <a:pPr algn="ctr"/>
            <a:r>
              <a:rPr lang="en-US" dirty="0"/>
              <a:t>89</a:t>
            </a:r>
          </a:p>
          <a:p>
            <a:pPr algn="ctr"/>
            <a:r>
              <a:rPr lang="en-US" dirty="0"/>
              <a:t>673</a:t>
            </a:r>
          </a:p>
          <a:p>
            <a:pPr algn="ctr"/>
            <a:r>
              <a:rPr lang="en-US" dirty="0"/>
              <a:t>876</a:t>
            </a:r>
          </a:p>
          <a:p>
            <a:pPr algn="ctr"/>
            <a:r>
              <a:rPr lang="en-US" dirty="0"/>
              <a:t>893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6B5464-27D5-4366-972C-BDA70AB708DC}"/>
              </a:ext>
            </a:extLst>
          </p:cNvPr>
          <p:cNvSpPr txBox="1"/>
          <p:nvPr/>
        </p:nvSpPr>
        <p:spPr>
          <a:xfrm>
            <a:off x="5116672" y="3675538"/>
            <a:ext cx="873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34</a:t>
            </a:r>
          </a:p>
          <a:p>
            <a:pPr algn="ctr"/>
            <a:r>
              <a:rPr lang="en-US" dirty="0"/>
              <a:t>56</a:t>
            </a:r>
          </a:p>
          <a:p>
            <a:pPr algn="ctr"/>
            <a:r>
              <a:rPr lang="en-US" dirty="0"/>
              <a:t>67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89</a:t>
            </a:r>
          </a:p>
          <a:p>
            <a:pPr algn="ctr"/>
            <a:r>
              <a:rPr lang="en-US" dirty="0"/>
              <a:t>93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83950-4AD7-44CB-AC7A-027910D61870}"/>
              </a:ext>
            </a:extLst>
          </p:cNvPr>
          <p:cNvSpPr txBox="1"/>
          <p:nvPr/>
        </p:nvSpPr>
        <p:spPr>
          <a:xfrm>
            <a:off x="7447722" y="3688790"/>
            <a:ext cx="583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</a:t>
            </a:r>
          </a:p>
          <a:p>
            <a:r>
              <a:rPr lang="en-US" dirty="0"/>
              <a:t>83</a:t>
            </a:r>
          </a:p>
          <a:p>
            <a:r>
              <a:rPr lang="en-US" dirty="0"/>
              <a:t>56</a:t>
            </a:r>
          </a:p>
          <a:p>
            <a:r>
              <a:rPr lang="en-US" dirty="0"/>
              <a:t>83</a:t>
            </a:r>
          </a:p>
          <a:p>
            <a:r>
              <a:rPr lang="en-US" dirty="0"/>
              <a:t>86</a:t>
            </a:r>
          </a:p>
          <a:p>
            <a:r>
              <a:rPr lang="en-US" dirty="0"/>
              <a:t>90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FB673C-2200-4265-9346-91F8F248D9A2}"/>
              </a:ext>
            </a:extLst>
          </p:cNvPr>
          <p:cNvSpPr txBox="1"/>
          <p:nvPr/>
        </p:nvSpPr>
        <p:spPr>
          <a:xfrm>
            <a:off x="9806798" y="3710577"/>
            <a:ext cx="583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</a:t>
            </a:r>
          </a:p>
          <a:p>
            <a:r>
              <a:rPr lang="en-US" dirty="0"/>
              <a:t>83</a:t>
            </a:r>
          </a:p>
          <a:p>
            <a:r>
              <a:rPr lang="en-US" dirty="0"/>
              <a:t>53</a:t>
            </a:r>
          </a:p>
          <a:p>
            <a:r>
              <a:rPr lang="en-US" dirty="0"/>
              <a:t>87</a:t>
            </a:r>
          </a:p>
          <a:p>
            <a:r>
              <a:rPr lang="en-US" dirty="0"/>
              <a:t>86</a:t>
            </a:r>
          </a:p>
          <a:p>
            <a:r>
              <a:rPr lang="en-US" dirty="0"/>
              <a:t>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9166B-7B29-479D-A341-96058906423E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3588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A45A6-A40A-4008-A7FD-40110B03357A}"/>
              </a:ext>
            </a:extLst>
          </p:cNvPr>
          <p:cNvSpPr txBox="1"/>
          <p:nvPr/>
        </p:nvSpPr>
        <p:spPr>
          <a:xfrm>
            <a:off x="4273412" y="1027086"/>
            <a:ext cx="35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User_Input</a:t>
            </a:r>
            <a:r>
              <a:rPr lang="en-US" dirty="0"/>
              <a:t> movie Id</a:t>
            </a:r>
          </a:p>
        </p:txBody>
      </p:sp>
      <p:pic>
        <p:nvPicPr>
          <p:cNvPr id="7" name="Picture 2" descr="File:Black Man Waving Hand Cartoon Vector.svg - Wikimedia Commons">
            <a:extLst>
              <a:ext uri="{FF2B5EF4-FFF2-40B4-BE49-F238E27FC236}">
                <a16:creationId xmlns:a16="http://schemas.microsoft.com/office/drawing/2014/main" id="{1B2D323A-CEAA-4761-B125-D838E437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38" y="1430917"/>
            <a:ext cx="3747981" cy="209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Free Cartoon People Transparent Background, Download Free Clip Art ...">
            <a:extLst>
              <a:ext uri="{FF2B5EF4-FFF2-40B4-BE49-F238E27FC236}">
                <a16:creationId xmlns:a16="http://schemas.microsoft.com/office/drawing/2014/main" id="{272E7899-EF92-4659-8D84-9D91F6A1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35" y="1445065"/>
            <a:ext cx="1422311" cy="209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artoonist Draws Himself In 100 Different Cartoon Styles, And The ...">
            <a:extLst>
              <a:ext uri="{FF2B5EF4-FFF2-40B4-BE49-F238E27FC236}">
                <a16:creationId xmlns:a16="http://schemas.microsoft.com/office/drawing/2014/main" id="{542C1468-F9E2-486F-8B47-F8958F58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784" y="1519503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97D31-BD9C-4138-A2C4-A0174316E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672" y="1476063"/>
            <a:ext cx="1010457" cy="2199475"/>
          </a:xfrm>
          <a:prstGeom prst="rect">
            <a:avLst/>
          </a:prstGeom>
        </p:spPr>
      </p:pic>
      <p:pic>
        <p:nvPicPr>
          <p:cNvPr id="11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73BBF603-273F-4C5A-AFF6-7DDA9761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7" y="2035227"/>
            <a:ext cx="1471428" cy="110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836E2C-AF94-4178-A137-09C5D8BB8902}"/>
              </a:ext>
            </a:extLst>
          </p:cNvPr>
          <p:cNvSpPr txBox="1"/>
          <p:nvPr/>
        </p:nvSpPr>
        <p:spPr>
          <a:xfrm>
            <a:off x="2940573" y="3881533"/>
            <a:ext cx="119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34</a:t>
            </a:r>
          </a:p>
          <a:p>
            <a:pPr algn="ctr"/>
            <a:r>
              <a:rPr lang="en-US" dirty="0"/>
              <a:t>45</a:t>
            </a:r>
          </a:p>
          <a:p>
            <a:pPr algn="ctr"/>
            <a:r>
              <a:rPr lang="en-US" dirty="0"/>
              <a:t>89</a:t>
            </a:r>
          </a:p>
          <a:p>
            <a:pPr algn="ctr"/>
            <a:r>
              <a:rPr lang="en-US" dirty="0"/>
              <a:t>673</a:t>
            </a:r>
          </a:p>
          <a:p>
            <a:pPr algn="ctr"/>
            <a:r>
              <a:rPr lang="en-US" dirty="0"/>
              <a:t>876</a:t>
            </a:r>
          </a:p>
          <a:p>
            <a:pPr algn="ctr"/>
            <a:r>
              <a:rPr lang="en-US" dirty="0"/>
              <a:t>893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2FC3F-EEFC-4D35-BCCC-7B9AAAAB6197}"/>
              </a:ext>
            </a:extLst>
          </p:cNvPr>
          <p:cNvSpPr txBox="1"/>
          <p:nvPr/>
        </p:nvSpPr>
        <p:spPr>
          <a:xfrm>
            <a:off x="5137056" y="3864023"/>
            <a:ext cx="873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34</a:t>
            </a:r>
          </a:p>
          <a:p>
            <a:pPr algn="ctr"/>
            <a:r>
              <a:rPr lang="en-US" dirty="0"/>
              <a:t>56</a:t>
            </a:r>
          </a:p>
          <a:p>
            <a:pPr algn="ctr"/>
            <a:r>
              <a:rPr lang="en-US" dirty="0"/>
              <a:t>67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89</a:t>
            </a:r>
          </a:p>
          <a:p>
            <a:pPr algn="ctr"/>
            <a:r>
              <a:rPr lang="en-US" dirty="0"/>
              <a:t>93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8F352-F2AB-49DE-A959-88C20B2AA7AE}"/>
              </a:ext>
            </a:extLst>
          </p:cNvPr>
          <p:cNvSpPr txBox="1"/>
          <p:nvPr/>
        </p:nvSpPr>
        <p:spPr>
          <a:xfrm>
            <a:off x="7414279" y="3866506"/>
            <a:ext cx="583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</a:t>
            </a:r>
          </a:p>
          <a:p>
            <a:r>
              <a:rPr lang="en-US" dirty="0"/>
              <a:t>83</a:t>
            </a:r>
          </a:p>
          <a:p>
            <a:r>
              <a:rPr lang="en-US" dirty="0"/>
              <a:t>56</a:t>
            </a:r>
          </a:p>
          <a:p>
            <a:r>
              <a:rPr lang="en-US" dirty="0"/>
              <a:t>83</a:t>
            </a:r>
          </a:p>
          <a:p>
            <a:r>
              <a:rPr lang="en-US" dirty="0"/>
              <a:t>86</a:t>
            </a:r>
          </a:p>
          <a:p>
            <a:r>
              <a:rPr lang="en-US" dirty="0"/>
              <a:t>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B7C9B-5416-4298-ADE9-94CBA1BCF8A4}"/>
              </a:ext>
            </a:extLst>
          </p:cNvPr>
          <p:cNvSpPr txBox="1"/>
          <p:nvPr/>
        </p:nvSpPr>
        <p:spPr>
          <a:xfrm>
            <a:off x="9930580" y="3876448"/>
            <a:ext cx="583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</a:t>
            </a:r>
          </a:p>
          <a:p>
            <a:r>
              <a:rPr lang="en-US" dirty="0"/>
              <a:t>83</a:t>
            </a:r>
          </a:p>
          <a:p>
            <a:r>
              <a:rPr lang="en-US" dirty="0"/>
              <a:t>53</a:t>
            </a:r>
          </a:p>
          <a:p>
            <a:r>
              <a:rPr lang="en-US" dirty="0"/>
              <a:t>87</a:t>
            </a:r>
          </a:p>
          <a:p>
            <a:r>
              <a:rPr lang="en-US" dirty="0"/>
              <a:t>86</a:t>
            </a:r>
          </a:p>
          <a:p>
            <a:r>
              <a:rPr lang="en-US" dirty="0"/>
              <a:t>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4FEED-DAD4-464C-9D70-CFAAB1931A22}"/>
              </a:ext>
            </a:extLst>
          </p:cNvPr>
          <p:cNvSpPr txBox="1"/>
          <p:nvPr/>
        </p:nvSpPr>
        <p:spPr>
          <a:xfrm>
            <a:off x="821635" y="3710577"/>
            <a:ext cx="661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  <a:p>
            <a:r>
              <a:rPr lang="en-US" dirty="0"/>
              <a:t>45</a:t>
            </a:r>
          </a:p>
          <a:p>
            <a:r>
              <a:rPr lang="en-US" dirty="0"/>
              <a:t>67</a:t>
            </a:r>
          </a:p>
          <a:p>
            <a:r>
              <a:rPr lang="en-US" dirty="0"/>
              <a:t>93</a:t>
            </a:r>
          </a:p>
          <a:p>
            <a:r>
              <a:rPr lang="en-US" dirty="0"/>
              <a:t>57</a:t>
            </a:r>
          </a:p>
          <a:p>
            <a:r>
              <a:rPr lang="en-US" dirty="0"/>
              <a:t>83</a:t>
            </a:r>
          </a:p>
          <a:p>
            <a:r>
              <a:rPr lang="en-US" dirty="0"/>
              <a:t>98</a:t>
            </a:r>
          </a:p>
          <a:p>
            <a:r>
              <a:rPr lang="en-US" dirty="0"/>
              <a:t>89</a:t>
            </a:r>
          </a:p>
          <a:p>
            <a:r>
              <a:rPr lang="en-US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2B408-D2D5-4C94-AD0F-67B2285D4576}"/>
              </a:ext>
            </a:extLst>
          </p:cNvPr>
          <p:cNvSpPr txBox="1"/>
          <p:nvPr/>
        </p:nvSpPr>
        <p:spPr>
          <a:xfrm>
            <a:off x="565925" y="3279274"/>
            <a:ext cx="16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Movie_Id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46547-4655-40A8-A5D3-60E1CBB17DFB}"/>
              </a:ext>
            </a:extLst>
          </p:cNvPr>
          <p:cNvSpPr txBox="1"/>
          <p:nvPr/>
        </p:nvSpPr>
        <p:spPr>
          <a:xfrm>
            <a:off x="2997734" y="3289641"/>
            <a:ext cx="16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Movie_Id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3CC95-ED2B-4429-828F-309E56C84D6D}"/>
              </a:ext>
            </a:extLst>
          </p:cNvPr>
          <p:cNvSpPr txBox="1"/>
          <p:nvPr/>
        </p:nvSpPr>
        <p:spPr>
          <a:xfrm>
            <a:off x="5020307" y="3339967"/>
            <a:ext cx="16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Movie_Id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63395-1177-46DC-A23B-B30BF4A7ABBE}"/>
              </a:ext>
            </a:extLst>
          </p:cNvPr>
          <p:cNvSpPr txBox="1"/>
          <p:nvPr/>
        </p:nvSpPr>
        <p:spPr>
          <a:xfrm>
            <a:off x="7285918" y="3407916"/>
            <a:ext cx="16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Movie_Id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D52C00-C579-440C-85AD-2CD242CF42C1}"/>
              </a:ext>
            </a:extLst>
          </p:cNvPr>
          <p:cNvSpPr txBox="1"/>
          <p:nvPr/>
        </p:nvSpPr>
        <p:spPr>
          <a:xfrm>
            <a:off x="9676125" y="3497174"/>
            <a:ext cx="16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Movie_Id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5DBD8-EFD9-4650-B762-9D6E5B1256B4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27708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A45A6-A40A-4008-A7FD-40110B03357A}"/>
              </a:ext>
            </a:extLst>
          </p:cNvPr>
          <p:cNvSpPr txBox="1"/>
          <p:nvPr/>
        </p:nvSpPr>
        <p:spPr>
          <a:xfrm>
            <a:off x="8242852" y="420566"/>
            <a:ext cx="359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</a:t>
            </a:r>
            <a:r>
              <a:rPr lang="en-US" dirty="0" err="1"/>
              <a:t>Movieid</a:t>
            </a:r>
            <a:r>
              <a:rPr lang="en-US" dirty="0"/>
              <a:t>  from similar user based on </a:t>
            </a:r>
            <a:r>
              <a:rPr lang="en-US" dirty="0" err="1"/>
              <a:t>User_input</a:t>
            </a:r>
            <a:endParaRPr lang="en-US" dirty="0"/>
          </a:p>
        </p:txBody>
      </p:sp>
      <p:pic>
        <p:nvPicPr>
          <p:cNvPr id="11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1A04098A-6E8A-46C6-9149-D0963893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00" y="2326849"/>
            <a:ext cx="1872596" cy="28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7DA508-DB54-4C84-926B-B0665772DC29}"/>
              </a:ext>
            </a:extLst>
          </p:cNvPr>
          <p:cNvSpPr txBox="1"/>
          <p:nvPr/>
        </p:nvSpPr>
        <p:spPr>
          <a:xfrm>
            <a:off x="4220404" y="2519354"/>
            <a:ext cx="3366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pPr algn="ctr"/>
            <a:r>
              <a:rPr lang="en-US" dirty="0"/>
              <a:t>673</a:t>
            </a:r>
          </a:p>
          <a:p>
            <a:pPr algn="ctr"/>
            <a:r>
              <a:rPr lang="en-US" dirty="0"/>
              <a:t>876</a:t>
            </a:r>
          </a:p>
          <a:p>
            <a:pPr algn="ctr"/>
            <a:r>
              <a:rPr lang="en-US" dirty="0"/>
              <a:t>893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72A01-FC0A-4681-A066-95FF86CD2EBF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313335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97CE3-DD7E-45F6-B228-2DD780CA0C9C}"/>
              </a:ext>
            </a:extLst>
          </p:cNvPr>
          <p:cNvSpPr txBox="1"/>
          <p:nvPr/>
        </p:nvSpPr>
        <p:spPr>
          <a:xfrm>
            <a:off x="4350024" y="357194"/>
            <a:ext cx="412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 Engine</a:t>
            </a:r>
          </a:p>
        </p:txBody>
      </p:sp>
      <p:pic>
        <p:nvPicPr>
          <p:cNvPr id="3" name="Picture 2" descr="How Netflix Uses Contextually-Aware Algorithms To Personalize ...">
            <a:extLst>
              <a:ext uri="{FF2B5EF4-FFF2-40B4-BE49-F238E27FC236}">
                <a16:creationId xmlns:a16="http://schemas.microsoft.com/office/drawing/2014/main" id="{AE967D25-76AD-4FA1-85EF-B518AB5C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2" y="883206"/>
            <a:ext cx="9375913" cy="5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8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A45A6-A40A-4008-A7FD-40110B03357A}"/>
              </a:ext>
            </a:extLst>
          </p:cNvPr>
          <p:cNvSpPr txBox="1"/>
          <p:nvPr/>
        </p:nvSpPr>
        <p:spPr>
          <a:xfrm>
            <a:off x="8394839" y="543676"/>
            <a:ext cx="359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Movie List based on the User Prediction Table(highest)</a:t>
            </a:r>
          </a:p>
        </p:txBody>
      </p:sp>
      <p:pic>
        <p:nvPicPr>
          <p:cNvPr id="7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EBEA873E-011D-4E09-A697-B1FFCC6EF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00" y="2326849"/>
            <a:ext cx="1872596" cy="28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22B266-8711-479A-B213-4C8DC584F3F5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61478-D18C-4D9E-8042-D3C33B9DC73B}"/>
              </a:ext>
            </a:extLst>
          </p:cNvPr>
          <p:cNvSpPr txBox="1"/>
          <p:nvPr/>
        </p:nvSpPr>
        <p:spPr>
          <a:xfrm>
            <a:off x="7640292" y="2731935"/>
            <a:ext cx="98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0.99</a:t>
            </a:r>
          </a:p>
          <a:p>
            <a:r>
              <a:rPr lang="en-US" dirty="0"/>
              <a:t>0.89</a:t>
            </a:r>
          </a:p>
          <a:p>
            <a:r>
              <a:rPr lang="en-US" dirty="0"/>
              <a:t>0.75</a:t>
            </a:r>
          </a:p>
          <a:p>
            <a:r>
              <a:rPr lang="en-US" dirty="0"/>
              <a:t>0.74</a:t>
            </a:r>
          </a:p>
          <a:p>
            <a:r>
              <a:rPr lang="en-US" dirty="0"/>
              <a:t>0.45</a:t>
            </a:r>
          </a:p>
          <a:p>
            <a:r>
              <a:rPr lang="en-US" dirty="0"/>
              <a:t>0.37</a:t>
            </a:r>
          </a:p>
          <a:p>
            <a:r>
              <a:rPr lang="en-US" dirty="0"/>
              <a:t>0.25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FC8C8-A7C7-488B-A6F7-6C2F581B5AD1}"/>
              </a:ext>
            </a:extLst>
          </p:cNvPr>
          <p:cNvSpPr txBox="1"/>
          <p:nvPr/>
        </p:nvSpPr>
        <p:spPr>
          <a:xfrm>
            <a:off x="7194325" y="2142183"/>
            <a:ext cx="18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7B9FD-9850-420C-8E10-0AD22093740F}"/>
              </a:ext>
            </a:extLst>
          </p:cNvPr>
          <p:cNvSpPr txBox="1"/>
          <p:nvPr/>
        </p:nvSpPr>
        <p:spPr>
          <a:xfrm>
            <a:off x="4075684" y="2731935"/>
            <a:ext cx="3366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pPr algn="ctr"/>
            <a:r>
              <a:rPr lang="en-US" dirty="0"/>
              <a:t>673</a:t>
            </a:r>
          </a:p>
          <a:p>
            <a:pPr algn="ctr"/>
            <a:r>
              <a:rPr lang="en-US" dirty="0"/>
              <a:t>876</a:t>
            </a:r>
          </a:p>
          <a:p>
            <a:pPr algn="ctr"/>
            <a:r>
              <a:rPr lang="en-US" dirty="0"/>
              <a:t>893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32C94-EC56-4E92-99B8-7EC1FBD23F29}"/>
              </a:ext>
            </a:extLst>
          </p:cNvPr>
          <p:cNvSpPr txBox="1"/>
          <p:nvPr/>
        </p:nvSpPr>
        <p:spPr>
          <a:xfrm>
            <a:off x="5223660" y="2142183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Movie_Id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A45A6-A40A-4008-A7FD-40110B03357A}"/>
              </a:ext>
            </a:extLst>
          </p:cNvPr>
          <p:cNvSpPr txBox="1"/>
          <p:nvPr/>
        </p:nvSpPr>
        <p:spPr>
          <a:xfrm>
            <a:off x="4148960" y="1199361"/>
            <a:ext cx="35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Highest Rated </a:t>
            </a:r>
            <a:r>
              <a:rPr lang="en-US" b="1" dirty="0" err="1"/>
              <a:t>Movie_id</a:t>
            </a:r>
            <a:endParaRPr lang="en-US" b="1" dirty="0"/>
          </a:p>
        </p:txBody>
      </p:sp>
      <p:pic>
        <p:nvPicPr>
          <p:cNvPr id="7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40C21FC4-565F-484D-83A7-1F0EC403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9" y="2505284"/>
            <a:ext cx="1872596" cy="28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FCBDA-E662-4DC9-A1F0-75A5A2363EF4}"/>
              </a:ext>
            </a:extLst>
          </p:cNvPr>
          <p:cNvSpPr txBox="1"/>
          <p:nvPr/>
        </p:nvSpPr>
        <p:spPr>
          <a:xfrm>
            <a:off x="3195021" y="2910370"/>
            <a:ext cx="3366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pPr algn="ctr"/>
            <a:r>
              <a:rPr lang="en-US" dirty="0"/>
              <a:t>673</a:t>
            </a:r>
          </a:p>
          <a:p>
            <a:pPr algn="ctr"/>
            <a:r>
              <a:rPr lang="en-US" dirty="0"/>
              <a:t>876</a:t>
            </a:r>
          </a:p>
          <a:p>
            <a:pPr algn="ctr"/>
            <a:r>
              <a:rPr lang="en-US" dirty="0"/>
              <a:t>893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180CA-EE20-4C4D-9666-F1D9BAE8452A}"/>
              </a:ext>
            </a:extLst>
          </p:cNvPr>
          <p:cNvSpPr txBox="1"/>
          <p:nvPr/>
        </p:nvSpPr>
        <p:spPr>
          <a:xfrm>
            <a:off x="4342997" y="2320618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Movie_Id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99281-CF94-4483-8558-999ECEC90F1C}"/>
              </a:ext>
            </a:extLst>
          </p:cNvPr>
          <p:cNvSpPr txBox="1"/>
          <p:nvPr/>
        </p:nvSpPr>
        <p:spPr>
          <a:xfrm>
            <a:off x="6394116" y="2910370"/>
            <a:ext cx="98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0.99</a:t>
            </a:r>
          </a:p>
          <a:p>
            <a:r>
              <a:rPr lang="en-US" dirty="0"/>
              <a:t>0.89</a:t>
            </a:r>
          </a:p>
          <a:p>
            <a:r>
              <a:rPr lang="en-US" dirty="0"/>
              <a:t>0.75</a:t>
            </a:r>
          </a:p>
          <a:p>
            <a:r>
              <a:rPr lang="en-US" dirty="0"/>
              <a:t>0.74</a:t>
            </a:r>
          </a:p>
          <a:p>
            <a:r>
              <a:rPr lang="en-US" dirty="0"/>
              <a:t>0.45</a:t>
            </a:r>
          </a:p>
          <a:p>
            <a:r>
              <a:rPr lang="en-US" dirty="0"/>
              <a:t>0.37</a:t>
            </a:r>
          </a:p>
          <a:p>
            <a:r>
              <a:rPr lang="en-US" dirty="0"/>
              <a:t>0.25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24CBC-0062-4D22-B5D1-D2CDD778884A}"/>
              </a:ext>
            </a:extLst>
          </p:cNvPr>
          <p:cNvSpPr txBox="1"/>
          <p:nvPr/>
        </p:nvSpPr>
        <p:spPr>
          <a:xfrm>
            <a:off x="5948149" y="2320618"/>
            <a:ext cx="18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D0E1-B5A6-4BBB-96BB-BD3829AF52A1}"/>
              </a:ext>
            </a:extLst>
          </p:cNvPr>
          <p:cNvSpPr txBox="1"/>
          <p:nvPr/>
        </p:nvSpPr>
        <p:spPr>
          <a:xfrm>
            <a:off x="8618720" y="2150692"/>
            <a:ext cx="187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Threshold=0.7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6C111-DA6E-4922-AB34-02577D3CCF1B}"/>
              </a:ext>
            </a:extLst>
          </p:cNvPr>
          <p:cNvSpPr txBox="1"/>
          <p:nvPr/>
        </p:nvSpPr>
        <p:spPr>
          <a:xfrm flipH="1">
            <a:off x="8477946" y="2505284"/>
            <a:ext cx="215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</a:t>
            </a:r>
            <a:r>
              <a:rPr lang="en-US" dirty="0" err="1"/>
              <a:t>Movie_List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B808F-6D41-480D-816C-ABAD38C47EF4}"/>
              </a:ext>
            </a:extLst>
          </p:cNvPr>
          <p:cNvSpPr txBox="1"/>
          <p:nvPr/>
        </p:nvSpPr>
        <p:spPr>
          <a:xfrm>
            <a:off x="8812696" y="3101009"/>
            <a:ext cx="1126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A817D-372A-4596-B3CE-A49568CF907B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1288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A45A6-A40A-4008-A7FD-40110B03357A}"/>
              </a:ext>
            </a:extLst>
          </p:cNvPr>
          <p:cNvSpPr txBox="1"/>
          <p:nvPr/>
        </p:nvSpPr>
        <p:spPr>
          <a:xfrm>
            <a:off x="4273413" y="1497496"/>
            <a:ext cx="359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Retrieve the Movie Title using Highest rated </a:t>
            </a:r>
            <a:r>
              <a:rPr lang="en-US" dirty="0" err="1"/>
              <a:t>movieid</a:t>
            </a:r>
            <a:r>
              <a:rPr lang="en-US" dirty="0"/>
              <a:t> </a:t>
            </a:r>
          </a:p>
        </p:txBody>
      </p:sp>
      <p:pic>
        <p:nvPicPr>
          <p:cNvPr id="7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BAE6898E-E646-4A21-B7A1-835378B8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9" y="2505284"/>
            <a:ext cx="1872596" cy="28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705ED-8C4D-4918-A163-7704572E5D96}"/>
              </a:ext>
            </a:extLst>
          </p:cNvPr>
          <p:cNvSpPr txBox="1"/>
          <p:nvPr/>
        </p:nvSpPr>
        <p:spPr>
          <a:xfrm>
            <a:off x="3516220" y="2667526"/>
            <a:ext cx="187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Threshold=0.7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F8808-532F-4217-8F87-C06407F3667B}"/>
              </a:ext>
            </a:extLst>
          </p:cNvPr>
          <p:cNvSpPr txBox="1"/>
          <p:nvPr/>
        </p:nvSpPr>
        <p:spPr>
          <a:xfrm flipH="1">
            <a:off x="3375446" y="3022118"/>
            <a:ext cx="215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</a:t>
            </a:r>
            <a:r>
              <a:rPr lang="en-US" dirty="0" err="1"/>
              <a:t>Movie_List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660B9-1E5D-4D82-AFC8-D6B74DA43B01}"/>
              </a:ext>
            </a:extLst>
          </p:cNvPr>
          <p:cNvSpPr txBox="1"/>
          <p:nvPr/>
        </p:nvSpPr>
        <p:spPr>
          <a:xfrm>
            <a:off x="3710196" y="3617843"/>
            <a:ext cx="1126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E38EC-D6E1-49C7-AD7B-711E2A668266}"/>
              </a:ext>
            </a:extLst>
          </p:cNvPr>
          <p:cNvSpPr txBox="1"/>
          <p:nvPr/>
        </p:nvSpPr>
        <p:spPr>
          <a:xfrm>
            <a:off x="6633375" y="2675642"/>
            <a:ext cx="12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5301C-4C63-4AEE-A3A6-978AA7BB9401}"/>
              </a:ext>
            </a:extLst>
          </p:cNvPr>
          <p:cNvSpPr txBox="1"/>
          <p:nvPr/>
        </p:nvSpPr>
        <p:spPr>
          <a:xfrm>
            <a:off x="6803187" y="3617843"/>
            <a:ext cx="181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InterSteller</a:t>
            </a:r>
            <a:endParaRPr lang="en-US" dirty="0"/>
          </a:p>
          <a:p>
            <a:r>
              <a:rPr lang="en-US" dirty="0"/>
              <a:t>Inception</a:t>
            </a:r>
          </a:p>
          <a:p>
            <a:r>
              <a:rPr lang="en-US" dirty="0"/>
              <a:t>Gravity</a:t>
            </a:r>
          </a:p>
          <a:p>
            <a:r>
              <a:rPr lang="en-US" dirty="0"/>
              <a:t>Imitation Game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EB18B-A540-48CE-8A83-B4E8CE24741A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157748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618E61-1944-414D-A105-4C2DE55A2F59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885708-F41A-404F-BFC4-0118872E3771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2A9651-D50D-48E1-9BF2-B2D90CFF3C11}"/>
              </a:ext>
            </a:extLst>
          </p:cNvPr>
          <p:cNvSpPr/>
          <p:nvPr/>
        </p:nvSpPr>
        <p:spPr>
          <a:xfrm>
            <a:off x="4472634" y="666787"/>
            <a:ext cx="345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1D43B-DCA8-4FEE-8604-3E2FAFE0438F}"/>
              </a:ext>
            </a:extLst>
          </p:cNvPr>
          <p:cNvSpPr txBox="1"/>
          <p:nvPr/>
        </p:nvSpPr>
        <p:spPr>
          <a:xfrm>
            <a:off x="1437856" y="1314605"/>
            <a:ext cx="1011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STEPS FOR  USER BASED RECOMMENDATION SYSTEM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E59A54-28FB-4E3B-B9A9-5D27527D6CC0}"/>
              </a:ext>
            </a:extLst>
          </p:cNvPr>
          <p:cNvGraphicFramePr/>
          <p:nvPr/>
        </p:nvGraphicFramePr>
        <p:xfrm>
          <a:off x="3233530" y="1838398"/>
          <a:ext cx="5936973" cy="464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93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43B278C-0CA2-4DE1-A4DF-FF9362CEBA9B}"/>
              </a:ext>
            </a:extLst>
          </p:cNvPr>
          <p:cNvGraphicFramePr/>
          <p:nvPr/>
        </p:nvGraphicFramePr>
        <p:xfrm>
          <a:off x="3047999" y="1859340"/>
          <a:ext cx="7063409" cy="440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E1B1446-4B70-4065-9227-58CDB75FAEDF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8BFED0-D2D5-440C-8102-8EC7BD71C964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914E0E-44CD-4501-8121-D7536A392F5E}"/>
              </a:ext>
            </a:extLst>
          </p:cNvPr>
          <p:cNvSpPr/>
          <p:nvPr/>
        </p:nvSpPr>
        <p:spPr>
          <a:xfrm>
            <a:off x="4472634" y="666787"/>
            <a:ext cx="345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User based/Memory Based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88A31-CD25-4859-80C1-2361E8A40555}"/>
              </a:ext>
            </a:extLst>
          </p:cNvPr>
          <p:cNvSpPr txBox="1"/>
          <p:nvPr/>
        </p:nvSpPr>
        <p:spPr>
          <a:xfrm>
            <a:off x="1437856" y="1314605"/>
            <a:ext cx="1011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STEPS FOR  USER BASED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47200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038CF26-7426-484C-8727-4B5E5F63EBE7}"/>
              </a:ext>
            </a:extLst>
          </p:cNvPr>
          <p:cNvGraphicFramePr/>
          <p:nvPr/>
        </p:nvGraphicFramePr>
        <p:xfrm>
          <a:off x="3511825" y="1979400"/>
          <a:ext cx="6096000" cy="4090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AB3679-9A23-4846-B2B8-66407F43E36B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74405E-3DB2-48FE-A48D-B7F1C28BE00A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86073C5-D89D-4D32-8BC6-0A3BFA6655C8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7608E-116D-417C-9DD3-9CDAF77D73E4}"/>
              </a:ext>
            </a:extLst>
          </p:cNvPr>
          <p:cNvSpPr txBox="1"/>
          <p:nvPr/>
        </p:nvSpPr>
        <p:spPr>
          <a:xfrm>
            <a:off x="1437856" y="1314605"/>
            <a:ext cx="1011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STEPS FOR  USER BASED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19354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AACA0-239C-4627-B825-5F69754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6" y="1424969"/>
            <a:ext cx="10859366" cy="45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6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EBDA2-16B3-4AAC-A529-443524A65255}"/>
              </a:ext>
            </a:extLst>
          </p:cNvPr>
          <p:cNvSpPr txBox="1"/>
          <p:nvPr/>
        </p:nvSpPr>
        <p:spPr>
          <a:xfrm>
            <a:off x="2374777" y="2809716"/>
            <a:ext cx="7190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Item Based Recommendation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D18AE3-8E84-4165-AD2C-EE78881E7206}"/>
              </a:ext>
            </a:extLst>
          </p:cNvPr>
          <p:cNvSpPr/>
          <p:nvPr/>
        </p:nvSpPr>
        <p:spPr>
          <a:xfrm>
            <a:off x="2808597" y="1825580"/>
            <a:ext cx="6716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EAB5D1-6AD7-4759-A515-3044E00C236C}"/>
              </a:ext>
            </a:extLst>
          </p:cNvPr>
          <p:cNvCxnSpPr>
            <a:cxnSpLocks/>
          </p:cNvCxnSpPr>
          <p:nvPr/>
        </p:nvCxnSpPr>
        <p:spPr>
          <a:xfrm>
            <a:off x="2228295" y="2610035"/>
            <a:ext cx="7483876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6AC9BE-C7CE-453B-81B3-628FA50682CD}"/>
                  </a:ext>
                </a:extLst>
              </p14:cNvPr>
              <p14:cNvContentPartPr/>
              <p14:nvPr/>
            </p14:nvContentPartPr>
            <p14:xfrm>
              <a:off x="3265668" y="103059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6AC9BE-C7CE-453B-81B3-628FA5068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028" y="10219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4E7494-CB68-43A5-A97C-00C2690B459D}"/>
                  </a:ext>
                </a:extLst>
              </p14:cNvPr>
              <p14:cNvContentPartPr/>
              <p14:nvPr/>
            </p14:nvContentPartPr>
            <p14:xfrm>
              <a:off x="5795388" y="11871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4E7494-CB68-43A5-A97C-00C2690B4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6388" y="117819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841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4D44EA-F029-40D4-84F7-3DC115D6E976}"/>
              </a:ext>
            </a:extLst>
          </p:cNvPr>
          <p:cNvSpPr txBox="1"/>
          <p:nvPr/>
        </p:nvSpPr>
        <p:spPr>
          <a:xfrm>
            <a:off x="2170397" y="478191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C7E9C-08F3-4FCD-9F1D-57D4A700462B}"/>
              </a:ext>
            </a:extLst>
          </p:cNvPr>
          <p:cNvSpPr/>
          <p:nvPr/>
        </p:nvSpPr>
        <p:spPr>
          <a:xfrm>
            <a:off x="4042593" y="0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A8FB7A-FAE9-4361-AC73-2D94E3B60BEA}"/>
              </a:ext>
            </a:extLst>
          </p:cNvPr>
          <p:cNvCxnSpPr>
            <a:cxnSpLocks/>
          </p:cNvCxnSpPr>
          <p:nvPr/>
        </p:nvCxnSpPr>
        <p:spPr>
          <a:xfrm>
            <a:off x="3657600" y="408372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4" descr="Cheese Pizza Recipe: How to Make Cheese Pizza in microwave ...">
            <a:extLst>
              <a:ext uri="{FF2B5EF4-FFF2-40B4-BE49-F238E27FC236}">
                <a16:creationId xmlns:a16="http://schemas.microsoft.com/office/drawing/2014/main" id="{DC543465-6C81-4794-8EEF-097193B6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13" y="1529899"/>
            <a:ext cx="1597029" cy="159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Sous Vide Burgers Recipe | Serious Eats">
            <a:extLst>
              <a:ext uri="{FF2B5EF4-FFF2-40B4-BE49-F238E27FC236}">
                <a16:creationId xmlns:a16="http://schemas.microsoft.com/office/drawing/2014/main" id="{CB3C7B2F-0EA5-4F29-B455-C241FFC0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1" y="440417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E83E7915-7B24-43E6-88AC-3312DDED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04" y="1674087"/>
            <a:ext cx="1747118" cy="130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Free Cartoon Man Transparent, Download Free Clip Art, Free Clip ...">
            <a:extLst>
              <a:ext uri="{FF2B5EF4-FFF2-40B4-BE49-F238E27FC236}">
                <a16:creationId xmlns:a16="http://schemas.microsoft.com/office/drawing/2014/main" id="{395DA39C-90BF-401A-9EB6-D158328D2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12" y="4404176"/>
            <a:ext cx="2281758" cy="17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932743-C675-4149-8277-C2731BC143F0}"/>
              </a:ext>
            </a:extLst>
          </p:cNvPr>
          <p:cNvCxnSpPr>
            <a:cxnSpLocks/>
          </p:cNvCxnSpPr>
          <p:nvPr/>
        </p:nvCxnSpPr>
        <p:spPr>
          <a:xfrm flipH="1">
            <a:off x="1457563" y="3182191"/>
            <a:ext cx="16166" cy="116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F6F42A-4D3D-4F85-9445-1E1D8180D5EC}"/>
              </a:ext>
            </a:extLst>
          </p:cNvPr>
          <p:cNvSpPr txBox="1"/>
          <p:nvPr/>
        </p:nvSpPr>
        <p:spPr>
          <a:xfrm>
            <a:off x="1605269" y="3583451"/>
            <a:ext cx="165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item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629201-E03C-419D-AC31-2C03F481136B}"/>
              </a:ext>
            </a:extLst>
          </p:cNvPr>
          <p:cNvCxnSpPr>
            <a:cxnSpLocks/>
          </p:cNvCxnSpPr>
          <p:nvPr/>
        </p:nvCxnSpPr>
        <p:spPr>
          <a:xfrm>
            <a:off x="3120656" y="2328413"/>
            <a:ext cx="3012453" cy="265647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611759-8419-4DA3-A091-7ED981124E12}"/>
              </a:ext>
            </a:extLst>
          </p:cNvPr>
          <p:cNvCxnSpPr/>
          <p:nvPr/>
        </p:nvCxnSpPr>
        <p:spPr>
          <a:xfrm flipV="1">
            <a:off x="3072705" y="2113808"/>
            <a:ext cx="3236748" cy="28852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207565-C052-4007-98B7-68CF039A139E}"/>
              </a:ext>
            </a:extLst>
          </p:cNvPr>
          <p:cNvSpPr txBox="1"/>
          <p:nvPr/>
        </p:nvSpPr>
        <p:spPr>
          <a:xfrm rot="19013504">
            <a:off x="4479816" y="19558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349B7-C73A-4631-96B7-88586907019A}"/>
              </a:ext>
            </a:extLst>
          </p:cNvPr>
          <p:cNvSpPr txBox="1"/>
          <p:nvPr/>
        </p:nvSpPr>
        <p:spPr>
          <a:xfrm rot="2530887">
            <a:off x="4465479" y="438829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Recommended</a:t>
            </a:r>
          </a:p>
        </p:txBody>
      </p:sp>
    </p:spTree>
    <p:extLst>
      <p:ext uri="{BB962C8B-B14F-4D97-AF65-F5344CB8AC3E}">
        <p14:creationId xmlns:p14="http://schemas.microsoft.com/office/powerpoint/2010/main" val="36937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180521" y="1123027"/>
            <a:ext cx="553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AAEDB-A9E1-4020-A171-251FE4F0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03" y="1707802"/>
            <a:ext cx="4905167" cy="4905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CFA6C6-6DE2-4365-A93B-2C4721AA3D30}"/>
              </a:ext>
            </a:extLst>
          </p:cNvPr>
          <p:cNvSpPr txBox="1"/>
          <p:nvPr/>
        </p:nvSpPr>
        <p:spPr>
          <a:xfrm>
            <a:off x="2170397" y="478191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7C777-2919-4FC2-BA84-043E0239ED5C}"/>
              </a:ext>
            </a:extLst>
          </p:cNvPr>
          <p:cNvSpPr/>
          <p:nvPr/>
        </p:nvSpPr>
        <p:spPr>
          <a:xfrm>
            <a:off x="4042593" y="0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CA118D-5566-4603-A723-E7DF09651BEE}"/>
              </a:ext>
            </a:extLst>
          </p:cNvPr>
          <p:cNvCxnSpPr>
            <a:cxnSpLocks/>
          </p:cNvCxnSpPr>
          <p:nvPr/>
        </p:nvCxnSpPr>
        <p:spPr>
          <a:xfrm>
            <a:off x="3657600" y="408372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4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commendations Overview | Amazon Fire TV">
            <a:extLst>
              <a:ext uri="{FF2B5EF4-FFF2-40B4-BE49-F238E27FC236}">
                <a16:creationId xmlns:a16="http://schemas.microsoft.com/office/drawing/2014/main" id="{3ADD8A48-51DB-47D1-8E23-5FADFCAC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56" y="873815"/>
            <a:ext cx="9597887" cy="53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99CC-30E0-4F9C-BD0E-E8BC49A98BE7}"/>
              </a:ext>
            </a:extLst>
          </p:cNvPr>
          <p:cNvSpPr txBox="1"/>
          <p:nvPr/>
        </p:nvSpPr>
        <p:spPr>
          <a:xfrm>
            <a:off x="4230755" y="171663"/>
            <a:ext cx="412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947801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99B32-1069-4536-BC6E-F4F93276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3" y="1979375"/>
            <a:ext cx="10734617" cy="4186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4A051B-873C-4A6B-8CE4-ECFA5E2A6DF8}"/>
              </a:ext>
            </a:extLst>
          </p:cNvPr>
          <p:cNvSpPr txBox="1"/>
          <p:nvPr/>
        </p:nvSpPr>
        <p:spPr>
          <a:xfrm>
            <a:off x="2170397" y="478191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9E525B-62C2-4971-A514-D6BD4AC39D73}"/>
              </a:ext>
            </a:extLst>
          </p:cNvPr>
          <p:cNvSpPr/>
          <p:nvPr/>
        </p:nvSpPr>
        <p:spPr>
          <a:xfrm>
            <a:off x="4042593" y="0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D2A01A-DE8C-411D-B060-E7A7FB8068C3}"/>
              </a:ext>
            </a:extLst>
          </p:cNvPr>
          <p:cNvCxnSpPr>
            <a:cxnSpLocks/>
          </p:cNvCxnSpPr>
          <p:nvPr/>
        </p:nvCxnSpPr>
        <p:spPr>
          <a:xfrm>
            <a:off x="3657600" y="408372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6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Table(Cosine)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BB80E2-D4D0-4784-8771-8AE499DC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" y="1800188"/>
            <a:ext cx="12125325" cy="4391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B33B79-CF94-40C4-915E-4D50055266B2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8E85B-CCAF-4696-9E0E-DFE840E1612F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068E1-958D-4D58-99BD-6999BBC7FD5A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28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Prediction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2AECD-AE41-466F-B3B1-FE26FAA3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7" y="2133263"/>
            <a:ext cx="4705502" cy="38169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C20D4E-9EAA-4136-A81D-B1CE6DD1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29" y="1956111"/>
            <a:ext cx="5534025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4165B1-97E8-4B8F-89A9-DD7730367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29" y="3680310"/>
            <a:ext cx="5305425" cy="1619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8DC538-3C96-454E-A9C0-C2374EC5796C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1010C-B5D7-44CB-B09D-31D859D744B4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83FBA6-A078-4580-BBDA-FA8A1ECDC22A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71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Prediction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C20D4E-9EAA-4136-A81D-B1CE6DD1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8" y="1956111"/>
            <a:ext cx="5534025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4165B1-97E8-4B8F-89A9-DD773036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8" y="4245525"/>
            <a:ext cx="530542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4A51B-9F24-43B7-9EC7-1C839AAC0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33" y="2050532"/>
            <a:ext cx="5830959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117AD1-A30A-4226-B423-30D8BB5C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468" y="4324798"/>
            <a:ext cx="5572125" cy="1343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56345A-0555-482F-B017-B8A5B9AEDCC2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64C12B-568C-42E9-B79D-5878162D378B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71687-F455-4F46-AD03-62C64C130AD4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10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Prediction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C2124-3A50-4C4B-BC21-1740D0DC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" y="2449923"/>
            <a:ext cx="10201992" cy="3447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5457A4-98E8-4AE0-8287-C5C0C2D4674A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ACA33-D880-4A5D-95D4-228BB11F21BF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FDFF3C-DFA2-48D7-AF8B-A54B35E80614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74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Prediction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C2124-3A50-4C4B-BC21-1740D0DC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" y="2449923"/>
            <a:ext cx="10201992" cy="3447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93140-385F-4F0B-8168-A6A06DD5EB4A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C5396F-7206-412E-AADA-FCA7FA5B64E6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A43B4-D864-49D0-94ED-66FCE1306491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87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heese Pizza Recipe: How to Make Cheese Pizza in microwave ...">
            <a:extLst>
              <a:ext uri="{FF2B5EF4-FFF2-40B4-BE49-F238E27FC236}">
                <a16:creationId xmlns:a16="http://schemas.microsoft.com/office/drawing/2014/main" id="{D081B613-CFF1-4485-94AE-010A21B1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73" y="2533273"/>
            <a:ext cx="1791454" cy="17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4377D-DC87-42DE-9D79-2E0FE3DC44F0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8F932-310A-4E0C-A313-860332AEF7D7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E4D5A4-0EB3-4F65-AB30-35276138415E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BC96AD-F03A-49AD-A2BE-1B9168420DCD}"/>
              </a:ext>
            </a:extLst>
          </p:cNvPr>
          <p:cNvSpPr txBox="1"/>
          <p:nvPr/>
        </p:nvSpPr>
        <p:spPr>
          <a:xfrm>
            <a:off x="6478782" y="2795155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Item ID=34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DFB59-12D2-47DE-8FB0-BEE96C8C6EDF}"/>
              </a:ext>
            </a:extLst>
          </p:cNvPr>
          <p:cNvSpPr txBox="1"/>
          <p:nvPr/>
        </p:nvSpPr>
        <p:spPr>
          <a:xfrm>
            <a:off x="5839691" y="1444336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Item</a:t>
            </a:r>
          </a:p>
        </p:txBody>
      </p:sp>
    </p:spTree>
    <p:extLst>
      <p:ext uri="{BB962C8B-B14F-4D97-AF65-F5344CB8AC3E}">
        <p14:creationId xmlns:p14="http://schemas.microsoft.com/office/powerpoint/2010/main" val="38174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B2234-56FD-4EF8-A26A-108CB75400B0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4BDBD3-73AE-4953-AF76-0A46A4CB1EF5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67573-E88E-414D-B2E5-1ADDDFEAA2EA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4" descr="Cheese Pizza Recipe: How to Make Cheese Pizza in microwave ...">
            <a:extLst>
              <a:ext uri="{FF2B5EF4-FFF2-40B4-BE49-F238E27FC236}">
                <a16:creationId xmlns:a16="http://schemas.microsoft.com/office/drawing/2014/main" id="{49D7CC10-A9DD-4C3D-8E63-23839040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055" y="1637546"/>
            <a:ext cx="1791454" cy="17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Sous Vide Burgers Recipe | Serious Eats">
            <a:extLst>
              <a:ext uri="{FF2B5EF4-FFF2-40B4-BE49-F238E27FC236}">
                <a16:creationId xmlns:a16="http://schemas.microsoft.com/office/drawing/2014/main" id="{73EE63EC-76A7-4AFA-9F84-14B50EC74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6" y="434336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DD1EF0D3-D5FB-4E69-B7C0-6A3A14759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21" y="4209618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conut doughnut - Wikipedia">
            <a:extLst>
              <a:ext uri="{FF2B5EF4-FFF2-40B4-BE49-F238E27FC236}">
                <a16:creationId xmlns:a16="http://schemas.microsoft.com/office/drawing/2014/main" id="{AC67679C-7B0C-4291-835B-1C0613FDF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41" y="4209618"/>
            <a:ext cx="2371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3CC9D0-742D-4A3F-8C94-C9DE15B21941}"/>
              </a:ext>
            </a:extLst>
          </p:cNvPr>
          <p:cNvCxnSpPr>
            <a:stCxn id="5" idx="1"/>
          </p:cNvCxnSpPr>
          <p:nvPr/>
        </p:nvCxnSpPr>
        <p:spPr>
          <a:xfrm flipH="1">
            <a:off x="3377045" y="2533273"/>
            <a:ext cx="2206010" cy="18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9B26E6-4FA3-4396-A7C9-A3A55445593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78782" y="3429000"/>
            <a:ext cx="25927" cy="11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11815A-8CBF-477C-BEAE-C279236093B6}"/>
              </a:ext>
            </a:extLst>
          </p:cNvPr>
          <p:cNvCxnSpPr>
            <a:stCxn id="5" idx="3"/>
            <a:endCxn id="1028" idx="0"/>
          </p:cNvCxnSpPr>
          <p:nvPr/>
        </p:nvCxnSpPr>
        <p:spPr>
          <a:xfrm>
            <a:off x="7374509" y="2533273"/>
            <a:ext cx="2839495" cy="167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49DA1D-6AEB-46E5-A481-A1F0DAF06CB2}"/>
              </a:ext>
            </a:extLst>
          </p:cNvPr>
          <p:cNvSpPr txBox="1"/>
          <p:nvPr/>
        </p:nvSpPr>
        <p:spPr>
          <a:xfrm>
            <a:off x="1209242" y="3022894"/>
            <a:ext cx="196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Similar Items</a:t>
            </a:r>
          </a:p>
        </p:txBody>
      </p:sp>
    </p:spTree>
    <p:extLst>
      <p:ext uri="{BB962C8B-B14F-4D97-AF65-F5344CB8AC3E}">
        <p14:creationId xmlns:p14="http://schemas.microsoft.com/office/powerpoint/2010/main" val="1826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914A2-31F7-435A-976E-B22908CCAB6C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878538-F36D-45A8-9A11-3DF3030E02FB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869FDF-BA6B-4F53-A1F3-C6C24D54B6D7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6" descr="Sous Vide Burgers Recipe | Serious Eats">
            <a:extLst>
              <a:ext uri="{FF2B5EF4-FFF2-40B4-BE49-F238E27FC236}">
                <a16:creationId xmlns:a16="http://schemas.microsoft.com/office/drawing/2014/main" id="{67396AC0-BD38-4D8B-AFE8-7DDF45BC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3" y="133201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ot dog - Wikipedia">
            <a:extLst>
              <a:ext uri="{FF2B5EF4-FFF2-40B4-BE49-F238E27FC236}">
                <a16:creationId xmlns:a16="http://schemas.microsoft.com/office/drawing/2014/main" id="{EC168E41-C35E-44F8-BBC1-D6D3B609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48" y="1198270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conut doughnut - Wikipedia">
            <a:extLst>
              <a:ext uri="{FF2B5EF4-FFF2-40B4-BE49-F238E27FC236}">
                <a16:creationId xmlns:a16="http://schemas.microsoft.com/office/drawing/2014/main" id="{CBF55669-F5EC-444B-8834-65C8C9C3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868" y="1198270"/>
            <a:ext cx="2371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2BE8F-55E6-4DB5-9C16-59D4BA4FD559}"/>
              </a:ext>
            </a:extLst>
          </p:cNvPr>
          <p:cNvSpPr txBox="1"/>
          <p:nvPr/>
        </p:nvSpPr>
        <p:spPr>
          <a:xfrm>
            <a:off x="1174119" y="3675555"/>
            <a:ext cx="119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34</a:t>
            </a:r>
          </a:p>
          <a:p>
            <a:pPr algn="ctr"/>
            <a:r>
              <a:rPr lang="en-US" dirty="0"/>
              <a:t>45</a:t>
            </a:r>
          </a:p>
          <a:p>
            <a:pPr algn="ctr"/>
            <a:r>
              <a:rPr lang="en-US" dirty="0"/>
              <a:t>89</a:t>
            </a:r>
          </a:p>
          <a:p>
            <a:pPr algn="ctr"/>
            <a:r>
              <a:rPr lang="en-US" dirty="0"/>
              <a:t>673</a:t>
            </a:r>
          </a:p>
          <a:p>
            <a:pPr algn="ctr"/>
            <a:r>
              <a:rPr lang="en-US" dirty="0"/>
              <a:t>876</a:t>
            </a:r>
          </a:p>
          <a:p>
            <a:pPr algn="ctr"/>
            <a:r>
              <a:rPr lang="en-US" dirty="0"/>
              <a:t>893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0612B-B7AE-48DC-83C6-D85FA4B1F5D4}"/>
              </a:ext>
            </a:extLst>
          </p:cNvPr>
          <p:cNvSpPr txBox="1"/>
          <p:nvPr/>
        </p:nvSpPr>
        <p:spPr>
          <a:xfrm>
            <a:off x="5116672" y="3675538"/>
            <a:ext cx="873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34</a:t>
            </a:r>
          </a:p>
          <a:p>
            <a:pPr algn="ctr"/>
            <a:r>
              <a:rPr lang="en-US" dirty="0"/>
              <a:t>56</a:t>
            </a:r>
          </a:p>
          <a:p>
            <a:pPr algn="ctr"/>
            <a:r>
              <a:rPr lang="en-US" dirty="0"/>
              <a:t>67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89</a:t>
            </a:r>
          </a:p>
          <a:p>
            <a:pPr algn="ctr"/>
            <a:r>
              <a:rPr lang="en-US" dirty="0"/>
              <a:t>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9F1DF-3D5E-46C4-AB29-8078293BD5D6}"/>
              </a:ext>
            </a:extLst>
          </p:cNvPr>
          <p:cNvSpPr txBox="1"/>
          <p:nvPr/>
        </p:nvSpPr>
        <p:spPr>
          <a:xfrm>
            <a:off x="9382730" y="3735681"/>
            <a:ext cx="583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</a:t>
            </a:r>
          </a:p>
          <a:p>
            <a:r>
              <a:rPr lang="en-US" dirty="0"/>
              <a:t>83</a:t>
            </a:r>
          </a:p>
          <a:p>
            <a:r>
              <a:rPr lang="en-US" dirty="0"/>
              <a:t>56</a:t>
            </a:r>
          </a:p>
          <a:p>
            <a:r>
              <a:rPr lang="en-US" dirty="0"/>
              <a:t>83</a:t>
            </a:r>
          </a:p>
          <a:p>
            <a:r>
              <a:rPr lang="en-US" dirty="0"/>
              <a:t>86</a:t>
            </a:r>
          </a:p>
          <a:p>
            <a:r>
              <a:rPr lang="en-US" dirty="0"/>
              <a:t>90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6B02-2195-48D8-8816-2096BA0680B4}"/>
              </a:ext>
            </a:extLst>
          </p:cNvPr>
          <p:cNvSpPr txBox="1"/>
          <p:nvPr/>
        </p:nvSpPr>
        <p:spPr>
          <a:xfrm>
            <a:off x="5129448" y="3238202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User-Id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2A220-9425-4F2F-A9E7-461B653DE7F9}"/>
              </a:ext>
            </a:extLst>
          </p:cNvPr>
          <p:cNvSpPr txBox="1"/>
          <p:nvPr/>
        </p:nvSpPr>
        <p:spPr>
          <a:xfrm>
            <a:off x="1450810" y="3122320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User-Id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27EDC6-1641-4AC9-A384-33BE6625B0D5}"/>
              </a:ext>
            </a:extLst>
          </p:cNvPr>
          <p:cNvSpPr txBox="1"/>
          <p:nvPr/>
        </p:nvSpPr>
        <p:spPr>
          <a:xfrm>
            <a:off x="9077402" y="3155322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User-Id</a:t>
            </a:r>
          </a:p>
        </p:txBody>
      </p:sp>
    </p:spTree>
    <p:extLst>
      <p:ext uri="{BB962C8B-B14F-4D97-AF65-F5344CB8AC3E}">
        <p14:creationId xmlns:p14="http://schemas.microsoft.com/office/powerpoint/2010/main" val="10932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661D6-FC02-408E-BAFD-54BD81113ED0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11D143-9AA6-41A8-B431-1EDA1082541C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B3EC26-7367-4696-B241-DB36AA0097BC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47B065-FCC5-49B3-BB3E-F413CAC5763A}"/>
              </a:ext>
            </a:extLst>
          </p:cNvPr>
          <p:cNvSpPr txBox="1"/>
          <p:nvPr/>
        </p:nvSpPr>
        <p:spPr>
          <a:xfrm>
            <a:off x="3699164" y="1413164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Filter the unique user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206E3-93CC-4A25-BFB7-B66598E7BA43}"/>
              </a:ext>
            </a:extLst>
          </p:cNvPr>
          <p:cNvSpPr txBox="1"/>
          <p:nvPr/>
        </p:nvSpPr>
        <p:spPr>
          <a:xfrm>
            <a:off x="3402840" y="2827243"/>
            <a:ext cx="3366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pPr algn="ctr"/>
            <a:r>
              <a:rPr lang="en-US" dirty="0"/>
              <a:t>673</a:t>
            </a:r>
          </a:p>
          <a:p>
            <a:pPr algn="ctr"/>
            <a:r>
              <a:rPr lang="en-US" dirty="0"/>
              <a:t>876</a:t>
            </a:r>
          </a:p>
          <a:p>
            <a:pPr algn="ctr"/>
            <a:r>
              <a:rPr lang="en-US" dirty="0"/>
              <a:t>893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A7A27-134F-42ED-8F83-D94523509A51}"/>
              </a:ext>
            </a:extLst>
          </p:cNvPr>
          <p:cNvSpPr txBox="1"/>
          <p:nvPr/>
        </p:nvSpPr>
        <p:spPr>
          <a:xfrm>
            <a:off x="4053508" y="2405326"/>
            <a:ext cx="22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Unique User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B0806-7F99-4B89-A542-2249760CF6F1}"/>
              </a:ext>
            </a:extLst>
          </p:cNvPr>
          <p:cNvSpPr txBox="1"/>
          <p:nvPr/>
        </p:nvSpPr>
        <p:spPr>
          <a:xfrm>
            <a:off x="9310255" y="914400"/>
            <a:ext cx="26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ID vs input Item</a:t>
            </a:r>
          </a:p>
        </p:txBody>
      </p:sp>
      <p:pic>
        <p:nvPicPr>
          <p:cNvPr id="11" name="Picture 14" descr="Cheese Pizza Recipe: How to Make Cheese Pizza in microwave ...">
            <a:extLst>
              <a:ext uri="{FF2B5EF4-FFF2-40B4-BE49-F238E27FC236}">
                <a16:creationId xmlns:a16="http://schemas.microsoft.com/office/drawing/2014/main" id="{BED002AD-5C6D-4DA3-8AA1-FB2A6A56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9" y="2405326"/>
            <a:ext cx="1791454" cy="17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4FE6F-621A-4CE4-97E1-D28F741464C5}"/>
              </a:ext>
            </a:extLst>
          </p:cNvPr>
          <p:cNvSpPr txBox="1"/>
          <p:nvPr/>
        </p:nvSpPr>
        <p:spPr>
          <a:xfrm>
            <a:off x="3988904" y="450574"/>
            <a:ext cx="549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Types of recommendation Engine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D94CC-FD56-440A-B5ED-3FE7A948B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211822"/>
              </p:ext>
            </p:extLst>
          </p:nvPr>
        </p:nvGraphicFramePr>
        <p:xfrm>
          <a:off x="2160104" y="1272208"/>
          <a:ext cx="8415131" cy="454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583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661D6-FC02-408E-BAFD-54BD81113ED0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11D143-9AA6-41A8-B431-1EDA1082541C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B3EC26-7367-4696-B241-DB36AA0097BC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47B065-FCC5-49B3-BB3E-F413CAC5763A}"/>
              </a:ext>
            </a:extLst>
          </p:cNvPr>
          <p:cNvSpPr txBox="1"/>
          <p:nvPr/>
        </p:nvSpPr>
        <p:spPr>
          <a:xfrm>
            <a:off x="3699164" y="1413164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Filter the unique user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206E3-93CC-4A25-BFB7-B66598E7BA43}"/>
              </a:ext>
            </a:extLst>
          </p:cNvPr>
          <p:cNvSpPr txBox="1"/>
          <p:nvPr/>
        </p:nvSpPr>
        <p:spPr>
          <a:xfrm>
            <a:off x="3402840" y="2827243"/>
            <a:ext cx="3366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pPr algn="ctr"/>
            <a:r>
              <a:rPr lang="en-US" dirty="0"/>
              <a:t>673</a:t>
            </a:r>
          </a:p>
          <a:p>
            <a:pPr algn="ctr"/>
            <a:r>
              <a:rPr lang="en-US" dirty="0"/>
              <a:t>876</a:t>
            </a:r>
          </a:p>
          <a:p>
            <a:pPr algn="ctr"/>
            <a:r>
              <a:rPr lang="en-US" dirty="0"/>
              <a:t>893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5BFD7-C301-4A2A-AE9D-DD43DAE359CD}"/>
              </a:ext>
            </a:extLst>
          </p:cNvPr>
          <p:cNvSpPr txBox="1"/>
          <p:nvPr/>
        </p:nvSpPr>
        <p:spPr>
          <a:xfrm>
            <a:off x="7585960" y="2837919"/>
            <a:ext cx="98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0.99</a:t>
            </a:r>
          </a:p>
          <a:p>
            <a:r>
              <a:rPr lang="en-US" dirty="0"/>
              <a:t>0.89</a:t>
            </a:r>
          </a:p>
          <a:p>
            <a:r>
              <a:rPr lang="en-US" dirty="0"/>
              <a:t>0.75</a:t>
            </a:r>
          </a:p>
          <a:p>
            <a:r>
              <a:rPr lang="en-US" dirty="0"/>
              <a:t>0.74</a:t>
            </a:r>
          </a:p>
          <a:p>
            <a:r>
              <a:rPr lang="en-US" dirty="0"/>
              <a:t>0.45</a:t>
            </a:r>
          </a:p>
          <a:p>
            <a:r>
              <a:rPr lang="en-US" dirty="0"/>
              <a:t>0.37</a:t>
            </a:r>
          </a:p>
          <a:p>
            <a:r>
              <a:rPr lang="en-US" dirty="0"/>
              <a:t>0.25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A7A27-134F-42ED-8F83-D94523509A51}"/>
              </a:ext>
            </a:extLst>
          </p:cNvPr>
          <p:cNvSpPr txBox="1"/>
          <p:nvPr/>
        </p:nvSpPr>
        <p:spPr>
          <a:xfrm>
            <a:off x="4053508" y="2405326"/>
            <a:ext cx="22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Unique User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DE770-81B9-4E15-8565-E01663A86BE6}"/>
              </a:ext>
            </a:extLst>
          </p:cNvPr>
          <p:cNvSpPr txBox="1"/>
          <p:nvPr/>
        </p:nvSpPr>
        <p:spPr>
          <a:xfrm>
            <a:off x="7346373" y="2405326"/>
            <a:ext cx="196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B0806-7F99-4B89-A542-2249760CF6F1}"/>
              </a:ext>
            </a:extLst>
          </p:cNvPr>
          <p:cNvSpPr txBox="1"/>
          <p:nvPr/>
        </p:nvSpPr>
        <p:spPr>
          <a:xfrm>
            <a:off x="9310255" y="914400"/>
            <a:ext cx="26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ID vs input Item</a:t>
            </a:r>
          </a:p>
        </p:txBody>
      </p:sp>
      <p:pic>
        <p:nvPicPr>
          <p:cNvPr id="11" name="Picture 14" descr="Cheese Pizza Recipe: How to Make Cheese Pizza in microwave ...">
            <a:extLst>
              <a:ext uri="{FF2B5EF4-FFF2-40B4-BE49-F238E27FC236}">
                <a16:creationId xmlns:a16="http://schemas.microsoft.com/office/drawing/2014/main" id="{BED002AD-5C6D-4DA3-8AA1-FB2A6A56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9" y="2405326"/>
            <a:ext cx="1791454" cy="17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661D6-FC02-408E-BAFD-54BD81113ED0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11D143-9AA6-41A8-B431-1EDA1082541C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B3EC26-7367-4696-B241-DB36AA0097BC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47B065-FCC5-49B3-BB3E-F413CAC5763A}"/>
              </a:ext>
            </a:extLst>
          </p:cNvPr>
          <p:cNvSpPr txBox="1"/>
          <p:nvPr/>
        </p:nvSpPr>
        <p:spPr>
          <a:xfrm>
            <a:off x="3699164" y="1413164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Filter the unique user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206E3-93CC-4A25-BFB7-B66598E7BA43}"/>
              </a:ext>
            </a:extLst>
          </p:cNvPr>
          <p:cNvSpPr txBox="1"/>
          <p:nvPr/>
        </p:nvSpPr>
        <p:spPr>
          <a:xfrm>
            <a:off x="3402840" y="2827243"/>
            <a:ext cx="3366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pPr algn="ctr"/>
            <a:r>
              <a:rPr lang="en-US" dirty="0"/>
              <a:t>673</a:t>
            </a:r>
          </a:p>
          <a:p>
            <a:pPr algn="ctr"/>
            <a:r>
              <a:rPr lang="en-US" dirty="0"/>
              <a:t>876</a:t>
            </a:r>
          </a:p>
          <a:p>
            <a:pPr algn="ctr"/>
            <a:r>
              <a:rPr lang="en-US" dirty="0"/>
              <a:t>893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5BFD7-C301-4A2A-AE9D-DD43DAE359CD}"/>
              </a:ext>
            </a:extLst>
          </p:cNvPr>
          <p:cNvSpPr txBox="1"/>
          <p:nvPr/>
        </p:nvSpPr>
        <p:spPr>
          <a:xfrm>
            <a:off x="7585960" y="2837919"/>
            <a:ext cx="98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0.99</a:t>
            </a:r>
          </a:p>
          <a:p>
            <a:r>
              <a:rPr lang="en-US" dirty="0"/>
              <a:t>0.89</a:t>
            </a:r>
          </a:p>
          <a:p>
            <a:r>
              <a:rPr lang="en-US" dirty="0"/>
              <a:t>0.75</a:t>
            </a:r>
          </a:p>
          <a:p>
            <a:r>
              <a:rPr lang="en-US" dirty="0"/>
              <a:t>0.74</a:t>
            </a:r>
          </a:p>
          <a:p>
            <a:r>
              <a:rPr lang="en-US" dirty="0"/>
              <a:t>0.45</a:t>
            </a:r>
          </a:p>
          <a:p>
            <a:r>
              <a:rPr lang="en-US" dirty="0"/>
              <a:t>0.37</a:t>
            </a:r>
          </a:p>
          <a:p>
            <a:r>
              <a:rPr lang="en-US" dirty="0"/>
              <a:t>0.25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A7A27-134F-42ED-8F83-D94523509A51}"/>
              </a:ext>
            </a:extLst>
          </p:cNvPr>
          <p:cNvSpPr txBox="1"/>
          <p:nvPr/>
        </p:nvSpPr>
        <p:spPr>
          <a:xfrm>
            <a:off x="4053508" y="2405326"/>
            <a:ext cx="22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Unique User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DE770-81B9-4E15-8565-E01663A86BE6}"/>
              </a:ext>
            </a:extLst>
          </p:cNvPr>
          <p:cNvSpPr txBox="1"/>
          <p:nvPr/>
        </p:nvSpPr>
        <p:spPr>
          <a:xfrm>
            <a:off x="7346373" y="2405326"/>
            <a:ext cx="196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B0806-7F99-4B89-A542-2249760CF6F1}"/>
              </a:ext>
            </a:extLst>
          </p:cNvPr>
          <p:cNvSpPr txBox="1"/>
          <p:nvPr/>
        </p:nvSpPr>
        <p:spPr>
          <a:xfrm>
            <a:off x="9310255" y="914400"/>
            <a:ext cx="26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ID vs input Item</a:t>
            </a:r>
          </a:p>
        </p:txBody>
      </p:sp>
      <p:pic>
        <p:nvPicPr>
          <p:cNvPr id="11" name="Picture 14" descr="Cheese Pizza Recipe: How to Make Cheese Pizza in microwave ...">
            <a:extLst>
              <a:ext uri="{FF2B5EF4-FFF2-40B4-BE49-F238E27FC236}">
                <a16:creationId xmlns:a16="http://schemas.microsoft.com/office/drawing/2014/main" id="{BED002AD-5C6D-4DA3-8AA1-FB2A6A56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9" y="2405326"/>
            <a:ext cx="1791454" cy="17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8A9B6-8252-4856-B332-D4C19625C3F0}"/>
              </a:ext>
            </a:extLst>
          </p:cNvPr>
          <p:cNvSpPr txBox="1"/>
          <p:nvPr/>
        </p:nvSpPr>
        <p:spPr>
          <a:xfrm>
            <a:off x="9607074" y="2405326"/>
            <a:ext cx="187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Threshold=0.7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8DF412-5ADC-4AC9-AE42-9A55A76C9592}"/>
              </a:ext>
            </a:extLst>
          </p:cNvPr>
          <p:cNvSpPr txBox="1"/>
          <p:nvPr/>
        </p:nvSpPr>
        <p:spPr>
          <a:xfrm flipH="1">
            <a:off x="9466300" y="2759918"/>
            <a:ext cx="215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E00B3-8A04-46F1-80E2-5F87A24D99C5}"/>
              </a:ext>
            </a:extLst>
          </p:cNvPr>
          <p:cNvSpPr txBox="1"/>
          <p:nvPr/>
        </p:nvSpPr>
        <p:spPr>
          <a:xfrm>
            <a:off x="9801050" y="3355643"/>
            <a:ext cx="1126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E4C90B-0D0F-460C-85BE-62BC3E8503DB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6672C8-E534-4ED9-9BF8-7B7681E4D5B3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9BC4F4-7FC3-4FA2-80FA-8E84F346B085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4" descr="Cheese Pizza Recipe: How to Make Cheese Pizza in microwave ...">
            <a:extLst>
              <a:ext uri="{FF2B5EF4-FFF2-40B4-BE49-F238E27FC236}">
                <a16:creationId xmlns:a16="http://schemas.microsoft.com/office/drawing/2014/main" id="{72F4DB8B-7FFD-491F-A14B-D2F4224E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61" y="2218289"/>
            <a:ext cx="1791454" cy="17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B192D-A302-42B8-BCC3-615C3CA4B26E}"/>
              </a:ext>
            </a:extLst>
          </p:cNvPr>
          <p:cNvSpPr txBox="1"/>
          <p:nvPr/>
        </p:nvSpPr>
        <p:spPr>
          <a:xfrm>
            <a:off x="6277831" y="2532415"/>
            <a:ext cx="1126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78</a:t>
            </a:r>
          </a:p>
          <a:p>
            <a:pPr algn="ctr"/>
            <a:r>
              <a:rPr lang="en-US" dirty="0"/>
              <a:t>87</a:t>
            </a:r>
          </a:p>
          <a:p>
            <a:pPr algn="ctr"/>
            <a:r>
              <a:rPr lang="en-US" dirty="0"/>
              <a:t>90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DC42C-4370-4790-B967-5BB6A8384696}"/>
              </a:ext>
            </a:extLst>
          </p:cNvPr>
          <p:cNvSpPr txBox="1"/>
          <p:nvPr/>
        </p:nvSpPr>
        <p:spPr>
          <a:xfrm>
            <a:off x="5413664" y="1797627"/>
            <a:ext cx="285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E997CE-0F19-4D52-BC60-92080AD4F382}"/>
              </a:ext>
            </a:extLst>
          </p:cNvPr>
          <p:cNvCxnSpPr/>
          <p:nvPr/>
        </p:nvCxnSpPr>
        <p:spPr>
          <a:xfrm>
            <a:off x="3221181" y="3114016"/>
            <a:ext cx="271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656ABF-742B-4AC0-B427-CF899B8AB9A7}"/>
              </a:ext>
            </a:extLst>
          </p:cNvPr>
          <p:cNvSpPr txBox="1"/>
          <p:nvPr/>
        </p:nvSpPr>
        <p:spPr>
          <a:xfrm>
            <a:off x="3555412" y="2627415"/>
            <a:ext cx="21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Recommended</a:t>
            </a:r>
          </a:p>
        </p:txBody>
      </p:sp>
    </p:spTree>
    <p:extLst>
      <p:ext uri="{BB962C8B-B14F-4D97-AF65-F5344CB8AC3E}">
        <p14:creationId xmlns:p14="http://schemas.microsoft.com/office/powerpoint/2010/main" val="35082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1D43B-DCA8-4FEE-8604-3E2FAFE0438F}"/>
              </a:ext>
            </a:extLst>
          </p:cNvPr>
          <p:cNvSpPr txBox="1"/>
          <p:nvPr/>
        </p:nvSpPr>
        <p:spPr>
          <a:xfrm>
            <a:off x="1437856" y="1314605"/>
            <a:ext cx="1011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STEPS FOR  ITEM BASED RECOMMENDATION SYSTEM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E59A54-28FB-4E3B-B9A9-5D27527D6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699842"/>
              </p:ext>
            </p:extLst>
          </p:nvPr>
        </p:nvGraphicFramePr>
        <p:xfrm>
          <a:off x="3233530" y="1838398"/>
          <a:ext cx="5936973" cy="464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2AADD2-AA4E-40BD-B1C1-5976984687A6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9427F-25D2-42A8-BA98-70A796558EBD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446E1-020B-42C2-BCE7-935677FD899C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1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43B278C-0CA2-4DE1-A4DF-FF9362CEB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59731"/>
              </p:ext>
            </p:extLst>
          </p:nvPr>
        </p:nvGraphicFramePr>
        <p:xfrm>
          <a:off x="3047999" y="1859340"/>
          <a:ext cx="7063409" cy="440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E88A31-CD25-4859-80C1-2361E8A40555}"/>
              </a:ext>
            </a:extLst>
          </p:cNvPr>
          <p:cNvSpPr txBox="1"/>
          <p:nvPr/>
        </p:nvSpPr>
        <p:spPr>
          <a:xfrm>
            <a:off x="1437856" y="1314605"/>
            <a:ext cx="1011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STEPS FOR  USER BASED RECOMMENDATION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2B899-C184-4F73-AA2C-C62F14C9D769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3F4FB-9A82-405A-BE15-50BE707B2642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048B3-DBEE-4EBB-BE7F-D07AA95E1CDC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12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038CF26-7426-484C-8727-4B5E5F63E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513790"/>
              </p:ext>
            </p:extLst>
          </p:nvPr>
        </p:nvGraphicFramePr>
        <p:xfrm>
          <a:off x="3511825" y="1979400"/>
          <a:ext cx="6096000" cy="4090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97608E-116D-417C-9DD3-9CDAF77D73E4}"/>
              </a:ext>
            </a:extLst>
          </p:cNvPr>
          <p:cNvSpPr txBox="1"/>
          <p:nvPr/>
        </p:nvSpPr>
        <p:spPr>
          <a:xfrm>
            <a:off x="1437856" y="1314605"/>
            <a:ext cx="1011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STEPS FOR  USER BASED RECOMMENDATION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74AF2-B354-4C6F-B8FD-1BFCBDD1F3C2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D7351-924E-42AD-8248-4AC6EE354CEB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9AABC-D4F8-4A74-9002-AC3702B0E742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87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E4C90B-0D0F-460C-85BE-62BC3E8503DB}"/>
              </a:ext>
            </a:extLst>
          </p:cNvPr>
          <p:cNvSpPr txBox="1"/>
          <p:nvPr/>
        </p:nvSpPr>
        <p:spPr>
          <a:xfrm>
            <a:off x="2949715" y="666787"/>
            <a:ext cx="71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Item Based Recommendation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6672C8-E534-4ED9-9BF8-7B7681E4D5B3}"/>
              </a:ext>
            </a:extLst>
          </p:cNvPr>
          <p:cNvSpPr/>
          <p:nvPr/>
        </p:nvSpPr>
        <p:spPr>
          <a:xfrm>
            <a:off x="4821911" y="188596"/>
            <a:ext cx="344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9BC4F4-7FC3-4FA2-80FA-8E84F346B085}"/>
              </a:ext>
            </a:extLst>
          </p:cNvPr>
          <p:cNvCxnSpPr>
            <a:cxnSpLocks/>
          </p:cNvCxnSpPr>
          <p:nvPr/>
        </p:nvCxnSpPr>
        <p:spPr>
          <a:xfrm>
            <a:off x="4436918" y="596968"/>
            <a:ext cx="408372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76E8F5-00EE-41FA-A0F2-294551644075}"/>
              </a:ext>
            </a:extLst>
          </p:cNvPr>
          <p:cNvSpPr txBox="1"/>
          <p:nvPr/>
        </p:nvSpPr>
        <p:spPr>
          <a:xfrm>
            <a:off x="2487966" y="4193790"/>
            <a:ext cx="8325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https://forms.gle/6kR2qA9zE6mUCb1h8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BED8-8F7A-4285-A54A-F34BEA9F4551}"/>
              </a:ext>
            </a:extLst>
          </p:cNvPr>
          <p:cNvSpPr txBox="1"/>
          <p:nvPr/>
        </p:nvSpPr>
        <p:spPr>
          <a:xfrm>
            <a:off x="3142695" y="1580225"/>
            <a:ext cx="6533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2"/>
              </a:rPr>
              <a:t>ramisha@astrone.ltd</a:t>
            </a:r>
            <a:endParaRPr lang="en-IN" dirty="0"/>
          </a:p>
          <a:p>
            <a:endParaRPr lang="en-IN" dirty="0"/>
          </a:p>
          <a:p>
            <a:r>
              <a:rPr lang="en-IN" dirty="0"/>
              <a:t>8883916171</a:t>
            </a:r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https://www.linkedin.com/in/ramisha-rani-k-02b430154/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270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8EBCA-2585-4BA9-9174-38FB61048653}"/>
              </a:ext>
            </a:extLst>
          </p:cNvPr>
          <p:cNvSpPr txBox="1"/>
          <p:nvPr/>
        </p:nvSpPr>
        <p:spPr>
          <a:xfrm>
            <a:off x="2476870" y="2689934"/>
            <a:ext cx="751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Content Based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3714013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CFEF0-7915-4E06-B70A-A285BA31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21" y="1638576"/>
            <a:ext cx="1609725" cy="181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74BC2-883C-468C-9274-F495A563A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81" y="2751246"/>
            <a:ext cx="1400175" cy="165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611C32-6E45-4ED3-B00D-D213E2290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206" y="4196086"/>
            <a:ext cx="1781175" cy="1809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011B9A-6139-4B56-81CD-84DE2D9C5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211" y="1943375"/>
            <a:ext cx="2390775" cy="1209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7C2566-8EB4-4AC1-8B8D-499A72E2E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621" y="4500886"/>
            <a:ext cx="2695575" cy="1200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A370C3-587C-42DC-948A-F8F78637CD85}"/>
              </a:ext>
            </a:extLst>
          </p:cNvPr>
          <p:cNvSpPr txBox="1"/>
          <p:nvPr/>
        </p:nvSpPr>
        <p:spPr>
          <a:xfrm>
            <a:off x="9463596" y="4703038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949DE-C3A8-4406-ABE9-ACCE9D90C8B5}"/>
              </a:ext>
            </a:extLst>
          </p:cNvPr>
          <p:cNvSpPr txBox="1"/>
          <p:nvPr/>
        </p:nvSpPr>
        <p:spPr>
          <a:xfrm>
            <a:off x="2644299" y="438676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99070-28C2-4E0D-AC88-9E83D9B6FCD1}"/>
              </a:ext>
            </a:extLst>
          </p:cNvPr>
          <p:cNvSpPr txBox="1"/>
          <p:nvPr/>
        </p:nvSpPr>
        <p:spPr>
          <a:xfrm>
            <a:off x="4154750" y="1056443"/>
            <a:ext cx="277871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19CC87-851C-4D83-9586-EDE2233E5AC8}"/>
                  </a:ext>
                </a:extLst>
              </p14:cNvPr>
              <p14:cNvContentPartPr/>
              <p14:nvPr/>
            </p14:nvContentPartPr>
            <p14:xfrm>
              <a:off x="1386468" y="51723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19CC87-851C-4D83-9586-EDE2233E5A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7468" y="5082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7858A1-F138-47B0-84C7-582D19BD935A}"/>
                  </a:ext>
                </a:extLst>
              </p14:cNvPr>
              <p14:cNvContentPartPr/>
              <p14:nvPr/>
            </p14:nvContentPartPr>
            <p14:xfrm>
              <a:off x="1441188" y="1278993"/>
              <a:ext cx="19440" cy="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7858A1-F138-47B0-84C7-582D19BD93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2548" y="1270353"/>
                <a:ext cx="370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474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E7D54C8-83BB-495F-A69F-DE9C12A18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791286"/>
              </p:ext>
            </p:extLst>
          </p:nvPr>
        </p:nvGraphicFramePr>
        <p:xfrm>
          <a:off x="3666478" y="2450237"/>
          <a:ext cx="5007006" cy="3058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2549D4-CB10-47F9-ADFE-9F0B5945F5E2}"/>
              </a:ext>
            </a:extLst>
          </p:cNvPr>
          <p:cNvSpPr txBox="1"/>
          <p:nvPr/>
        </p:nvSpPr>
        <p:spPr>
          <a:xfrm>
            <a:off x="4645241" y="148344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Three important parameters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0316-1C88-4763-86DA-530B858A850F}"/>
              </a:ext>
            </a:extLst>
          </p:cNvPr>
          <p:cNvSpPr txBox="1"/>
          <p:nvPr/>
        </p:nvSpPr>
        <p:spPr>
          <a:xfrm>
            <a:off x="2686351" y="349043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9BD2BA-C994-4A19-BB88-2242E92AC911}"/>
              </a:ext>
            </a:extLst>
          </p:cNvPr>
          <p:cNvCxnSpPr/>
          <p:nvPr/>
        </p:nvCxnSpPr>
        <p:spPr>
          <a:xfrm>
            <a:off x="4027502" y="935852"/>
            <a:ext cx="4136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8914B9-D7C7-4B14-A00F-BD8F6BCDFB76}"/>
              </a:ext>
            </a:extLst>
          </p:cNvPr>
          <p:cNvSpPr txBox="1"/>
          <p:nvPr/>
        </p:nvSpPr>
        <p:spPr>
          <a:xfrm>
            <a:off x="2686352" y="349043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63BBB6-6E14-4FB7-958F-F2D68506A5F9}"/>
              </a:ext>
            </a:extLst>
          </p:cNvPr>
          <p:cNvCxnSpPr/>
          <p:nvPr/>
        </p:nvCxnSpPr>
        <p:spPr>
          <a:xfrm>
            <a:off x="4027503" y="935852"/>
            <a:ext cx="4136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9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3855D7-F2B4-4EAB-900E-E0AEE7BDDEAA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240598-555C-47D1-8F34-B0AEF6F02665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983C4BF-B5A0-4D1F-8AA1-16689A4D04A0}"/>
              </a:ext>
            </a:extLst>
          </p:cNvPr>
          <p:cNvSpPr/>
          <p:nvPr/>
        </p:nvSpPr>
        <p:spPr>
          <a:xfrm>
            <a:off x="4472634" y="666787"/>
            <a:ext cx="345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User based/Memory Based System</a:t>
            </a:r>
          </a:p>
        </p:txBody>
      </p:sp>
      <p:pic>
        <p:nvPicPr>
          <p:cNvPr id="1030" name="Picture 6" descr="How to Draw a Cartoon Man: 15 Steps (with Pictures) - wikiHow">
            <a:extLst>
              <a:ext uri="{FF2B5EF4-FFF2-40B4-BE49-F238E27FC236}">
                <a16:creationId xmlns:a16="http://schemas.microsoft.com/office/drawing/2014/main" id="{FFFC6DC3-129C-4DF9-91FA-DC625E80B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27" y="1803538"/>
            <a:ext cx="1747118" cy="130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Cartoon Man Transparent, Download Free Clip Art, Free Clip ...">
            <a:extLst>
              <a:ext uri="{FF2B5EF4-FFF2-40B4-BE49-F238E27FC236}">
                <a16:creationId xmlns:a16="http://schemas.microsoft.com/office/drawing/2014/main" id="{71ECD260-26DB-4590-A42A-3FDB8268F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7" y="4082084"/>
            <a:ext cx="2281758" cy="17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sh Organic Carrot, Orange, 500g: Amazon.in: Grocery &amp; Gourmet Foods">
            <a:extLst>
              <a:ext uri="{FF2B5EF4-FFF2-40B4-BE49-F238E27FC236}">
                <a16:creationId xmlns:a16="http://schemas.microsoft.com/office/drawing/2014/main" id="{BB2D4118-9845-4376-8A66-755F45CB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93" y="1925916"/>
            <a:ext cx="1735583" cy="116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sh Organic Carrot, Orange, 500g: Amazon.in: Grocery &amp; Gourmet Foods">
            <a:extLst>
              <a:ext uri="{FF2B5EF4-FFF2-40B4-BE49-F238E27FC236}">
                <a16:creationId xmlns:a16="http://schemas.microsoft.com/office/drawing/2014/main" id="{771A99D6-9DB5-412C-97E9-AC5858E9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04" y="4229171"/>
            <a:ext cx="2345498" cy="15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eese Pizza Recipe: How to Make Cheese Pizza in microwave ...">
            <a:extLst>
              <a:ext uri="{FF2B5EF4-FFF2-40B4-BE49-F238E27FC236}">
                <a16:creationId xmlns:a16="http://schemas.microsoft.com/office/drawing/2014/main" id="{928FF1A1-8FA8-4B4D-989A-FAC0C81B1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828" y="1616764"/>
            <a:ext cx="1597029" cy="159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Cheese Pizza Recipe: How to Make Cheese Pizza in microwave ...">
            <a:extLst>
              <a:ext uri="{FF2B5EF4-FFF2-40B4-BE49-F238E27FC236}">
                <a16:creationId xmlns:a16="http://schemas.microsoft.com/office/drawing/2014/main" id="{6B261699-0EC5-4A8E-9642-66FF6852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827" y="4138127"/>
            <a:ext cx="1597029" cy="159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ous Vide Burgers Recipe | Serious Eats">
            <a:extLst>
              <a:ext uri="{FF2B5EF4-FFF2-40B4-BE49-F238E27FC236}">
                <a16:creationId xmlns:a16="http://schemas.microsoft.com/office/drawing/2014/main" id="{6EAD9DB8-F0E4-4AD9-AE4D-C8A67AF8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498" y="149135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DDC04-4564-4455-89AF-901974A54F28}"/>
              </a:ext>
            </a:extLst>
          </p:cNvPr>
          <p:cNvSpPr txBox="1"/>
          <p:nvPr/>
        </p:nvSpPr>
        <p:spPr>
          <a:xfrm>
            <a:off x="9866101" y="4832044"/>
            <a:ext cx="239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D23ED7-7228-4FB6-B25C-0671D514D8A9}"/>
              </a:ext>
            </a:extLst>
          </p:cNvPr>
          <p:cNvSpPr/>
          <p:nvPr/>
        </p:nvSpPr>
        <p:spPr>
          <a:xfrm rot="5400000">
            <a:off x="9719471" y="3968047"/>
            <a:ext cx="1597027" cy="235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6152E-DC52-476D-B76A-5CE2A13EE9CA}"/>
              </a:ext>
            </a:extLst>
          </p:cNvPr>
          <p:cNvSpPr txBox="1"/>
          <p:nvPr/>
        </p:nvSpPr>
        <p:spPr>
          <a:xfrm>
            <a:off x="874643" y="410817"/>
            <a:ext cx="27829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Overview about RS</a:t>
            </a:r>
          </a:p>
        </p:txBody>
      </p:sp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E869BF-2916-45B2-85EA-3A0A27347714}"/>
              </a:ext>
            </a:extLst>
          </p:cNvPr>
          <p:cNvSpPr/>
          <p:nvPr/>
        </p:nvSpPr>
        <p:spPr>
          <a:xfrm>
            <a:off x="9919943" y="4303921"/>
            <a:ext cx="1431235" cy="143123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25A344-B487-4A4E-B2FD-05C047610FB0}"/>
              </a:ext>
            </a:extLst>
          </p:cNvPr>
          <p:cNvCxnSpPr/>
          <p:nvPr/>
        </p:nvCxnSpPr>
        <p:spPr>
          <a:xfrm>
            <a:off x="1214651" y="3287110"/>
            <a:ext cx="0" cy="69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05B052-CA6E-4BC8-8479-4BA6B2CA2042}"/>
              </a:ext>
            </a:extLst>
          </p:cNvPr>
          <p:cNvSpPr txBox="1"/>
          <p:nvPr/>
        </p:nvSpPr>
        <p:spPr>
          <a:xfrm>
            <a:off x="1214651" y="3412471"/>
            <a:ext cx="165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User</a:t>
            </a:r>
          </a:p>
        </p:txBody>
      </p:sp>
    </p:spTree>
    <p:extLst>
      <p:ext uri="{BB962C8B-B14F-4D97-AF65-F5344CB8AC3E}">
        <p14:creationId xmlns:p14="http://schemas.microsoft.com/office/powerpoint/2010/main" val="37487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ACFEA-9D7D-4C59-84B4-9EDFC6B01E04}"/>
              </a:ext>
            </a:extLst>
          </p:cNvPr>
          <p:cNvSpPr txBox="1"/>
          <p:nvPr/>
        </p:nvSpPr>
        <p:spPr>
          <a:xfrm>
            <a:off x="3648722" y="683581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Movie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6AE80-F30C-4B71-A77E-A72B417F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8" y="1177200"/>
            <a:ext cx="7563682" cy="5345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597B1-78B4-4B08-8F6D-E191BFFB5D88}"/>
              </a:ext>
            </a:extLst>
          </p:cNvPr>
          <p:cNvSpPr txBox="1"/>
          <p:nvPr/>
        </p:nvSpPr>
        <p:spPr>
          <a:xfrm>
            <a:off x="2686350" y="181928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2A664-37AB-46D7-A508-EF45DC760B3A}"/>
              </a:ext>
            </a:extLst>
          </p:cNvPr>
          <p:cNvCxnSpPr/>
          <p:nvPr/>
        </p:nvCxnSpPr>
        <p:spPr>
          <a:xfrm>
            <a:off x="4027501" y="643593"/>
            <a:ext cx="4136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88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63EFE-E409-4110-B7A4-61BD49A66C37}"/>
              </a:ext>
            </a:extLst>
          </p:cNvPr>
          <p:cNvSpPr txBox="1"/>
          <p:nvPr/>
        </p:nvSpPr>
        <p:spPr>
          <a:xfrm>
            <a:off x="4039341" y="749439"/>
            <a:ext cx="426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How to create User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C6929-7063-4EEC-B584-2D4F4BCD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24" y="1660495"/>
            <a:ext cx="9782175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20947-ECCD-483A-B3C2-B2475132F314}"/>
              </a:ext>
            </a:extLst>
          </p:cNvPr>
          <p:cNvSpPr txBox="1"/>
          <p:nvPr/>
        </p:nvSpPr>
        <p:spPr>
          <a:xfrm>
            <a:off x="5024762" y="1225118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Step1: Pivot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E4EC5-9A24-4A78-B98B-2718E7717C2F}"/>
              </a:ext>
            </a:extLst>
          </p:cNvPr>
          <p:cNvSpPr txBox="1"/>
          <p:nvPr/>
        </p:nvSpPr>
        <p:spPr>
          <a:xfrm>
            <a:off x="2988193" y="115383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D31F46-5B83-4138-A4A5-5804A917D66F}"/>
              </a:ext>
            </a:extLst>
          </p:cNvPr>
          <p:cNvCxnSpPr/>
          <p:nvPr/>
        </p:nvCxnSpPr>
        <p:spPr>
          <a:xfrm>
            <a:off x="4329344" y="702192"/>
            <a:ext cx="413699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53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0CC09-5239-4A52-A5CD-CDAA2273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4" y="1615736"/>
            <a:ext cx="5577299" cy="4694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37215-C2D5-4D53-AF7E-5B60AABD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2171"/>
            <a:ext cx="5893385" cy="465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8C986-54B0-4B4E-BDB3-82C57881339B}"/>
              </a:ext>
            </a:extLst>
          </p:cNvPr>
          <p:cNvSpPr txBox="1"/>
          <p:nvPr/>
        </p:nvSpPr>
        <p:spPr>
          <a:xfrm>
            <a:off x="4065973" y="736847"/>
            <a:ext cx="46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Step2: Create the single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007B2-1859-494B-B940-044E301C913C}"/>
              </a:ext>
            </a:extLst>
          </p:cNvPr>
          <p:cNvSpPr txBox="1"/>
          <p:nvPr/>
        </p:nvSpPr>
        <p:spPr>
          <a:xfrm>
            <a:off x="2322368" y="86439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4B2FA9-1654-48E6-BCF5-C96AC25F86AA}"/>
              </a:ext>
            </a:extLst>
          </p:cNvPr>
          <p:cNvCxnSpPr/>
          <p:nvPr/>
        </p:nvCxnSpPr>
        <p:spPr>
          <a:xfrm>
            <a:off x="3663519" y="673248"/>
            <a:ext cx="413699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06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210B8-5BA8-4EBB-BEB7-F1185675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10" y="1546148"/>
            <a:ext cx="3000375" cy="4333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7B2D2F-3ECB-47AE-B6C4-076FC9D34EDF}"/>
              </a:ext>
            </a:extLst>
          </p:cNvPr>
          <p:cNvSpPr txBox="1"/>
          <p:nvPr/>
        </p:nvSpPr>
        <p:spPr>
          <a:xfrm>
            <a:off x="4065973" y="736847"/>
            <a:ext cx="46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Step2: Create the single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FE489-73A7-4B26-A678-6FF0E4864BC0}"/>
              </a:ext>
            </a:extLst>
          </p:cNvPr>
          <p:cNvSpPr txBox="1"/>
          <p:nvPr/>
        </p:nvSpPr>
        <p:spPr>
          <a:xfrm>
            <a:off x="2402266" y="162612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D992CF-07E7-4BF7-BE47-4E3C7101DD7A}"/>
              </a:ext>
            </a:extLst>
          </p:cNvPr>
          <p:cNvCxnSpPr/>
          <p:nvPr/>
        </p:nvCxnSpPr>
        <p:spPr>
          <a:xfrm>
            <a:off x="3743417" y="749421"/>
            <a:ext cx="4136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66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63EFE-E409-4110-B7A4-61BD49A66C37}"/>
              </a:ext>
            </a:extLst>
          </p:cNvPr>
          <p:cNvSpPr txBox="1"/>
          <p:nvPr/>
        </p:nvSpPr>
        <p:spPr>
          <a:xfrm>
            <a:off x="3965358" y="831890"/>
            <a:ext cx="426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How to create User 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20947-ECCD-483A-B3C2-B2475132F314}"/>
              </a:ext>
            </a:extLst>
          </p:cNvPr>
          <p:cNvSpPr txBox="1"/>
          <p:nvPr/>
        </p:nvSpPr>
        <p:spPr>
          <a:xfrm>
            <a:off x="4065974" y="1264978"/>
            <a:ext cx="52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Step3: Based movie genre created user vector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B94A5-51BF-4CC5-BC17-2A759AE4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2" y="1698066"/>
            <a:ext cx="10829925" cy="436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EB3CF-B413-46FE-A642-3DE974318408}"/>
              </a:ext>
            </a:extLst>
          </p:cNvPr>
          <p:cNvSpPr txBox="1"/>
          <p:nvPr/>
        </p:nvSpPr>
        <p:spPr>
          <a:xfrm>
            <a:off x="2766251" y="306469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307A59-1788-41CA-9CC6-74A8929CB0FD}"/>
              </a:ext>
            </a:extLst>
          </p:cNvPr>
          <p:cNvCxnSpPr/>
          <p:nvPr/>
        </p:nvCxnSpPr>
        <p:spPr>
          <a:xfrm>
            <a:off x="4107402" y="893278"/>
            <a:ext cx="4136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44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764A2-3C11-4CED-AF79-5569D1248533}"/>
              </a:ext>
            </a:extLst>
          </p:cNvPr>
          <p:cNvSpPr txBox="1"/>
          <p:nvPr/>
        </p:nvSpPr>
        <p:spPr>
          <a:xfrm>
            <a:off x="3923929" y="568171"/>
            <a:ext cx="442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Content Vector</a:t>
            </a:r>
          </a:p>
          <a:p>
            <a:pPr algn="ctr"/>
            <a:r>
              <a:rPr lang="en-IN" dirty="0"/>
              <a:t>Dot Product(user vector, Movie Vector)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BEA80-6065-4B19-9060-501BBC1D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1" y="1669003"/>
            <a:ext cx="10795857" cy="3900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6F0D5-BE02-4BDC-88C2-FAE3BFCCCB91}"/>
              </a:ext>
            </a:extLst>
          </p:cNvPr>
          <p:cNvSpPr txBox="1"/>
          <p:nvPr/>
        </p:nvSpPr>
        <p:spPr>
          <a:xfrm>
            <a:off x="2846149" y="97187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A55D89-59B8-4255-9F87-CBA2FE949DB8}"/>
              </a:ext>
            </a:extLst>
          </p:cNvPr>
          <p:cNvCxnSpPr/>
          <p:nvPr/>
        </p:nvCxnSpPr>
        <p:spPr>
          <a:xfrm>
            <a:off x="4216892" y="568171"/>
            <a:ext cx="413699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27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B76BB-E111-4103-A692-1F24A7018C94}"/>
              </a:ext>
            </a:extLst>
          </p:cNvPr>
          <p:cNvSpPr txBox="1"/>
          <p:nvPr/>
        </p:nvSpPr>
        <p:spPr>
          <a:xfrm>
            <a:off x="2388093" y="1455938"/>
            <a:ext cx="741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threshold value we can recommended the movie for the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D2A1F-9279-4F4E-A950-C7129AF0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4" y="2729929"/>
            <a:ext cx="5983592" cy="1060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8B6B8-C3E9-41D0-8821-7D928218E260}"/>
              </a:ext>
            </a:extLst>
          </p:cNvPr>
          <p:cNvSpPr txBox="1"/>
          <p:nvPr/>
        </p:nvSpPr>
        <p:spPr>
          <a:xfrm>
            <a:off x="2686352" y="349043"/>
            <a:ext cx="681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Content Based Recommendation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B96C1B-98D0-4B85-B9C7-13CFAE09C930}"/>
              </a:ext>
            </a:extLst>
          </p:cNvPr>
          <p:cNvCxnSpPr/>
          <p:nvPr/>
        </p:nvCxnSpPr>
        <p:spPr>
          <a:xfrm>
            <a:off x="4027503" y="935852"/>
            <a:ext cx="41369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84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9674E0-A5FE-457D-89DA-B0DE0883B63D}"/>
              </a:ext>
            </a:extLst>
          </p:cNvPr>
          <p:cNvSpPr txBox="1"/>
          <p:nvPr/>
        </p:nvSpPr>
        <p:spPr>
          <a:xfrm>
            <a:off x="4394447" y="1278384"/>
            <a:ext cx="4758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user vector from the past user watch history</a:t>
            </a:r>
          </a:p>
          <a:p>
            <a:r>
              <a:rPr lang="en-IN" dirty="0"/>
              <a:t>Create movie Vector based on the genre </a:t>
            </a:r>
          </a:p>
          <a:p>
            <a:r>
              <a:rPr lang="en-IN" dirty="0"/>
              <a:t>Create content Vector by dot product of the user vector and movie vector</a:t>
            </a:r>
          </a:p>
          <a:p>
            <a:r>
              <a:rPr lang="en-IN" dirty="0"/>
              <a:t>Select one user, retrieve the watched films</a:t>
            </a:r>
          </a:p>
          <a:p>
            <a:r>
              <a:rPr lang="en-IN" dirty="0"/>
              <a:t>Remove the common on selected user list and content vector of the user.</a:t>
            </a:r>
          </a:p>
          <a:p>
            <a:r>
              <a:rPr lang="en-IN" dirty="0"/>
              <a:t>With threshold value of content vector of the </a:t>
            </a:r>
            <a:r>
              <a:rPr lang="en-IN"/>
              <a:t>selected user list, </a:t>
            </a:r>
            <a:r>
              <a:rPr lang="en-IN" dirty="0"/>
              <a:t>movies list will be generated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91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E0F6BA-8EB0-4F17-9F90-4C55354D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1" y="1650308"/>
            <a:ext cx="5996609" cy="3850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FCE4B1-AEAC-45A4-8B43-E06DD5992048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DE5157-BDDC-46C5-B9C1-08EDC151B6E7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EBBF2A4-3FBB-466D-B6D5-8C39C9FE9A05}"/>
              </a:ext>
            </a:extLst>
          </p:cNvPr>
          <p:cNvSpPr/>
          <p:nvPr/>
        </p:nvSpPr>
        <p:spPr>
          <a:xfrm>
            <a:off x="4472634" y="666787"/>
            <a:ext cx="345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User based/Memory Based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DB48B-79CE-4A4D-A97E-5A85B4D8A40A}"/>
              </a:ext>
            </a:extLst>
          </p:cNvPr>
          <p:cNvSpPr txBox="1"/>
          <p:nvPr/>
        </p:nvSpPr>
        <p:spPr>
          <a:xfrm>
            <a:off x="874643" y="410817"/>
            <a:ext cx="27829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Overview about RS</a:t>
            </a:r>
          </a:p>
        </p:txBody>
      </p:sp>
    </p:spTree>
    <p:extLst>
      <p:ext uri="{BB962C8B-B14F-4D97-AF65-F5344CB8AC3E}">
        <p14:creationId xmlns:p14="http://schemas.microsoft.com/office/powerpoint/2010/main" val="45574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024A70-A838-45E8-B903-F615DD61C0BD}"/>
              </a:ext>
            </a:extLst>
          </p:cNvPr>
          <p:cNvSpPr/>
          <p:nvPr/>
        </p:nvSpPr>
        <p:spPr>
          <a:xfrm>
            <a:off x="2139812" y="1790702"/>
            <a:ext cx="8334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BA774B-CCE2-4C60-B569-0F69C0D89B64}"/>
              </a:ext>
            </a:extLst>
          </p:cNvPr>
          <p:cNvCxnSpPr>
            <a:cxnSpLocks/>
          </p:cNvCxnSpPr>
          <p:nvPr/>
        </p:nvCxnSpPr>
        <p:spPr>
          <a:xfrm>
            <a:off x="2139812" y="2411035"/>
            <a:ext cx="833465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B23BCEC-5BFB-4383-8FC5-3C1412328E1C}"/>
              </a:ext>
            </a:extLst>
          </p:cNvPr>
          <p:cNvSpPr/>
          <p:nvPr/>
        </p:nvSpPr>
        <p:spPr>
          <a:xfrm>
            <a:off x="2339033" y="2300911"/>
            <a:ext cx="74537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90425-A8DE-473A-B5AA-68F940B91C75}"/>
              </a:ext>
            </a:extLst>
          </p:cNvPr>
          <p:cNvSpPr txBox="1"/>
          <p:nvPr/>
        </p:nvSpPr>
        <p:spPr>
          <a:xfrm>
            <a:off x="3273287" y="3631096"/>
            <a:ext cx="54864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25063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180521" y="1123027"/>
            <a:ext cx="553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AAEDB-A9E1-4020-A171-251FE4F0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03" y="1707802"/>
            <a:ext cx="4905167" cy="4905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D4B87-B409-4DF4-B905-A467FD8BF801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288965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E85D8-1EDA-4FA7-A302-38AF24417B03}"/>
              </a:ext>
            </a:extLst>
          </p:cNvPr>
          <p:cNvSpPr/>
          <p:nvPr/>
        </p:nvSpPr>
        <p:spPr>
          <a:xfrm>
            <a:off x="4273413" y="156578"/>
            <a:ext cx="385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Collaborative Recommendation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CC7D3-0CA1-43D9-9696-68D566230F48}"/>
              </a:ext>
            </a:extLst>
          </p:cNvPr>
          <p:cNvCxnSpPr/>
          <p:nvPr/>
        </p:nvCxnSpPr>
        <p:spPr>
          <a:xfrm>
            <a:off x="4147930" y="596348"/>
            <a:ext cx="40949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676E31-4E3B-4054-A873-DAB871C9D061}"/>
              </a:ext>
            </a:extLst>
          </p:cNvPr>
          <p:cNvSpPr/>
          <p:nvPr/>
        </p:nvSpPr>
        <p:spPr>
          <a:xfrm>
            <a:off x="4472634" y="666787"/>
            <a:ext cx="3828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User based/Memory Based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EFB9E-379D-45C5-AA14-28D28036EF22}"/>
              </a:ext>
            </a:extLst>
          </p:cNvPr>
          <p:cNvSpPr txBox="1"/>
          <p:nvPr/>
        </p:nvSpPr>
        <p:spPr>
          <a:xfrm>
            <a:off x="3604591" y="1338470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99B32-1069-4536-BC6E-F4F93276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3" y="1979375"/>
            <a:ext cx="10734617" cy="4186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2888B-31BE-4FC2-9ADF-B3F36E828828}"/>
              </a:ext>
            </a:extLst>
          </p:cNvPr>
          <p:cNvSpPr txBox="1"/>
          <p:nvPr/>
        </p:nvSpPr>
        <p:spPr>
          <a:xfrm>
            <a:off x="119270" y="452423"/>
            <a:ext cx="306125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Little Deeper How this overview works</a:t>
            </a:r>
          </a:p>
        </p:txBody>
      </p:sp>
    </p:spTree>
    <p:extLst>
      <p:ext uri="{BB962C8B-B14F-4D97-AF65-F5344CB8AC3E}">
        <p14:creationId xmlns:p14="http://schemas.microsoft.com/office/powerpoint/2010/main" val="379960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1467</Words>
  <Application>Microsoft Office PowerPoint</Application>
  <PresentationFormat>Widescreen</PresentationFormat>
  <Paragraphs>412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Wingdings</vt:lpstr>
      <vt:lpstr>Office Theme</vt:lpstr>
      <vt:lpstr>Recommendation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Ramisha Rani K</cp:lastModifiedBy>
  <cp:revision>181</cp:revision>
  <dcterms:created xsi:type="dcterms:W3CDTF">2020-07-15T07:04:35Z</dcterms:created>
  <dcterms:modified xsi:type="dcterms:W3CDTF">2022-11-12T06:24:43Z</dcterms:modified>
</cp:coreProperties>
</file>