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60" r:id="rId4"/>
    <p:sldId id="261" r:id="rId5"/>
    <p:sldId id="262" r:id="rId6"/>
    <p:sldId id="263" r:id="rId7"/>
    <p:sldId id="264"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F0F03AC-E54A-434B-9ABF-EE204A262533}" type="datetimeFigureOut">
              <a:rPr lang="en-US" smtClean="0"/>
              <a:t>9/29/2023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F0F03AC-E54A-434B-9ABF-EE204A262533}"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F0F03AC-E54A-434B-9ABF-EE204A262533}"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03AC-E54A-434B-9ABF-EE204A262533}"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04DAF33-A4C7-4F30-970E-A99BA855032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0F03AC-E54A-434B-9ABF-EE204A262533}" type="datetimeFigureOut">
              <a:rPr lang="en-US" smtClean="0"/>
              <a:t>9/29/2023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4DAF33-A4C7-4F30-970E-A99BA855032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505" y="204107"/>
            <a:ext cx="7875796" cy="5811830"/>
          </a:xfrm>
        </p:spPr>
        <p:txBody>
          <a:bodyPr>
            <a:normAutofit fontScale="92500" lnSpcReduction="20000"/>
          </a:bodyPr>
          <a:lstStyle/>
          <a:p>
            <a:pPr algn="l"/>
            <a:r>
              <a:rPr lang="en-US" sz="4000" b="1" dirty="0">
                <a:solidFill>
                  <a:schemeClr val="bg1"/>
                </a:solidFill>
              </a:rPr>
              <a:t>Personal  Travel Blog on IBM  Cloud Static Web Apps</a:t>
            </a:r>
          </a:p>
          <a:p>
            <a:pPr algn="l"/>
            <a:endParaRPr lang="en-US" sz="4000" b="1" dirty="0">
              <a:solidFill>
                <a:schemeClr val="bg1"/>
              </a:solidFill>
            </a:endParaRPr>
          </a:p>
          <a:p>
            <a:pPr algn="l"/>
            <a:endParaRPr lang="en-US" sz="4000" b="1" dirty="0">
              <a:solidFill>
                <a:schemeClr val="bg1"/>
              </a:solidFill>
            </a:endParaRPr>
          </a:p>
          <a:p>
            <a:pPr algn="l"/>
            <a:r>
              <a:rPr lang="en-US" sz="4000" b="1" dirty="0">
                <a:solidFill>
                  <a:schemeClr val="bg1"/>
                </a:solidFill>
              </a:rPr>
              <a:t>Submitted By,</a:t>
            </a:r>
          </a:p>
          <a:p>
            <a:pPr algn="l"/>
            <a:r>
              <a:rPr lang="en-US" sz="3200" b="1" dirty="0" err="1">
                <a:solidFill>
                  <a:schemeClr val="bg1"/>
                </a:solidFill>
              </a:rPr>
              <a:t>Thamayanthi.J</a:t>
            </a:r>
            <a:endParaRPr lang="en-US" sz="3200" b="1" dirty="0">
              <a:solidFill>
                <a:schemeClr val="bg1"/>
              </a:solidFill>
            </a:endParaRPr>
          </a:p>
          <a:p>
            <a:pPr algn="l"/>
            <a:r>
              <a:rPr lang="en-US" sz="3200" b="1" dirty="0" err="1">
                <a:solidFill>
                  <a:schemeClr val="bg1"/>
                </a:solidFill>
              </a:rPr>
              <a:t>Udhayakumar.B</a:t>
            </a:r>
            <a:endParaRPr lang="en-US" sz="3200" b="1" dirty="0">
              <a:solidFill>
                <a:schemeClr val="bg1"/>
              </a:solidFill>
            </a:endParaRPr>
          </a:p>
          <a:p>
            <a:pPr algn="l"/>
            <a:r>
              <a:rPr lang="en-US" sz="3200" b="1" dirty="0" err="1">
                <a:solidFill>
                  <a:schemeClr val="bg1"/>
                </a:solidFill>
              </a:rPr>
              <a:t>Udhayakumar.M</a:t>
            </a:r>
            <a:endParaRPr lang="en-US" sz="3200" b="1" dirty="0">
              <a:solidFill>
                <a:schemeClr val="bg1"/>
              </a:solidFill>
            </a:endParaRPr>
          </a:p>
          <a:p>
            <a:pPr algn="l"/>
            <a:r>
              <a:rPr lang="en-US" sz="3200" b="1" dirty="0" err="1">
                <a:solidFill>
                  <a:schemeClr val="bg1"/>
                </a:solidFill>
              </a:rPr>
              <a:t>Viji.S</a:t>
            </a:r>
            <a:endParaRPr lang="en-US" sz="3200" b="1" dirty="0">
              <a:solidFill>
                <a:schemeClr val="bg1"/>
              </a:solidFill>
            </a:endParaRPr>
          </a:p>
          <a:p>
            <a:pPr algn="l"/>
            <a:r>
              <a:rPr lang="en-US" sz="3200" b="1" dirty="0" err="1">
                <a:solidFill>
                  <a:schemeClr val="bg1"/>
                </a:solidFill>
              </a:rPr>
              <a:t>Sudharsan.V</a:t>
            </a:r>
            <a:endParaRPr lang="en-US" sz="3200" b="1" dirty="0">
              <a:solidFill>
                <a:schemeClr val="bg1"/>
              </a:solidFill>
            </a:endParaRPr>
          </a:p>
          <a:p>
            <a:pPr algn="l"/>
            <a:r>
              <a:rPr lang="en-US" sz="4000" b="1" dirty="0">
                <a:solidFill>
                  <a:schemeClr val="bg1"/>
                </a:solidFill>
              </a:rPr>
              <a:t> </a:t>
            </a:r>
          </a:p>
          <a:p>
            <a:pPr algn="l"/>
            <a:endParaRPr lang="en-US" sz="4000" b="1" dirty="0">
              <a:solidFill>
                <a:schemeClr val="bg1"/>
              </a:solidFill>
            </a:endParaRPr>
          </a:p>
          <a:p>
            <a:pPr algn="l"/>
            <a:endParaRPr lang="en-US" sz="4000" b="1" dirty="0">
              <a:solidFill>
                <a:schemeClr val="bg1"/>
              </a:solidFill>
            </a:endParaRPr>
          </a:p>
          <a:p>
            <a:pPr algn="l"/>
            <a:endParaRPr lang="en-US" sz="4000" b="1" dirty="0">
              <a:solidFill>
                <a:schemeClr val="bg1"/>
              </a:solidFill>
            </a:endParaRPr>
          </a:p>
          <a:p>
            <a:pPr algn="l"/>
            <a:endParaRPr lang="en-US" sz="4000" b="1" dirty="0">
              <a:solidFill>
                <a:schemeClr val="bg1"/>
              </a:solidFill>
            </a:endParaRPr>
          </a:p>
          <a:p>
            <a:pPr algn="l"/>
            <a:endParaRPr lang="en-US" sz="4000" b="1" dirty="0">
              <a:solidFill>
                <a:schemeClr val="bg1"/>
              </a:solidFill>
            </a:endParaRPr>
          </a:p>
          <a:p>
            <a:pPr algn="l"/>
            <a:endParaRPr lang="en-US" sz="4000" b="1" dirty="0">
              <a:solidFill>
                <a:schemeClr val="bg1"/>
              </a:solidFill>
            </a:endParaRPr>
          </a:p>
        </p:txBody>
      </p:sp>
      <p:pic>
        <p:nvPicPr>
          <p:cNvPr id="2" name="Picture 3">
            <a:extLst>
              <a:ext uri="{FF2B5EF4-FFF2-40B4-BE49-F238E27FC236}">
                <a16:creationId xmlns:a16="http://schemas.microsoft.com/office/drawing/2014/main" id="{CBA126D2-8389-4F5C-23A8-E1BCE4C98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03" y="2049895"/>
            <a:ext cx="4212197" cy="3196423"/>
          </a:xfrm>
          <a:prstGeom prst="rect">
            <a:avLst/>
          </a:prstGeom>
        </p:spPr>
      </p:pic>
    </p:spTree>
    <p:extLst>
      <p:ext uri="{BB962C8B-B14F-4D97-AF65-F5344CB8AC3E}">
        <p14:creationId xmlns:p14="http://schemas.microsoft.com/office/powerpoint/2010/main" val="137453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14600"/>
            <a:ext cx="7854696" cy="1905000"/>
          </a:xfrm>
        </p:spPr>
        <p:txBody>
          <a:bodyPr/>
          <a:lstStyle/>
          <a:p>
            <a:pPr algn="ctr"/>
            <a:endParaRPr lang="en-US" dirty="0"/>
          </a:p>
          <a:p>
            <a:pPr algn="ctr"/>
            <a:r>
              <a:rPr lang="en-US" sz="4400" b="1" dirty="0">
                <a:solidFill>
                  <a:schemeClr val="bg1"/>
                </a:solidFill>
              </a:rPr>
              <a:t>THANK  YOU </a:t>
            </a:r>
          </a:p>
          <a:p>
            <a:pPr algn="ctr"/>
            <a:endParaRPr lang="en-US" sz="4400" b="1" dirty="0">
              <a:solidFill>
                <a:schemeClr val="bg1"/>
              </a:solidFill>
            </a:endParaRPr>
          </a:p>
        </p:txBody>
      </p:sp>
    </p:spTree>
    <p:extLst>
      <p:ext uri="{BB962C8B-B14F-4D97-AF65-F5344CB8AC3E}">
        <p14:creationId xmlns:p14="http://schemas.microsoft.com/office/powerpoint/2010/main" val="94658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52400"/>
            <a:ext cx="8083296" cy="5105400"/>
          </a:xfrm>
        </p:spPr>
        <p:txBody>
          <a:bodyPr>
            <a:normAutofit fontScale="70000" lnSpcReduction="20000"/>
          </a:bodyPr>
          <a:lstStyle/>
          <a:p>
            <a:pPr algn="l"/>
            <a:r>
              <a:rPr lang="en-US" sz="4000" b="1" dirty="0">
                <a:solidFill>
                  <a:schemeClr val="bg1"/>
                </a:solidFill>
              </a:rPr>
              <a:t>Problem Statement</a:t>
            </a:r>
          </a:p>
          <a:p>
            <a:pPr algn="l"/>
            <a:endParaRPr lang="en-US" sz="4000" b="1" dirty="0">
              <a:solidFill>
                <a:schemeClr val="bg1"/>
              </a:solidFill>
            </a:endParaRPr>
          </a:p>
          <a:p>
            <a:pPr algn="l"/>
            <a:endParaRPr lang="en-US" sz="2400" b="1" dirty="0">
              <a:solidFill>
                <a:schemeClr val="bg1"/>
              </a:solidFill>
            </a:endParaRPr>
          </a:p>
          <a:p>
            <a:pPr marL="342900" indent="-342900" algn="l">
              <a:buFont typeface="Wingdings" pitchFamily="2" charset="2"/>
              <a:buChar char="§"/>
            </a:pPr>
            <a:r>
              <a:rPr lang="en-US" sz="2400" b="1" dirty="0">
                <a:solidFill>
                  <a:schemeClr val="bg1"/>
                </a:solidFill>
              </a:rPr>
              <a:t>Create   a   personal  travel  blog  hosted  on  IBM  Cloud  Static  Web  Apps.</a:t>
            </a:r>
          </a:p>
          <a:p>
            <a:pPr marL="342900" indent="-342900" algn="l">
              <a:buFont typeface="Wingdings" pitchFamily="2" charset="2"/>
              <a:buChar char="§"/>
            </a:pPr>
            <a:endParaRPr lang="en-US" sz="2400" b="1" dirty="0">
              <a:solidFill>
                <a:schemeClr val="bg1"/>
              </a:solidFill>
            </a:endParaRPr>
          </a:p>
          <a:p>
            <a:pPr marL="342900" indent="-342900" algn="l">
              <a:buFont typeface="Wingdings" pitchFamily="2" charset="2"/>
              <a:buChar char="§"/>
            </a:pPr>
            <a:r>
              <a:rPr lang="en-US" sz="2400" b="1" dirty="0">
                <a:solidFill>
                  <a:schemeClr val="bg1"/>
                </a:solidFill>
              </a:rPr>
              <a:t>Share  your   travel  adventures,  tips,  and  captivating  photos with  the  world.</a:t>
            </a:r>
          </a:p>
          <a:p>
            <a:pPr marL="342900" indent="-342900" algn="l">
              <a:buFont typeface="Wingdings" pitchFamily="2" charset="2"/>
              <a:buChar char="§"/>
            </a:pPr>
            <a:endParaRPr lang="en-US" sz="2400" b="1" dirty="0">
              <a:solidFill>
                <a:schemeClr val="bg1"/>
              </a:solidFill>
            </a:endParaRPr>
          </a:p>
          <a:p>
            <a:pPr marL="342900" indent="-342900" algn="l">
              <a:buFont typeface="Wingdings" pitchFamily="2" charset="2"/>
              <a:buChar char="§"/>
            </a:pPr>
            <a:r>
              <a:rPr lang="en-US" sz="2400" b="1" dirty="0">
                <a:solidFill>
                  <a:schemeClr val="bg1"/>
                </a:solidFill>
              </a:rPr>
              <a:t>Use  IBM  Cloud  Static  Web  Apps  to easily  update  your  blog  and document  your  journeys.</a:t>
            </a:r>
          </a:p>
          <a:p>
            <a:pPr marL="342900" indent="-342900" algn="l">
              <a:buFont typeface="Wingdings" pitchFamily="2" charset="2"/>
              <a:buChar char="§"/>
            </a:pPr>
            <a:endParaRPr lang="en-US" sz="2400" b="1" dirty="0">
              <a:solidFill>
                <a:schemeClr val="bg1"/>
              </a:solidFill>
            </a:endParaRPr>
          </a:p>
          <a:p>
            <a:pPr marL="342900" indent="-342900" algn="l">
              <a:buFont typeface="Wingdings" pitchFamily="2" charset="2"/>
              <a:buChar char="§"/>
            </a:pPr>
            <a:r>
              <a:rPr lang="en-US" sz="2400" b="1" dirty="0">
                <a:solidFill>
                  <a:schemeClr val="bg1"/>
                </a:solidFill>
              </a:rPr>
              <a:t>Inspire  others  to  explore  the  beauty  of the  world  and forge  unforgettable  memories!</a:t>
            </a:r>
          </a:p>
          <a:p>
            <a:pPr marL="342900" indent="-342900" algn="l">
              <a:buFont typeface="Wingdings" pitchFamily="2" charset="2"/>
              <a:buChar char="§"/>
            </a:pPr>
            <a:endParaRPr lang="en-US" sz="2400" b="1" dirty="0">
              <a:solidFill>
                <a:schemeClr val="bg1"/>
              </a:solidFill>
            </a:endParaRPr>
          </a:p>
          <a:p>
            <a:pPr marL="342900" indent="-342900" algn="l">
              <a:buFont typeface="Wingdings" pitchFamily="2" charset="2"/>
              <a:buChar char="§"/>
            </a:pPr>
            <a:endParaRPr lang="en-US" sz="2400" b="1" dirty="0">
              <a:solidFill>
                <a:schemeClr val="bg1"/>
              </a:solidFill>
            </a:endParaRPr>
          </a:p>
          <a:p>
            <a:pPr marL="342900" indent="-342900" algn="l">
              <a:buFont typeface="Wingdings" pitchFamily="2" charset="2"/>
              <a:buChar char="§"/>
            </a:pPr>
            <a:endParaRPr lang="en-US" sz="2400" b="1" dirty="0">
              <a:solidFill>
                <a:schemeClr val="bg1"/>
              </a:solidFill>
            </a:endParaRPr>
          </a:p>
          <a:p>
            <a:pPr algn="l"/>
            <a:r>
              <a:rPr lang="en-US" sz="2400" b="1" dirty="0">
                <a:solidFill>
                  <a:schemeClr val="bg1"/>
                </a:solidFill>
              </a:rPr>
              <a:t>          </a:t>
            </a:r>
          </a:p>
        </p:txBody>
      </p:sp>
    </p:spTree>
    <p:extLst>
      <p:ext uri="{BB962C8B-B14F-4D97-AF65-F5344CB8AC3E}">
        <p14:creationId xmlns:p14="http://schemas.microsoft.com/office/powerpoint/2010/main" val="279372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3352800"/>
          </a:xfrm>
        </p:spPr>
        <p:txBody>
          <a:bodyPr>
            <a:normAutofit/>
          </a:bodyPr>
          <a:lstStyle/>
          <a:p>
            <a:pPr algn="ctr"/>
            <a:r>
              <a:rPr lang="en-US" sz="4000" b="1" dirty="0">
                <a:solidFill>
                  <a:schemeClr val="bg1"/>
                </a:solidFill>
              </a:rPr>
              <a:t>Problem   Definition  and  Design  Thinking</a:t>
            </a:r>
          </a:p>
        </p:txBody>
      </p:sp>
    </p:spTree>
    <p:extLst>
      <p:ext uri="{BB962C8B-B14F-4D97-AF65-F5344CB8AC3E}">
        <p14:creationId xmlns:p14="http://schemas.microsoft.com/office/powerpoint/2010/main" val="344638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7854696" cy="5695072"/>
          </a:xfrm>
        </p:spPr>
        <p:txBody>
          <a:bodyPr/>
          <a:lstStyle/>
          <a:p>
            <a:pPr algn="l"/>
            <a:r>
              <a:rPr lang="en-US" dirty="0"/>
              <a:t>                           </a:t>
            </a:r>
            <a:endParaRPr lang="en-US" sz="3200" b="1" dirty="0">
              <a:solidFill>
                <a:schemeClr val="bg1"/>
              </a:solidFill>
            </a:endParaRPr>
          </a:p>
          <a:p>
            <a:pPr algn="l"/>
            <a:endParaRPr lang="en-US" dirty="0"/>
          </a:p>
          <a:p>
            <a:pPr algn="l"/>
            <a:r>
              <a:rPr lang="en-US" sz="3200" b="1" dirty="0">
                <a:solidFill>
                  <a:schemeClr val="bg1"/>
                </a:solidFill>
              </a:rPr>
              <a:t>Problem Definition:</a:t>
            </a:r>
          </a:p>
          <a:p>
            <a:pPr algn="l"/>
            <a:r>
              <a:rPr lang="en-US" sz="3200" b="1" dirty="0">
                <a:solidFill>
                  <a:schemeClr val="bg1"/>
                </a:solidFill>
              </a:rPr>
              <a:t>     </a:t>
            </a:r>
            <a:r>
              <a:rPr lang="en-US" sz="2400" b="1" dirty="0">
                <a:solidFill>
                  <a:schemeClr val="bg1"/>
                </a:solidFill>
              </a:rPr>
              <a:t>The  project is  to  create  a  personal  travel  blog  hosted  on  IBM  Cloud  Static  Web  Apps.  The  goal  is to  share  travel  adventures,  tips,  and  captivating  photos  to  inspire  others  to explore  the world  and  create  unforgettable  memories.  This involves  designing  the  blog  structure,  creating  engaging  content,  setting  up the  IBM  Cloud  static  Web  Apps,  and  ensuring  ease  of  updating  the blog.  </a:t>
            </a:r>
            <a:endParaRPr lang="en-US" sz="3200" b="1" dirty="0">
              <a:solidFill>
                <a:schemeClr val="bg1"/>
              </a:solidFill>
            </a:endParaRPr>
          </a:p>
          <a:p>
            <a:pPr algn="l"/>
            <a:r>
              <a:rPr lang="en-US" sz="3200" b="1" dirty="0">
                <a:solidFill>
                  <a:schemeClr val="bg1"/>
                </a:solidFill>
              </a:rPr>
              <a:t>         </a:t>
            </a:r>
          </a:p>
        </p:txBody>
      </p:sp>
      <p:sp>
        <p:nvSpPr>
          <p:cNvPr id="4" name="Title 1"/>
          <p:cNvSpPr txBox="1">
            <a:spLocks/>
          </p:cNvSpPr>
          <p:nvPr/>
        </p:nvSpPr>
        <p:spPr>
          <a:xfrm>
            <a:off x="457200" y="137160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5" name="Title 1"/>
          <p:cNvSpPr txBox="1">
            <a:spLocks/>
          </p:cNvSpPr>
          <p:nvPr/>
        </p:nvSpPr>
        <p:spPr>
          <a:xfrm>
            <a:off x="4483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6" name="Title 1"/>
          <p:cNvSpPr txBox="1">
            <a:spLocks/>
          </p:cNvSpPr>
          <p:nvPr/>
        </p:nvSpPr>
        <p:spPr>
          <a:xfrm>
            <a:off x="3721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7" name="Title 1"/>
          <p:cNvSpPr txBox="1">
            <a:spLocks/>
          </p:cNvSpPr>
          <p:nvPr/>
        </p:nvSpPr>
        <p:spPr>
          <a:xfrm>
            <a:off x="559169" y="21197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8" name="Title 1"/>
          <p:cNvSpPr txBox="1">
            <a:spLocks/>
          </p:cNvSpPr>
          <p:nvPr/>
        </p:nvSpPr>
        <p:spPr>
          <a:xfrm>
            <a:off x="4741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9" name="Title 1"/>
          <p:cNvSpPr txBox="1">
            <a:spLocks/>
          </p:cNvSpPr>
          <p:nvPr/>
        </p:nvSpPr>
        <p:spPr>
          <a:xfrm>
            <a:off x="3979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Tree>
    <p:extLst>
      <p:ext uri="{BB962C8B-B14F-4D97-AF65-F5344CB8AC3E}">
        <p14:creationId xmlns:p14="http://schemas.microsoft.com/office/powerpoint/2010/main" val="14398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7854696" cy="5334000"/>
          </a:xfrm>
        </p:spPr>
        <p:txBody>
          <a:bodyPr>
            <a:normAutofit/>
          </a:bodyPr>
          <a:lstStyle/>
          <a:p>
            <a:pPr algn="l"/>
            <a:r>
              <a:rPr lang="en-US" sz="4400" b="1" dirty="0">
                <a:solidFill>
                  <a:schemeClr val="bg1"/>
                </a:solidFill>
              </a:rPr>
              <a:t>           Design  Thinking</a:t>
            </a:r>
          </a:p>
          <a:p>
            <a:pPr algn="l"/>
            <a:r>
              <a:rPr lang="en-US" sz="3600" b="1" dirty="0">
                <a:solidFill>
                  <a:schemeClr val="bg1"/>
                </a:solidFill>
              </a:rPr>
              <a:t>Content   Planning:</a:t>
            </a:r>
          </a:p>
          <a:p>
            <a:pPr algn="l"/>
            <a:r>
              <a:rPr lang="en-US" sz="3600" b="1" dirty="0">
                <a:solidFill>
                  <a:schemeClr val="bg1"/>
                </a:solidFill>
              </a:rPr>
              <a:t>         </a:t>
            </a:r>
            <a:r>
              <a:rPr lang="en-US" sz="2400" b="1" dirty="0">
                <a:solidFill>
                  <a:schemeClr val="bg1"/>
                </a:solidFill>
              </a:rPr>
              <a:t>Plan   the  blog’s  structure,  including  section  for  travel  stories,  tips,  photos,  and possibly  a  map  showing  the  places  visited.</a:t>
            </a:r>
            <a:endParaRPr lang="en-US" sz="3600" b="1" dirty="0">
              <a:solidFill>
                <a:schemeClr val="bg1"/>
              </a:solidFill>
            </a:endParaRPr>
          </a:p>
        </p:txBody>
      </p:sp>
    </p:spTree>
    <p:extLst>
      <p:ext uri="{BB962C8B-B14F-4D97-AF65-F5344CB8AC3E}">
        <p14:creationId xmlns:p14="http://schemas.microsoft.com/office/powerpoint/2010/main" val="4070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4343400"/>
          </a:xfrm>
        </p:spPr>
        <p:txBody>
          <a:bodyPr/>
          <a:lstStyle/>
          <a:p>
            <a:pPr algn="l"/>
            <a:r>
              <a:rPr lang="en-US" dirty="0"/>
              <a:t>                        </a:t>
            </a:r>
            <a:r>
              <a:rPr lang="en-US" sz="4400" b="1" dirty="0">
                <a:solidFill>
                  <a:schemeClr val="bg1"/>
                </a:solidFill>
              </a:rPr>
              <a:t>Design Thinking</a:t>
            </a:r>
          </a:p>
          <a:p>
            <a:pPr algn="l"/>
            <a:endParaRPr lang="en-US" dirty="0"/>
          </a:p>
          <a:p>
            <a:pPr algn="l"/>
            <a:r>
              <a:rPr lang="en-US" sz="3600" b="1" dirty="0">
                <a:solidFill>
                  <a:schemeClr val="bg1"/>
                </a:solidFill>
              </a:rPr>
              <a:t>Content   Creation:</a:t>
            </a:r>
          </a:p>
          <a:p>
            <a:pPr algn="l"/>
            <a:r>
              <a:rPr lang="en-US" sz="3600" b="1" dirty="0">
                <a:solidFill>
                  <a:schemeClr val="bg1"/>
                </a:solidFill>
              </a:rPr>
              <a:t>        </a:t>
            </a:r>
            <a:r>
              <a:rPr lang="en-US" sz="2800" b="1" dirty="0">
                <a:solidFill>
                  <a:schemeClr val="bg1"/>
                </a:solidFill>
              </a:rPr>
              <a:t>Write  engaging   travel  stories ,  share  useful  tips,  and curate  captivating  photos  from  your  journeys.</a:t>
            </a:r>
            <a:endParaRPr lang="en-US" sz="3600" b="1" dirty="0">
              <a:solidFill>
                <a:schemeClr val="bg1"/>
              </a:solidFill>
            </a:endParaRPr>
          </a:p>
        </p:txBody>
      </p:sp>
    </p:spTree>
    <p:extLst>
      <p:ext uri="{BB962C8B-B14F-4D97-AF65-F5344CB8AC3E}">
        <p14:creationId xmlns:p14="http://schemas.microsoft.com/office/powerpoint/2010/main" val="21708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86200"/>
          </a:xfrm>
        </p:spPr>
        <p:txBody>
          <a:bodyPr>
            <a:normAutofit/>
          </a:bodyPr>
          <a:lstStyle/>
          <a:p>
            <a:pPr algn="l"/>
            <a:r>
              <a:rPr lang="en-US" sz="4400" b="1" dirty="0">
                <a:solidFill>
                  <a:schemeClr val="bg1"/>
                </a:solidFill>
              </a:rPr>
              <a:t>                Design  Thinking</a:t>
            </a:r>
          </a:p>
          <a:p>
            <a:pPr algn="l"/>
            <a:r>
              <a:rPr lang="en-US" sz="3200" b="1" dirty="0">
                <a:solidFill>
                  <a:schemeClr val="bg1"/>
                </a:solidFill>
              </a:rPr>
              <a:t>Website   Design:</a:t>
            </a:r>
          </a:p>
          <a:p>
            <a:pPr algn="l"/>
            <a:r>
              <a:rPr lang="en-US" sz="3200" b="1" dirty="0">
                <a:solidFill>
                  <a:schemeClr val="bg1"/>
                </a:solidFill>
              </a:rPr>
              <a:t>      </a:t>
            </a:r>
            <a:r>
              <a:rPr lang="en-US" sz="2800" b="1" dirty="0">
                <a:solidFill>
                  <a:schemeClr val="bg1"/>
                </a:solidFill>
              </a:rPr>
              <a:t>Design   an   aesthetically   pleasing  and  user – friendly   layout  for  the  blog  using  HTML,  CSS,  and  possibly   JavaScript  for  interactive  elements.</a:t>
            </a:r>
            <a:r>
              <a:rPr lang="en-US" sz="4400" b="1" dirty="0">
                <a:solidFill>
                  <a:schemeClr val="bg1"/>
                </a:solidFill>
              </a:rPr>
              <a:t>            </a:t>
            </a:r>
          </a:p>
        </p:txBody>
      </p:sp>
    </p:spTree>
    <p:extLst>
      <p:ext uri="{BB962C8B-B14F-4D97-AF65-F5344CB8AC3E}">
        <p14:creationId xmlns:p14="http://schemas.microsoft.com/office/powerpoint/2010/main" val="195511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1447800"/>
            <a:ext cx="7772400" cy="2766576"/>
          </a:xfrm>
        </p:spPr>
        <p:txBody>
          <a:bodyPr/>
          <a:lstStyle/>
          <a:p>
            <a:r>
              <a:rPr lang="en-US" dirty="0"/>
              <a:t>                         </a:t>
            </a:r>
            <a:r>
              <a:rPr lang="en-US" sz="4400" b="1" dirty="0">
                <a:solidFill>
                  <a:schemeClr val="bg1"/>
                </a:solidFill>
              </a:rPr>
              <a:t>Design  Thinking</a:t>
            </a:r>
          </a:p>
          <a:p>
            <a:r>
              <a:rPr lang="en-US" sz="3600" b="1" dirty="0">
                <a:solidFill>
                  <a:schemeClr val="bg1"/>
                </a:solidFill>
              </a:rPr>
              <a:t>IBM  Cloud  Setup:</a:t>
            </a:r>
          </a:p>
          <a:p>
            <a:r>
              <a:rPr lang="en-US" sz="3600" b="1" dirty="0">
                <a:solidFill>
                  <a:schemeClr val="bg1"/>
                </a:solidFill>
              </a:rPr>
              <a:t>      </a:t>
            </a:r>
            <a:r>
              <a:rPr lang="en-US" sz="2800" b="1" dirty="0">
                <a:solidFill>
                  <a:schemeClr val="bg1"/>
                </a:solidFill>
              </a:rPr>
              <a:t>Set   up  an  account  on  IBM  Cloud  and   create   a  Static   Web  App  to  host  the  blog.</a:t>
            </a:r>
            <a:endParaRPr lang="en-US" sz="3600" dirty="0"/>
          </a:p>
        </p:txBody>
      </p:sp>
    </p:spTree>
    <p:extLst>
      <p:ext uri="{BB962C8B-B14F-4D97-AF65-F5344CB8AC3E}">
        <p14:creationId xmlns:p14="http://schemas.microsoft.com/office/powerpoint/2010/main" val="217151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38136"/>
          </a:xfrm>
        </p:spPr>
        <p:txBody>
          <a:bodyPr>
            <a:normAutofit/>
          </a:bodyPr>
          <a:lstStyle/>
          <a:p>
            <a:pPr algn="l"/>
            <a:r>
              <a:rPr lang="en-US" sz="4400" b="1" dirty="0">
                <a:solidFill>
                  <a:schemeClr val="bg1"/>
                </a:solidFill>
              </a:rPr>
              <a:t>                  Design Thinking</a:t>
            </a:r>
          </a:p>
          <a:p>
            <a:pPr algn="l"/>
            <a:r>
              <a:rPr lang="en-US" sz="3600" b="1" dirty="0">
                <a:solidFill>
                  <a:schemeClr val="bg1"/>
                </a:solidFill>
              </a:rPr>
              <a:t>Content  Management:</a:t>
            </a:r>
          </a:p>
          <a:p>
            <a:pPr algn="l"/>
            <a:r>
              <a:rPr lang="en-US" sz="2800" b="1" dirty="0">
                <a:solidFill>
                  <a:schemeClr val="bg1"/>
                </a:solidFill>
              </a:rPr>
              <a:t>        Choose  a  suitable  content  management   system(CMS)  or  static  site  generator  to  make  it easy  to  update  and  manage  the  blog. </a:t>
            </a:r>
          </a:p>
        </p:txBody>
      </p:sp>
    </p:spTree>
    <p:extLst>
      <p:ext uri="{BB962C8B-B14F-4D97-AF65-F5344CB8AC3E}">
        <p14:creationId xmlns:p14="http://schemas.microsoft.com/office/powerpoint/2010/main" val="1343888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TotalTime>
  <Words>304</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vijisubramani000@gmail.com</cp:lastModifiedBy>
  <cp:revision>12</cp:revision>
  <dcterms:created xsi:type="dcterms:W3CDTF">2023-09-29T12:34:32Z</dcterms:created>
  <dcterms:modified xsi:type="dcterms:W3CDTF">2023-09-29T14:39:05Z</dcterms:modified>
</cp:coreProperties>
</file>