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1042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Udheshnee Roseema.G</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au960221104119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3E3C5787-4E2A-646E-0EE4-EE2A65BE13A8}"/>
              </a:ext>
            </a:extLst>
          </p:cNvPr>
          <p:cNvPicPr>
            <a:picLocks noChangeAspect="1"/>
          </p:cNvPicPr>
          <p:nvPr/>
        </p:nvPicPr>
        <p:blipFill>
          <a:blip r:embed="rId2"/>
          <a:stretch>
            <a:fillRect/>
          </a:stretch>
        </p:blipFill>
        <p:spPr>
          <a:xfrm>
            <a:off x="231545" y="1222311"/>
            <a:ext cx="8756605" cy="34290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C2121DBD-4377-305A-6455-CA5117BFD99C}"/>
              </a:ext>
            </a:extLst>
          </p:cNvPr>
          <p:cNvPicPr>
            <a:picLocks noChangeAspect="1"/>
          </p:cNvPicPr>
          <p:nvPr/>
        </p:nvPicPr>
        <p:blipFill>
          <a:blip r:embed="rId2"/>
          <a:stretch>
            <a:fillRect/>
          </a:stretch>
        </p:blipFill>
        <p:spPr>
          <a:xfrm>
            <a:off x="1401535" y="1267649"/>
            <a:ext cx="6096000" cy="339513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ACF8184A-202B-261D-70A3-4F27C78B56AF}"/>
              </a:ext>
            </a:extLst>
          </p:cNvPr>
          <p:cNvPicPr>
            <a:picLocks noChangeAspect="1"/>
          </p:cNvPicPr>
          <p:nvPr/>
        </p:nvPicPr>
        <p:blipFill>
          <a:blip r:embed="rId2"/>
          <a:stretch>
            <a:fillRect/>
          </a:stretch>
        </p:blipFill>
        <p:spPr>
          <a:xfrm>
            <a:off x="1523775" y="1267649"/>
            <a:ext cx="6096000" cy="34290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06DC1A6A-BCCA-2288-4138-84D41E6C4F68}"/>
              </a:ext>
            </a:extLst>
          </p:cNvPr>
          <p:cNvPicPr>
            <a:picLocks noChangeAspect="1"/>
          </p:cNvPicPr>
          <p:nvPr/>
        </p:nvPicPr>
        <p:blipFill>
          <a:blip r:embed="rId2"/>
          <a:stretch>
            <a:fillRect/>
          </a:stretch>
        </p:blipFill>
        <p:spPr>
          <a:xfrm>
            <a:off x="1619250" y="1369180"/>
            <a:ext cx="6096000" cy="34120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52ADF661-8251-6FFD-1DC7-B839088FFF7C}"/>
              </a:ext>
            </a:extLst>
          </p:cNvPr>
          <p:cNvPicPr>
            <a:picLocks noChangeAspect="1"/>
          </p:cNvPicPr>
          <p:nvPr/>
        </p:nvPicPr>
        <p:blipFill>
          <a:blip r:embed="rId2"/>
          <a:stretch>
            <a:fillRect/>
          </a:stretch>
        </p:blipFill>
        <p:spPr>
          <a:xfrm>
            <a:off x="1523775" y="1267649"/>
            <a:ext cx="6096000" cy="347133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TotalTime>
  <Words>786</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20</cp:revision>
  <dcterms:modified xsi:type="dcterms:W3CDTF">2024-04-09T12:52:04Z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