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9" r:id="rId1"/>
  </p:sldMasterIdLst>
  <p:notesMasterIdLst>
    <p:notesMasterId r:id="rId31"/>
  </p:notesMasterIdLst>
  <p:sldIdLst>
    <p:sldId id="256" r:id="rId2"/>
    <p:sldId id="257" r:id="rId3"/>
    <p:sldId id="259" r:id="rId4"/>
    <p:sldId id="260" r:id="rId5"/>
    <p:sldId id="276" r:id="rId6"/>
    <p:sldId id="261" r:id="rId7"/>
    <p:sldId id="262" r:id="rId8"/>
    <p:sldId id="263" r:id="rId9"/>
    <p:sldId id="264" r:id="rId10"/>
    <p:sldId id="277" r:id="rId11"/>
    <p:sldId id="278" r:id="rId12"/>
    <p:sldId id="265" r:id="rId13"/>
    <p:sldId id="266" r:id="rId14"/>
    <p:sldId id="267" r:id="rId15"/>
    <p:sldId id="268" r:id="rId16"/>
    <p:sldId id="280" r:id="rId17"/>
    <p:sldId id="282" r:id="rId18"/>
    <p:sldId id="269" r:id="rId19"/>
    <p:sldId id="270" r:id="rId20"/>
    <p:sldId id="281" r:id="rId21"/>
    <p:sldId id="271" r:id="rId22"/>
    <p:sldId id="272" r:id="rId23"/>
    <p:sldId id="273" r:id="rId24"/>
    <p:sldId id="274" r:id="rId25"/>
    <p:sldId id="275" r:id="rId26"/>
    <p:sldId id="279" r:id="rId27"/>
    <p:sldId id="258" r:id="rId28"/>
    <p:sldId id="283" r:id="rId29"/>
    <p:sldId id="284"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079" autoAdjust="0"/>
    <p:restoredTop sz="94660"/>
  </p:normalViewPr>
  <p:slideViewPr>
    <p:cSldViewPr snapToGrid="0">
      <p:cViewPr varScale="1">
        <p:scale>
          <a:sx n="92" d="100"/>
          <a:sy n="92" d="100"/>
        </p:scale>
        <p:origin x="108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0CBBE3-706C-417E-9802-B42A2CDB89A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6A485D06-304B-41F0-A9DF-3D7A03DD79EC}">
      <dgm:prSet phldrT="[Text]" custT="1"/>
      <dgm:spPr/>
      <dgm:t>
        <a:bodyPr/>
        <a:lstStyle/>
        <a:p>
          <a:pPr>
            <a:buNone/>
          </a:pPr>
          <a:r>
            <a:rPr lang="en-US" sz="900" dirty="0">
              <a:solidFill>
                <a:schemeClr val="tx1"/>
              </a:solidFill>
            </a:rPr>
            <a:t>Annual inventory write-offs are costing the company millions of $$ on a yearly basis</a:t>
          </a:r>
        </a:p>
      </dgm:t>
    </dgm:pt>
    <dgm:pt modelId="{61967CA9-93D3-470C-83C9-CC45924ED142}" type="parTrans" cxnId="{63004270-69AD-468B-A926-EC77083968FF}">
      <dgm:prSet/>
      <dgm:spPr/>
      <dgm:t>
        <a:bodyPr/>
        <a:lstStyle/>
        <a:p>
          <a:endParaRPr lang="en-US" sz="1800"/>
        </a:p>
      </dgm:t>
    </dgm:pt>
    <dgm:pt modelId="{37764505-E4D5-4694-94D0-95CAF65024B4}" type="sibTrans" cxnId="{63004270-69AD-468B-A926-EC77083968FF}">
      <dgm:prSet/>
      <dgm:spPr/>
      <dgm:t>
        <a:bodyPr/>
        <a:lstStyle/>
        <a:p>
          <a:endParaRPr lang="en-US" sz="1800"/>
        </a:p>
      </dgm:t>
    </dgm:pt>
    <dgm:pt modelId="{FE662AAD-DB40-4C23-ACBD-363B27AB4569}">
      <dgm:prSet phldrT="[Text]" custT="1"/>
      <dgm:spPr/>
      <dgm:t>
        <a:bodyPr/>
        <a:lstStyle/>
        <a:p>
          <a:pPr>
            <a:buNone/>
          </a:pPr>
          <a:r>
            <a:rPr lang="en-US" sz="900" dirty="0">
              <a:solidFill>
                <a:schemeClr val="tx1"/>
              </a:solidFill>
            </a:rPr>
            <a:t>Inaccuracies in the set minimum stock levels and reorder quantities configured in the procurement ordering system</a:t>
          </a:r>
        </a:p>
      </dgm:t>
    </dgm:pt>
    <dgm:pt modelId="{6F476702-A5E4-4ABC-B7D6-61204AD156E6}" type="parTrans" cxnId="{CCBABE5F-330A-4904-894D-84B42E9AE9F1}">
      <dgm:prSet custT="1"/>
      <dgm:spPr/>
      <dgm:t>
        <a:bodyPr/>
        <a:lstStyle/>
        <a:p>
          <a:endParaRPr lang="en-US" sz="600"/>
        </a:p>
      </dgm:t>
    </dgm:pt>
    <dgm:pt modelId="{6A34397E-0F2C-4C00-AB05-8B7EC0A6F2EF}" type="sibTrans" cxnId="{CCBABE5F-330A-4904-894D-84B42E9AE9F1}">
      <dgm:prSet/>
      <dgm:spPr/>
      <dgm:t>
        <a:bodyPr/>
        <a:lstStyle/>
        <a:p>
          <a:endParaRPr lang="en-US" sz="1800"/>
        </a:p>
      </dgm:t>
    </dgm:pt>
    <dgm:pt modelId="{A3B300FA-B39F-46F1-95A7-FEA0193AC5ED}">
      <dgm:prSet phldrT="[Text]" custT="1"/>
      <dgm:spPr>
        <a:solidFill>
          <a:srgbClr val="FF0000"/>
        </a:solidFill>
      </dgm:spPr>
      <dgm:t>
        <a:bodyPr/>
        <a:lstStyle/>
        <a:p>
          <a:pPr marL="0" lvl="0" indent="0" algn="ctr" defTabSz="577850">
            <a:lnSpc>
              <a:spcPct val="90000"/>
            </a:lnSpc>
            <a:spcBef>
              <a:spcPct val="0"/>
            </a:spcBef>
            <a:spcAft>
              <a:spcPct val="35000"/>
            </a:spcAft>
            <a:buNone/>
          </a:pPr>
          <a:r>
            <a:rPr lang="en-US" sz="1000" kern="1200" dirty="0">
              <a:solidFill>
                <a:prstClr val="white"/>
              </a:solidFill>
              <a:latin typeface="Calibri" panose="020F0502020204030204"/>
              <a:ea typeface="+mn-ea"/>
              <a:cs typeface="+mn-cs"/>
            </a:rPr>
            <a:t>No demand forecasting is currently done which is a key input into the computation of the minimum and reorder quantities</a:t>
          </a:r>
        </a:p>
      </dgm:t>
    </dgm:pt>
    <dgm:pt modelId="{0A28588B-E6E1-4325-B372-F410A37A8731}" type="parTrans" cxnId="{492986BF-EB55-4658-AEB2-F51C65E022D4}">
      <dgm:prSet custT="1"/>
      <dgm:spPr/>
      <dgm:t>
        <a:bodyPr/>
        <a:lstStyle/>
        <a:p>
          <a:endParaRPr lang="en-US" sz="500"/>
        </a:p>
      </dgm:t>
    </dgm:pt>
    <dgm:pt modelId="{0DAC81FA-33CB-4DD4-95D7-18E6B6B7FA1B}" type="sibTrans" cxnId="{492986BF-EB55-4658-AEB2-F51C65E022D4}">
      <dgm:prSet/>
      <dgm:spPr/>
      <dgm:t>
        <a:bodyPr/>
        <a:lstStyle/>
        <a:p>
          <a:endParaRPr lang="en-US" sz="1800"/>
        </a:p>
      </dgm:t>
    </dgm:pt>
    <dgm:pt modelId="{BC9664B3-0925-4291-B6C8-37406B4F463E}">
      <dgm:prSet phldrT="[Text]" custT="1"/>
      <dgm:spPr/>
      <dgm:t>
        <a:bodyPr/>
        <a:lstStyle/>
        <a:p>
          <a:pPr>
            <a:buNone/>
          </a:pPr>
          <a:r>
            <a:rPr lang="en-US" sz="900" dirty="0">
              <a:solidFill>
                <a:schemeClr val="tx1"/>
              </a:solidFill>
              <a:latin typeface="+mn-lt"/>
            </a:rPr>
            <a:t>End-Users do not carry out the recommended annual stock reviews to provide an input into the annual procurement plan</a:t>
          </a:r>
        </a:p>
      </dgm:t>
    </dgm:pt>
    <dgm:pt modelId="{B9870309-EDC5-4C1C-A5DD-CFE92FD670B3}" type="parTrans" cxnId="{4062A8CA-D7F9-4B3C-B172-F2D5298ECA9C}">
      <dgm:prSet custT="1"/>
      <dgm:spPr/>
      <dgm:t>
        <a:bodyPr/>
        <a:lstStyle/>
        <a:p>
          <a:endParaRPr lang="en-US" sz="500"/>
        </a:p>
      </dgm:t>
    </dgm:pt>
    <dgm:pt modelId="{81A5AED4-8997-4993-946C-A05DC183C658}" type="sibTrans" cxnId="{4062A8CA-D7F9-4B3C-B172-F2D5298ECA9C}">
      <dgm:prSet/>
      <dgm:spPr/>
      <dgm:t>
        <a:bodyPr/>
        <a:lstStyle/>
        <a:p>
          <a:endParaRPr lang="en-US" sz="1800"/>
        </a:p>
      </dgm:t>
    </dgm:pt>
    <dgm:pt modelId="{4E3B1E26-CAE8-46FC-B54B-C3242F9A3D1D}">
      <dgm:prSet phldrT="[Text]" custT="1"/>
      <dgm:spPr/>
      <dgm:t>
        <a:bodyPr/>
        <a:lstStyle/>
        <a:p>
          <a:r>
            <a:rPr lang="en-US" sz="900" dirty="0"/>
            <a:t>Projects buying too much inventory</a:t>
          </a:r>
        </a:p>
      </dgm:t>
    </dgm:pt>
    <dgm:pt modelId="{6752429C-58B3-4898-B7EB-0AF53BD7FBD0}" type="parTrans" cxnId="{6C798CC4-4231-4731-8511-7CECC0948402}">
      <dgm:prSet custT="1"/>
      <dgm:spPr/>
      <dgm:t>
        <a:bodyPr/>
        <a:lstStyle/>
        <a:p>
          <a:endParaRPr lang="en-US" sz="500"/>
        </a:p>
      </dgm:t>
    </dgm:pt>
    <dgm:pt modelId="{FFF60F22-CD5F-4FA3-A385-057B240C2AE5}" type="sibTrans" cxnId="{6C798CC4-4231-4731-8511-7CECC0948402}">
      <dgm:prSet/>
      <dgm:spPr/>
      <dgm:t>
        <a:bodyPr/>
        <a:lstStyle/>
        <a:p>
          <a:endParaRPr lang="en-US" sz="1800"/>
        </a:p>
      </dgm:t>
    </dgm:pt>
    <dgm:pt modelId="{303D3D90-1CD2-4A40-9471-25F1D603542D}">
      <dgm:prSet phldrT="[Text]" custT="1"/>
      <dgm:spPr/>
      <dgm:t>
        <a:bodyPr/>
        <a:lstStyle/>
        <a:p>
          <a:r>
            <a:rPr lang="en-US" sz="900" dirty="0"/>
            <a:t>Inadequate material estimating methods used in projects</a:t>
          </a:r>
        </a:p>
      </dgm:t>
    </dgm:pt>
    <dgm:pt modelId="{3011E8BA-6818-49B9-BA0B-9D7757980DC9}" type="parTrans" cxnId="{DC056060-A73B-4790-B319-7322A6259088}">
      <dgm:prSet custT="1"/>
      <dgm:spPr/>
      <dgm:t>
        <a:bodyPr/>
        <a:lstStyle/>
        <a:p>
          <a:endParaRPr lang="en-US" sz="500"/>
        </a:p>
      </dgm:t>
    </dgm:pt>
    <dgm:pt modelId="{D4D71F7A-9D35-4860-9BC5-5F11D4C1D6BC}" type="sibTrans" cxnId="{DC056060-A73B-4790-B319-7322A6259088}">
      <dgm:prSet/>
      <dgm:spPr/>
      <dgm:t>
        <a:bodyPr/>
        <a:lstStyle/>
        <a:p>
          <a:endParaRPr lang="en-US" sz="1800"/>
        </a:p>
      </dgm:t>
    </dgm:pt>
    <dgm:pt modelId="{18D5B3AE-93CF-4D99-8610-337466B07091}">
      <dgm:prSet custT="1"/>
      <dgm:spPr/>
      <dgm:t>
        <a:bodyPr/>
        <a:lstStyle/>
        <a:p>
          <a:r>
            <a:rPr lang="en-US" sz="900" dirty="0"/>
            <a:t>Operation planning teams inflate needed material quantities</a:t>
          </a:r>
        </a:p>
      </dgm:t>
    </dgm:pt>
    <dgm:pt modelId="{F6F086CC-3AC7-4479-9F16-5F927E685C20}" type="parTrans" cxnId="{8D724462-2570-4BC4-980A-F2DAA1DD636E}">
      <dgm:prSet custT="1"/>
      <dgm:spPr/>
      <dgm:t>
        <a:bodyPr/>
        <a:lstStyle/>
        <a:p>
          <a:endParaRPr lang="en-US" sz="600"/>
        </a:p>
      </dgm:t>
    </dgm:pt>
    <dgm:pt modelId="{4DAB2985-7D34-43D9-8925-A4D19F59B207}" type="sibTrans" cxnId="{8D724462-2570-4BC4-980A-F2DAA1DD636E}">
      <dgm:prSet/>
      <dgm:spPr/>
      <dgm:t>
        <a:bodyPr/>
        <a:lstStyle/>
        <a:p>
          <a:endParaRPr lang="en-US" sz="1800"/>
        </a:p>
      </dgm:t>
    </dgm:pt>
    <dgm:pt modelId="{3B73D59F-884A-4F14-9AF7-C41BF0B3AEED}">
      <dgm:prSet custT="1"/>
      <dgm:spPr/>
      <dgm:t>
        <a:bodyPr/>
        <a:lstStyle/>
        <a:p>
          <a:r>
            <a:rPr lang="en-US" sz="900" dirty="0"/>
            <a:t>Unusually long </a:t>
          </a:r>
          <a:r>
            <a:rPr lang="en-US" sz="900"/>
            <a:t>lead times</a:t>
          </a:r>
          <a:endParaRPr lang="en-US" sz="900" dirty="0"/>
        </a:p>
      </dgm:t>
    </dgm:pt>
    <dgm:pt modelId="{17D67E3F-0038-42B4-95CE-95AAC79ECBAA}" type="parTrans" cxnId="{2E0E67F6-F756-4CB7-B427-1B28033CDDDB}">
      <dgm:prSet custT="1"/>
      <dgm:spPr/>
      <dgm:t>
        <a:bodyPr/>
        <a:lstStyle/>
        <a:p>
          <a:endParaRPr lang="en-US" sz="500"/>
        </a:p>
      </dgm:t>
    </dgm:pt>
    <dgm:pt modelId="{4DA6AC39-34B0-4CE2-82D9-559E9490B936}" type="sibTrans" cxnId="{2E0E67F6-F756-4CB7-B427-1B28033CDDDB}">
      <dgm:prSet/>
      <dgm:spPr/>
      <dgm:t>
        <a:bodyPr/>
        <a:lstStyle/>
        <a:p>
          <a:endParaRPr lang="en-US" sz="1800"/>
        </a:p>
      </dgm:t>
    </dgm:pt>
    <dgm:pt modelId="{73F53426-751D-41CC-92AD-7FD6DF951C9A}">
      <dgm:prSet custT="1"/>
      <dgm:spPr>
        <a:solidFill>
          <a:srgbClr val="FF0000"/>
        </a:solidFill>
      </dgm:spPr>
      <dgm:t>
        <a:bodyPr/>
        <a:lstStyle/>
        <a:p>
          <a:r>
            <a:rPr lang="en-US" sz="900" dirty="0"/>
            <a:t>Operations planning teams do not reliably forecast the inventory quantities they will consume each year</a:t>
          </a:r>
        </a:p>
      </dgm:t>
    </dgm:pt>
    <dgm:pt modelId="{929D79C3-A9CE-4A41-B88D-33E275236F4E}" type="parTrans" cxnId="{933BA712-6687-4AF2-B87D-F83F753A0E75}">
      <dgm:prSet custT="1"/>
      <dgm:spPr/>
      <dgm:t>
        <a:bodyPr/>
        <a:lstStyle/>
        <a:p>
          <a:endParaRPr lang="en-US" sz="500"/>
        </a:p>
      </dgm:t>
    </dgm:pt>
    <dgm:pt modelId="{4B9EB18F-CA4E-46AB-835B-762D0145C3E0}" type="sibTrans" cxnId="{933BA712-6687-4AF2-B87D-F83F753A0E75}">
      <dgm:prSet/>
      <dgm:spPr/>
      <dgm:t>
        <a:bodyPr/>
        <a:lstStyle/>
        <a:p>
          <a:endParaRPr lang="en-US" sz="1800"/>
        </a:p>
      </dgm:t>
    </dgm:pt>
    <dgm:pt modelId="{40AF9D68-28F4-4A8D-A56D-34FF740DD7A6}">
      <dgm:prSet custT="1"/>
      <dgm:spPr>
        <a:solidFill>
          <a:srgbClr val="FF0000"/>
        </a:solidFill>
      </dgm:spPr>
      <dgm:t>
        <a:bodyPr/>
        <a:lstStyle/>
        <a:p>
          <a:r>
            <a:rPr lang="en-US" sz="900" dirty="0"/>
            <a:t>Format of the current stock review report is not user-friendly</a:t>
          </a:r>
        </a:p>
      </dgm:t>
    </dgm:pt>
    <dgm:pt modelId="{8A82C1FA-E729-468B-B3C7-534871A7AE5A}" type="parTrans" cxnId="{63CB15C4-0269-494F-A0D3-953FB4B0754B}">
      <dgm:prSet custT="1"/>
      <dgm:spPr/>
      <dgm:t>
        <a:bodyPr/>
        <a:lstStyle/>
        <a:p>
          <a:endParaRPr lang="en-US" sz="500"/>
        </a:p>
      </dgm:t>
    </dgm:pt>
    <dgm:pt modelId="{8881538B-5FA6-4D13-96EA-B8FBF96C9AFB}" type="sibTrans" cxnId="{63CB15C4-0269-494F-A0D3-953FB4B0754B}">
      <dgm:prSet/>
      <dgm:spPr/>
      <dgm:t>
        <a:bodyPr/>
        <a:lstStyle/>
        <a:p>
          <a:endParaRPr lang="en-US" sz="1800"/>
        </a:p>
      </dgm:t>
    </dgm:pt>
    <dgm:pt modelId="{EE17FE5D-E307-446D-962F-160C3BF45073}" type="pres">
      <dgm:prSet presAssocID="{DE0CBBE3-706C-417E-9802-B42A2CDB89A6}" presName="diagram" presStyleCnt="0">
        <dgm:presLayoutVars>
          <dgm:chPref val="1"/>
          <dgm:dir/>
          <dgm:animOne val="branch"/>
          <dgm:animLvl val="lvl"/>
          <dgm:resizeHandles val="exact"/>
        </dgm:presLayoutVars>
      </dgm:prSet>
      <dgm:spPr/>
      <dgm:t>
        <a:bodyPr/>
        <a:lstStyle/>
        <a:p>
          <a:endParaRPr lang="en-US"/>
        </a:p>
      </dgm:t>
    </dgm:pt>
    <dgm:pt modelId="{5CD64785-8EB9-4BD9-A243-F552D5672FE6}" type="pres">
      <dgm:prSet presAssocID="{6A485D06-304B-41F0-A9DF-3D7A03DD79EC}" presName="root1" presStyleCnt="0"/>
      <dgm:spPr/>
    </dgm:pt>
    <dgm:pt modelId="{74EB95DF-63B9-4A15-9F4C-3D7368D01931}" type="pres">
      <dgm:prSet presAssocID="{6A485D06-304B-41F0-A9DF-3D7A03DD79EC}" presName="LevelOneTextNode" presStyleLbl="node0" presStyleIdx="0" presStyleCnt="1">
        <dgm:presLayoutVars>
          <dgm:chPref val="3"/>
        </dgm:presLayoutVars>
      </dgm:prSet>
      <dgm:spPr/>
      <dgm:t>
        <a:bodyPr/>
        <a:lstStyle/>
        <a:p>
          <a:endParaRPr lang="en-US"/>
        </a:p>
      </dgm:t>
    </dgm:pt>
    <dgm:pt modelId="{A10BA1B3-BE06-4959-870F-D5487077FBC8}" type="pres">
      <dgm:prSet presAssocID="{6A485D06-304B-41F0-A9DF-3D7A03DD79EC}" presName="level2hierChild" presStyleCnt="0"/>
      <dgm:spPr/>
    </dgm:pt>
    <dgm:pt modelId="{65920184-E81C-45C6-AF7D-F31C47800F29}" type="pres">
      <dgm:prSet presAssocID="{6F476702-A5E4-4ABC-B7D6-61204AD156E6}" presName="conn2-1" presStyleLbl="parChTrans1D2" presStyleIdx="0" presStyleCnt="3"/>
      <dgm:spPr/>
      <dgm:t>
        <a:bodyPr/>
        <a:lstStyle/>
        <a:p>
          <a:endParaRPr lang="en-US"/>
        </a:p>
      </dgm:t>
    </dgm:pt>
    <dgm:pt modelId="{E18D23FB-D3C2-4FAE-B726-183688083FDE}" type="pres">
      <dgm:prSet presAssocID="{6F476702-A5E4-4ABC-B7D6-61204AD156E6}" presName="connTx" presStyleLbl="parChTrans1D2" presStyleIdx="0" presStyleCnt="3"/>
      <dgm:spPr/>
      <dgm:t>
        <a:bodyPr/>
        <a:lstStyle/>
        <a:p>
          <a:endParaRPr lang="en-US"/>
        </a:p>
      </dgm:t>
    </dgm:pt>
    <dgm:pt modelId="{F22F1663-83BA-4659-8D26-14C0675A66AB}" type="pres">
      <dgm:prSet presAssocID="{FE662AAD-DB40-4C23-ACBD-363B27AB4569}" presName="root2" presStyleCnt="0"/>
      <dgm:spPr/>
    </dgm:pt>
    <dgm:pt modelId="{10E30966-7105-4777-9BB5-2FDAE7E84E91}" type="pres">
      <dgm:prSet presAssocID="{FE662AAD-DB40-4C23-ACBD-363B27AB4569}" presName="LevelTwoTextNode" presStyleLbl="node2" presStyleIdx="0" presStyleCnt="3">
        <dgm:presLayoutVars>
          <dgm:chPref val="3"/>
        </dgm:presLayoutVars>
      </dgm:prSet>
      <dgm:spPr/>
      <dgm:t>
        <a:bodyPr/>
        <a:lstStyle/>
        <a:p>
          <a:endParaRPr lang="en-US"/>
        </a:p>
      </dgm:t>
    </dgm:pt>
    <dgm:pt modelId="{4130517D-DD61-488F-9734-412A6B069F12}" type="pres">
      <dgm:prSet presAssocID="{FE662AAD-DB40-4C23-ACBD-363B27AB4569}" presName="level3hierChild" presStyleCnt="0"/>
      <dgm:spPr/>
    </dgm:pt>
    <dgm:pt modelId="{DA8108C8-547D-4CB0-8F3E-BA4F8A7900C7}" type="pres">
      <dgm:prSet presAssocID="{0A28588B-E6E1-4325-B372-F410A37A8731}" presName="conn2-1" presStyleLbl="parChTrans1D3" presStyleIdx="0" presStyleCnt="5"/>
      <dgm:spPr/>
      <dgm:t>
        <a:bodyPr/>
        <a:lstStyle/>
        <a:p>
          <a:endParaRPr lang="en-US"/>
        </a:p>
      </dgm:t>
    </dgm:pt>
    <dgm:pt modelId="{22B405AC-D822-421A-AEB6-6223EC1BCA8F}" type="pres">
      <dgm:prSet presAssocID="{0A28588B-E6E1-4325-B372-F410A37A8731}" presName="connTx" presStyleLbl="parChTrans1D3" presStyleIdx="0" presStyleCnt="5"/>
      <dgm:spPr/>
      <dgm:t>
        <a:bodyPr/>
        <a:lstStyle/>
        <a:p>
          <a:endParaRPr lang="en-US"/>
        </a:p>
      </dgm:t>
    </dgm:pt>
    <dgm:pt modelId="{CC7E65DF-C4EB-45CC-AA7B-7E58F108E182}" type="pres">
      <dgm:prSet presAssocID="{A3B300FA-B39F-46F1-95A7-FEA0193AC5ED}" presName="root2" presStyleCnt="0"/>
      <dgm:spPr/>
    </dgm:pt>
    <dgm:pt modelId="{ED1E10D6-D3D3-46D9-9DDE-CBF5AFE073F4}" type="pres">
      <dgm:prSet presAssocID="{A3B300FA-B39F-46F1-95A7-FEA0193AC5ED}" presName="LevelTwoTextNode" presStyleLbl="node3" presStyleIdx="0" presStyleCnt="5">
        <dgm:presLayoutVars>
          <dgm:chPref val="3"/>
        </dgm:presLayoutVars>
      </dgm:prSet>
      <dgm:spPr/>
      <dgm:t>
        <a:bodyPr/>
        <a:lstStyle/>
        <a:p>
          <a:endParaRPr lang="en-US"/>
        </a:p>
      </dgm:t>
    </dgm:pt>
    <dgm:pt modelId="{18EFCC97-2C64-43BE-A129-0EFDFB63D046}" type="pres">
      <dgm:prSet presAssocID="{A3B300FA-B39F-46F1-95A7-FEA0193AC5ED}" presName="level3hierChild" presStyleCnt="0"/>
      <dgm:spPr/>
    </dgm:pt>
    <dgm:pt modelId="{D62C72C3-20AA-4BE4-A26C-7220FCF17169}" type="pres">
      <dgm:prSet presAssocID="{B9870309-EDC5-4C1C-A5DD-CFE92FD670B3}" presName="conn2-1" presStyleLbl="parChTrans1D3" presStyleIdx="1" presStyleCnt="5"/>
      <dgm:spPr/>
      <dgm:t>
        <a:bodyPr/>
        <a:lstStyle/>
        <a:p>
          <a:endParaRPr lang="en-US"/>
        </a:p>
      </dgm:t>
    </dgm:pt>
    <dgm:pt modelId="{EDD306A1-195A-40B4-A85E-0044715F2B10}" type="pres">
      <dgm:prSet presAssocID="{B9870309-EDC5-4C1C-A5DD-CFE92FD670B3}" presName="connTx" presStyleLbl="parChTrans1D3" presStyleIdx="1" presStyleCnt="5"/>
      <dgm:spPr/>
      <dgm:t>
        <a:bodyPr/>
        <a:lstStyle/>
        <a:p>
          <a:endParaRPr lang="en-US"/>
        </a:p>
      </dgm:t>
    </dgm:pt>
    <dgm:pt modelId="{AB826BDE-7976-4BEA-B6F8-B20B1A7F1C3F}" type="pres">
      <dgm:prSet presAssocID="{BC9664B3-0925-4291-B6C8-37406B4F463E}" presName="root2" presStyleCnt="0"/>
      <dgm:spPr/>
    </dgm:pt>
    <dgm:pt modelId="{E6E2219D-08E5-4352-9504-F75032CA6A7B}" type="pres">
      <dgm:prSet presAssocID="{BC9664B3-0925-4291-B6C8-37406B4F463E}" presName="LevelTwoTextNode" presStyleLbl="node3" presStyleIdx="1" presStyleCnt="5">
        <dgm:presLayoutVars>
          <dgm:chPref val="3"/>
        </dgm:presLayoutVars>
      </dgm:prSet>
      <dgm:spPr/>
      <dgm:t>
        <a:bodyPr/>
        <a:lstStyle/>
        <a:p>
          <a:endParaRPr lang="en-US"/>
        </a:p>
      </dgm:t>
    </dgm:pt>
    <dgm:pt modelId="{D7029E59-615D-4A9C-AC94-6B5C1A518783}" type="pres">
      <dgm:prSet presAssocID="{BC9664B3-0925-4291-B6C8-37406B4F463E}" presName="level3hierChild" presStyleCnt="0"/>
      <dgm:spPr/>
    </dgm:pt>
    <dgm:pt modelId="{A1B75AAE-CDBB-4948-9EA5-595428341868}" type="pres">
      <dgm:prSet presAssocID="{8A82C1FA-E729-468B-B3C7-534871A7AE5A}" presName="conn2-1" presStyleLbl="parChTrans1D4" presStyleIdx="0" presStyleCnt="1"/>
      <dgm:spPr/>
      <dgm:t>
        <a:bodyPr/>
        <a:lstStyle/>
        <a:p>
          <a:endParaRPr lang="en-US"/>
        </a:p>
      </dgm:t>
    </dgm:pt>
    <dgm:pt modelId="{318E0F0D-0268-4131-843F-4F0580ED0261}" type="pres">
      <dgm:prSet presAssocID="{8A82C1FA-E729-468B-B3C7-534871A7AE5A}" presName="connTx" presStyleLbl="parChTrans1D4" presStyleIdx="0" presStyleCnt="1"/>
      <dgm:spPr/>
      <dgm:t>
        <a:bodyPr/>
        <a:lstStyle/>
        <a:p>
          <a:endParaRPr lang="en-US"/>
        </a:p>
      </dgm:t>
    </dgm:pt>
    <dgm:pt modelId="{17BA4165-EC77-45EB-8BBB-236CFAD4A4C6}" type="pres">
      <dgm:prSet presAssocID="{40AF9D68-28F4-4A8D-A56D-34FF740DD7A6}" presName="root2" presStyleCnt="0"/>
      <dgm:spPr/>
    </dgm:pt>
    <dgm:pt modelId="{31B4568B-A1C9-4747-A18C-75295BC1538B}" type="pres">
      <dgm:prSet presAssocID="{40AF9D68-28F4-4A8D-A56D-34FF740DD7A6}" presName="LevelTwoTextNode" presStyleLbl="node4" presStyleIdx="0" presStyleCnt="1">
        <dgm:presLayoutVars>
          <dgm:chPref val="3"/>
        </dgm:presLayoutVars>
      </dgm:prSet>
      <dgm:spPr/>
      <dgm:t>
        <a:bodyPr/>
        <a:lstStyle/>
        <a:p>
          <a:endParaRPr lang="en-US"/>
        </a:p>
      </dgm:t>
    </dgm:pt>
    <dgm:pt modelId="{CC52B4E7-D183-4B7E-817F-3CF496545378}" type="pres">
      <dgm:prSet presAssocID="{40AF9D68-28F4-4A8D-A56D-34FF740DD7A6}" presName="level3hierChild" presStyleCnt="0"/>
      <dgm:spPr/>
    </dgm:pt>
    <dgm:pt modelId="{F67DC8CF-A320-4A88-82E0-2506B081F23A}" type="pres">
      <dgm:prSet presAssocID="{6752429C-58B3-4898-B7EB-0AF53BD7FBD0}" presName="conn2-1" presStyleLbl="parChTrans1D2" presStyleIdx="1" presStyleCnt="3"/>
      <dgm:spPr/>
      <dgm:t>
        <a:bodyPr/>
        <a:lstStyle/>
        <a:p>
          <a:endParaRPr lang="en-US"/>
        </a:p>
      </dgm:t>
    </dgm:pt>
    <dgm:pt modelId="{38926476-80E6-4227-942B-A7624C0921AE}" type="pres">
      <dgm:prSet presAssocID="{6752429C-58B3-4898-B7EB-0AF53BD7FBD0}" presName="connTx" presStyleLbl="parChTrans1D2" presStyleIdx="1" presStyleCnt="3"/>
      <dgm:spPr/>
      <dgm:t>
        <a:bodyPr/>
        <a:lstStyle/>
        <a:p>
          <a:endParaRPr lang="en-US"/>
        </a:p>
      </dgm:t>
    </dgm:pt>
    <dgm:pt modelId="{EF51AC0A-B65C-4DE4-AF7B-9796A999F92B}" type="pres">
      <dgm:prSet presAssocID="{4E3B1E26-CAE8-46FC-B54B-C3242F9A3D1D}" presName="root2" presStyleCnt="0"/>
      <dgm:spPr/>
    </dgm:pt>
    <dgm:pt modelId="{D4592AD6-9FE4-4EBA-B51E-E686BCD4A5C6}" type="pres">
      <dgm:prSet presAssocID="{4E3B1E26-CAE8-46FC-B54B-C3242F9A3D1D}" presName="LevelTwoTextNode" presStyleLbl="node2" presStyleIdx="1" presStyleCnt="3" custLinFactNeighborX="3327" custLinFactNeighborY="0">
        <dgm:presLayoutVars>
          <dgm:chPref val="3"/>
        </dgm:presLayoutVars>
      </dgm:prSet>
      <dgm:spPr/>
      <dgm:t>
        <a:bodyPr/>
        <a:lstStyle/>
        <a:p>
          <a:endParaRPr lang="en-US"/>
        </a:p>
      </dgm:t>
    </dgm:pt>
    <dgm:pt modelId="{F15E31B7-C844-4006-8BF6-428BDC2C3298}" type="pres">
      <dgm:prSet presAssocID="{4E3B1E26-CAE8-46FC-B54B-C3242F9A3D1D}" presName="level3hierChild" presStyleCnt="0"/>
      <dgm:spPr/>
    </dgm:pt>
    <dgm:pt modelId="{E862E5C2-819B-47D7-9740-FDF27DD88289}" type="pres">
      <dgm:prSet presAssocID="{3011E8BA-6818-49B9-BA0B-9D7757980DC9}" presName="conn2-1" presStyleLbl="parChTrans1D3" presStyleIdx="2" presStyleCnt="5"/>
      <dgm:spPr/>
      <dgm:t>
        <a:bodyPr/>
        <a:lstStyle/>
        <a:p>
          <a:endParaRPr lang="en-US"/>
        </a:p>
      </dgm:t>
    </dgm:pt>
    <dgm:pt modelId="{7D81428B-48C7-4363-8117-BBA0ADE2AD4E}" type="pres">
      <dgm:prSet presAssocID="{3011E8BA-6818-49B9-BA0B-9D7757980DC9}" presName="connTx" presStyleLbl="parChTrans1D3" presStyleIdx="2" presStyleCnt="5"/>
      <dgm:spPr/>
      <dgm:t>
        <a:bodyPr/>
        <a:lstStyle/>
        <a:p>
          <a:endParaRPr lang="en-US"/>
        </a:p>
      </dgm:t>
    </dgm:pt>
    <dgm:pt modelId="{754D3003-6EE5-43CA-BA34-7806812B240A}" type="pres">
      <dgm:prSet presAssocID="{303D3D90-1CD2-4A40-9471-25F1D603542D}" presName="root2" presStyleCnt="0"/>
      <dgm:spPr/>
    </dgm:pt>
    <dgm:pt modelId="{0EA66972-9B1E-49BA-B062-770C256AEBA2}" type="pres">
      <dgm:prSet presAssocID="{303D3D90-1CD2-4A40-9471-25F1D603542D}" presName="LevelTwoTextNode" presStyleLbl="node3" presStyleIdx="2" presStyleCnt="5">
        <dgm:presLayoutVars>
          <dgm:chPref val="3"/>
        </dgm:presLayoutVars>
      </dgm:prSet>
      <dgm:spPr/>
      <dgm:t>
        <a:bodyPr/>
        <a:lstStyle/>
        <a:p>
          <a:endParaRPr lang="en-US"/>
        </a:p>
      </dgm:t>
    </dgm:pt>
    <dgm:pt modelId="{CE1AFDF7-C5C7-4DA5-A778-CE4FC269C462}" type="pres">
      <dgm:prSet presAssocID="{303D3D90-1CD2-4A40-9471-25F1D603542D}" presName="level3hierChild" presStyleCnt="0"/>
      <dgm:spPr/>
    </dgm:pt>
    <dgm:pt modelId="{B68C111F-DEE5-41C0-BC3D-379A235D9571}" type="pres">
      <dgm:prSet presAssocID="{F6F086CC-3AC7-4479-9F16-5F927E685C20}" presName="conn2-1" presStyleLbl="parChTrans1D2" presStyleIdx="2" presStyleCnt="3"/>
      <dgm:spPr/>
      <dgm:t>
        <a:bodyPr/>
        <a:lstStyle/>
        <a:p>
          <a:endParaRPr lang="en-US"/>
        </a:p>
      </dgm:t>
    </dgm:pt>
    <dgm:pt modelId="{CBFF6286-DFFF-4F45-82FE-32F6B841950F}" type="pres">
      <dgm:prSet presAssocID="{F6F086CC-3AC7-4479-9F16-5F927E685C20}" presName="connTx" presStyleLbl="parChTrans1D2" presStyleIdx="2" presStyleCnt="3"/>
      <dgm:spPr/>
      <dgm:t>
        <a:bodyPr/>
        <a:lstStyle/>
        <a:p>
          <a:endParaRPr lang="en-US"/>
        </a:p>
      </dgm:t>
    </dgm:pt>
    <dgm:pt modelId="{15217475-2303-4EBD-860D-6D96F734E99A}" type="pres">
      <dgm:prSet presAssocID="{18D5B3AE-93CF-4D99-8610-337466B07091}" presName="root2" presStyleCnt="0"/>
      <dgm:spPr/>
    </dgm:pt>
    <dgm:pt modelId="{9D68CC40-0C93-48BA-A76B-4104FDCFF984}" type="pres">
      <dgm:prSet presAssocID="{18D5B3AE-93CF-4D99-8610-337466B07091}" presName="LevelTwoTextNode" presStyleLbl="node2" presStyleIdx="2" presStyleCnt="3">
        <dgm:presLayoutVars>
          <dgm:chPref val="3"/>
        </dgm:presLayoutVars>
      </dgm:prSet>
      <dgm:spPr/>
      <dgm:t>
        <a:bodyPr/>
        <a:lstStyle/>
        <a:p>
          <a:endParaRPr lang="en-US"/>
        </a:p>
      </dgm:t>
    </dgm:pt>
    <dgm:pt modelId="{6DED2F10-4B7B-4216-B651-C22D63413CA2}" type="pres">
      <dgm:prSet presAssocID="{18D5B3AE-93CF-4D99-8610-337466B07091}" presName="level3hierChild" presStyleCnt="0"/>
      <dgm:spPr/>
    </dgm:pt>
    <dgm:pt modelId="{BCDBFFCA-F961-4CF8-BB4B-B4D3674AE546}" type="pres">
      <dgm:prSet presAssocID="{17D67E3F-0038-42B4-95CE-95AAC79ECBAA}" presName="conn2-1" presStyleLbl="parChTrans1D3" presStyleIdx="3" presStyleCnt="5"/>
      <dgm:spPr/>
      <dgm:t>
        <a:bodyPr/>
        <a:lstStyle/>
        <a:p>
          <a:endParaRPr lang="en-US"/>
        </a:p>
      </dgm:t>
    </dgm:pt>
    <dgm:pt modelId="{9D169D07-8503-4EBD-B564-C7D6BFD476FE}" type="pres">
      <dgm:prSet presAssocID="{17D67E3F-0038-42B4-95CE-95AAC79ECBAA}" presName="connTx" presStyleLbl="parChTrans1D3" presStyleIdx="3" presStyleCnt="5"/>
      <dgm:spPr/>
      <dgm:t>
        <a:bodyPr/>
        <a:lstStyle/>
        <a:p>
          <a:endParaRPr lang="en-US"/>
        </a:p>
      </dgm:t>
    </dgm:pt>
    <dgm:pt modelId="{E45CE4FA-2F83-4B1A-B16E-78CEC25635D2}" type="pres">
      <dgm:prSet presAssocID="{3B73D59F-884A-4F14-9AF7-C41BF0B3AEED}" presName="root2" presStyleCnt="0"/>
      <dgm:spPr/>
    </dgm:pt>
    <dgm:pt modelId="{78ED8051-34E3-400F-A81C-933A2B68EF9D}" type="pres">
      <dgm:prSet presAssocID="{3B73D59F-884A-4F14-9AF7-C41BF0B3AEED}" presName="LevelTwoTextNode" presStyleLbl="node3" presStyleIdx="3" presStyleCnt="5">
        <dgm:presLayoutVars>
          <dgm:chPref val="3"/>
        </dgm:presLayoutVars>
      </dgm:prSet>
      <dgm:spPr/>
      <dgm:t>
        <a:bodyPr/>
        <a:lstStyle/>
        <a:p>
          <a:endParaRPr lang="en-US"/>
        </a:p>
      </dgm:t>
    </dgm:pt>
    <dgm:pt modelId="{75C17B92-CC5F-4883-8186-7CEB984D147C}" type="pres">
      <dgm:prSet presAssocID="{3B73D59F-884A-4F14-9AF7-C41BF0B3AEED}" presName="level3hierChild" presStyleCnt="0"/>
      <dgm:spPr/>
    </dgm:pt>
    <dgm:pt modelId="{FD3D7406-5484-4B83-9D3E-2BCE25BA3F7C}" type="pres">
      <dgm:prSet presAssocID="{929D79C3-A9CE-4A41-B88D-33E275236F4E}" presName="conn2-1" presStyleLbl="parChTrans1D3" presStyleIdx="4" presStyleCnt="5"/>
      <dgm:spPr/>
      <dgm:t>
        <a:bodyPr/>
        <a:lstStyle/>
        <a:p>
          <a:endParaRPr lang="en-US"/>
        </a:p>
      </dgm:t>
    </dgm:pt>
    <dgm:pt modelId="{6802081C-D36A-4ADF-BCAD-3C8329532671}" type="pres">
      <dgm:prSet presAssocID="{929D79C3-A9CE-4A41-B88D-33E275236F4E}" presName="connTx" presStyleLbl="parChTrans1D3" presStyleIdx="4" presStyleCnt="5"/>
      <dgm:spPr/>
      <dgm:t>
        <a:bodyPr/>
        <a:lstStyle/>
        <a:p>
          <a:endParaRPr lang="en-US"/>
        </a:p>
      </dgm:t>
    </dgm:pt>
    <dgm:pt modelId="{29F03BD5-17CC-49CE-BCD1-EC161B7A61D7}" type="pres">
      <dgm:prSet presAssocID="{73F53426-751D-41CC-92AD-7FD6DF951C9A}" presName="root2" presStyleCnt="0"/>
      <dgm:spPr/>
    </dgm:pt>
    <dgm:pt modelId="{26F8AA55-F808-4AE1-A66C-CB3C03B9387D}" type="pres">
      <dgm:prSet presAssocID="{73F53426-751D-41CC-92AD-7FD6DF951C9A}" presName="LevelTwoTextNode" presStyleLbl="node3" presStyleIdx="4" presStyleCnt="5">
        <dgm:presLayoutVars>
          <dgm:chPref val="3"/>
        </dgm:presLayoutVars>
      </dgm:prSet>
      <dgm:spPr/>
      <dgm:t>
        <a:bodyPr/>
        <a:lstStyle/>
        <a:p>
          <a:endParaRPr lang="en-US"/>
        </a:p>
      </dgm:t>
    </dgm:pt>
    <dgm:pt modelId="{DFE4EE3E-4794-45F0-8CAB-40DA82F00FA7}" type="pres">
      <dgm:prSet presAssocID="{73F53426-751D-41CC-92AD-7FD6DF951C9A}" presName="level3hierChild" presStyleCnt="0"/>
      <dgm:spPr/>
    </dgm:pt>
  </dgm:ptLst>
  <dgm:cxnLst>
    <dgm:cxn modelId="{ECCC229D-1FB0-4DDC-8EBE-77A193A19563}" type="presOf" srcId="{6F476702-A5E4-4ABC-B7D6-61204AD156E6}" destId="{65920184-E81C-45C6-AF7D-F31C47800F29}" srcOrd="0" destOrd="0" presId="urn:microsoft.com/office/officeart/2005/8/layout/hierarchy2"/>
    <dgm:cxn modelId="{6C798CC4-4231-4731-8511-7CECC0948402}" srcId="{6A485D06-304B-41F0-A9DF-3D7A03DD79EC}" destId="{4E3B1E26-CAE8-46FC-B54B-C3242F9A3D1D}" srcOrd="1" destOrd="0" parTransId="{6752429C-58B3-4898-B7EB-0AF53BD7FBD0}" sibTransId="{FFF60F22-CD5F-4FA3-A385-057B240C2AE5}"/>
    <dgm:cxn modelId="{4C6DE778-C5E2-436A-A3B1-7AD363A8A7C3}" type="presOf" srcId="{3011E8BA-6818-49B9-BA0B-9D7757980DC9}" destId="{E862E5C2-819B-47D7-9740-FDF27DD88289}" srcOrd="0" destOrd="0" presId="urn:microsoft.com/office/officeart/2005/8/layout/hierarchy2"/>
    <dgm:cxn modelId="{409CBDC1-37AE-4A10-B99A-22BFCC271376}" type="presOf" srcId="{303D3D90-1CD2-4A40-9471-25F1D603542D}" destId="{0EA66972-9B1E-49BA-B062-770C256AEBA2}" srcOrd="0" destOrd="0" presId="urn:microsoft.com/office/officeart/2005/8/layout/hierarchy2"/>
    <dgm:cxn modelId="{A3109485-867C-4F1E-9258-73B298006818}" type="presOf" srcId="{6752429C-58B3-4898-B7EB-0AF53BD7FBD0}" destId="{38926476-80E6-4227-942B-A7624C0921AE}" srcOrd="1" destOrd="0" presId="urn:microsoft.com/office/officeart/2005/8/layout/hierarchy2"/>
    <dgm:cxn modelId="{933C0903-1D8B-40F8-879F-E0807B99BF41}" type="presOf" srcId="{6752429C-58B3-4898-B7EB-0AF53BD7FBD0}" destId="{F67DC8CF-A320-4A88-82E0-2506B081F23A}" srcOrd="0" destOrd="0" presId="urn:microsoft.com/office/officeart/2005/8/layout/hierarchy2"/>
    <dgm:cxn modelId="{B6157302-AE9C-4B7C-B9BB-7B27B2946B95}" type="presOf" srcId="{3011E8BA-6818-49B9-BA0B-9D7757980DC9}" destId="{7D81428B-48C7-4363-8117-BBA0ADE2AD4E}" srcOrd="1" destOrd="0" presId="urn:microsoft.com/office/officeart/2005/8/layout/hierarchy2"/>
    <dgm:cxn modelId="{911749BF-416A-4E85-8B49-153B1FF318C6}" type="presOf" srcId="{8A82C1FA-E729-468B-B3C7-534871A7AE5A}" destId="{A1B75AAE-CDBB-4948-9EA5-595428341868}" srcOrd="0" destOrd="0" presId="urn:microsoft.com/office/officeart/2005/8/layout/hierarchy2"/>
    <dgm:cxn modelId="{49BDDE84-A56D-4E4C-8B50-3F3243B0409C}" type="presOf" srcId="{17D67E3F-0038-42B4-95CE-95AAC79ECBAA}" destId="{BCDBFFCA-F961-4CF8-BB4B-B4D3674AE546}" srcOrd="0" destOrd="0" presId="urn:microsoft.com/office/officeart/2005/8/layout/hierarchy2"/>
    <dgm:cxn modelId="{67200BDB-4BEB-40AE-9D1A-E850F0D8C0D5}" type="presOf" srcId="{17D67E3F-0038-42B4-95CE-95AAC79ECBAA}" destId="{9D169D07-8503-4EBD-B564-C7D6BFD476FE}" srcOrd="1" destOrd="0" presId="urn:microsoft.com/office/officeart/2005/8/layout/hierarchy2"/>
    <dgm:cxn modelId="{2991D955-F4CC-4A76-B05A-ED0F53FD8B2A}" type="presOf" srcId="{73F53426-751D-41CC-92AD-7FD6DF951C9A}" destId="{26F8AA55-F808-4AE1-A66C-CB3C03B9387D}" srcOrd="0" destOrd="0" presId="urn:microsoft.com/office/officeart/2005/8/layout/hierarchy2"/>
    <dgm:cxn modelId="{66293CCA-D9E0-4AFC-83AC-BD6FA57773CB}" type="presOf" srcId="{F6F086CC-3AC7-4479-9F16-5F927E685C20}" destId="{B68C111F-DEE5-41C0-BC3D-379A235D9571}" srcOrd="0" destOrd="0" presId="urn:microsoft.com/office/officeart/2005/8/layout/hierarchy2"/>
    <dgm:cxn modelId="{492986BF-EB55-4658-AEB2-F51C65E022D4}" srcId="{FE662AAD-DB40-4C23-ACBD-363B27AB4569}" destId="{A3B300FA-B39F-46F1-95A7-FEA0193AC5ED}" srcOrd="0" destOrd="0" parTransId="{0A28588B-E6E1-4325-B372-F410A37A8731}" sibTransId="{0DAC81FA-33CB-4DD4-95D7-18E6B6B7FA1B}"/>
    <dgm:cxn modelId="{CE08F6F0-AABC-4116-B62D-FE9870824282}" type="presOf" srcId="{B9870309-EDC5-4C1C-A5DD-CFE92FD670B3}" destId="{D62C72C3-20AA-4BE4-A26C-7220FCF17169}" srcOrd="0" destOrd="0" presId="urn:microsoft.com/office/officeart/2005/8/layout/hierarchy2"/>
    <dgm:cxn modelId="{31E06C01-F106-4BA2-B44F-2F9B3E01EA32}" type="presOf" srcId="{0A28588B-E6E1-4325-B372-F410A37A8731}" destId="{DA8108C8-547D-4CB0-8F3E-BA4F8A7900C7}" srcOrd="0" destOrd="0" presId="urn:microsoft.com/office/officeart/2005/8/layout/hierarchy2"/>
    <dgm:cxn modelId="{63CB15C4-0269-494F-A0D3-953FB4B0754B}" srcId="{BC9664B3-0925-4291-B6C8-37406B4F463E}" destId="{40AF9D68-28F4-4A8D-A56D-34FF740DD7A6}" srcOrd="0" destOrd="0" parTransId="{8A82C1FA-E729-468B-B3C7-534871A7AE5A}" sibTransId="{8881538B-5FA6-4D13-96EA-B8FBF96C9AFB}"/>
    <dgm:cxn modelId="{2E0E67F6-F756-4CB7-B427-1B28033CDDDB}" srcId="{18D5B3AE-93CF-4D99-8610-337466B07091}" destId="{3B73D59F-884A-4F14-9AF7-C41BF0B3AEED}" srcOrd="0" destOrd="0" parTransId="{17D67E3F-0038-42B4-95CE-95AAC79ECBAA}" sibTransId="{4DA6AC39-34B0-4CE2-82D9-559E9490B936}"/>
    <dgm:cxn modelId="{DC056060-A73B-4790-B319-7322A6259088}" srcId="{4E3B1E26-CAE8-46FC-B54B-C3242F9A3D1D}" destId="{303D3D90-1CD2-4A40-9471-25F1D603542D}" srcOrd="0" destOrd="0" parTransId="{3011E8BA-6818-49B9-BA0B-9D7757980DC9}" sibTransId="{D4D71F7A-9D35-4860-9BC5-5F11D4C1D6BC}"/>
    <dgm:cxn modelId="{9610B428-F77B-4A41-ABE9-3C8C2F70A897}" type="presOf" srcId="{40AF9D68-28F4-4A8D-A56D-34FF740DD7A6}" destId="{31B4568B-A1C9-4747-A18C-75295BC1538B}" srcOrd="0" destOrd="0" presId="urn:microsoft.com/office/officeart/2005/8/layout/hierarchy2"/>
    <dgm:cxn modelId="{1CD11018-1393-4EC6-AAEE-D7EE3F46BD81}" type="presOf" srcId="{3B73D59F-884A-4F14-9AF7-C41BF0B3AEED}" destId="{78ED8051-34E3-400F-A81C-933A2B68EF9D}" srcOrd="0" destOrd="0" presId="urn:microsoft.com/office/officeart/2005/8/layout/hierarchy2"/>
    <dgm:cxn modelId="{4093D588-80A3-4EBB-9D9B-856991C97587}" type="presOf" srcId="{A3B300FA-B39F-46F1-95A7-FEA0193AC5ED}" destId="{ED1E10D6-D3D3-46D9-9DDE-CBF5AFE073F4}" srcOrd="0" destOrd="0" presId="urn:microsoft.com/office/officeart/2005/8/layout/hierarchy2"/>
    <dgm:cxn modelId="{08F244DD-122D-4645-98B9-048A2FC1A469}" type="presOf" srcId="{929D79C3-A9CE-4A41-B88D-33E275236F4E}" destId="{6802081C-D36A-4ADF-BCAD-3C8329532671}" srcOrd="1" destOrd="0" presId="urn:microsoft.com/office/officeart/2005/8/layout/hierarchy2"/>
    <dgm:cxn modelId="{FFCD88C0-963D-444A-84CA-E21FAD1EA3B2}" type="presOf" srcId="{BC9664B3-0925-4291-B6C8-37406B4F463E}" destId="{E6E2219D-08E5-4352-9504-F75032CA6A7B}" srcOrd="0" destOrd="0" presId="urn:microsoft.com/office/officeart/2005/8/layout/hierarchy2"/>
    <dgm:cxn modelId="{BEFA525B-D5DA-4E6D-B9F7-8D69EC591284}" type="presOf" srcId="{0A28588B-E6E1-4325-B372-F410A37A8731}" destId="{22B405AC-D822-421A-AEB6-6223EC1BCA8F}" srcOrd="1" destOrd="0" presId="urn:microsoft.com/office/officeart/2005/8/layout/hierarchy2"/>
    <dgm:cxn modelId="{63004270-69AD-468B-A926-EC77083968FF}" srcId="{DE0CBBE3-706C-417E-9802-B42A2CDB89A6}" destId="{6A485D06-304B-41F0-A9DF-3D7A03DD79EC}" srcOrd="0" destOrd="0" parTransId="{61967CA9-93D3-470C-83C9-CC45924ED142}" sibTransId="{37764505-E4D5-4694-94D0-95CAF65024B4}"/>
    <dgm:cxn modelId="{96740B8E-CFAC-4425-B684-F7ED71F8DF6E}" type="presOf" srcId="{FE662AAD-DB40-4C23-ACBD-363B27AB4569}" destId="{10E30966-7105-4777-9BB5-2FDAE7E84E91}" srcOrd="0" destOrd="0" presId="urn:microsoft.com/office/officeart/2005/8/layout/hierarchy2"/>
    <dgm:cxn modelId="{66EDF747-B6F1-47E7-8AC9-A7C64B061C79}" type="presOf" srcId="{6F476702-A5E4-4ABC-B7D6-61204AD156E6}" destId="{E18D23FB-D3C2-4FAE-B726-183688083FDE}" srcOrd="1" destOrd="0" presId="urn:microsoft.com/office/officeart/2005/8/layout/hierarchy2"/>
    <dgm:cxn modelId="{CCBABE5F-330A-4904-894D-84B42E9AE9F1}" srcId="{6A485D06-304B-41F0-A9DF-3D7A03DD79EC}" destId="{FE662AAD-DB40-4C23-ACBD-363B27AB4569}" srcOrd="0" destOrd="0" parTransId="{6F476702-A5E4-4ABC-B7D6-61204AD156E6}" sibTransId="{6A34397E-0F2C-4C00-AB05-8B7EC0A6F2EF}"/>
    <dgm:cxn modelId="{87614E34-8FC8-4B7B-BABE-9A1C3B6B6FD2}" type="presOf" srcId="{F6F086CC-3AC7-4479-9F16-5F927E685C20}" destId="{CBFF6286-DFFF-4F45-82FE-32F6B841950F}" srcOrd="1" destOrd="0" presId="urn:microsoft.com/office/officeart/2005/8/layout/hierarchy2"/>
    <dgm:cxn modelId="{C3611E46-F7D0-4B95-9CBB-E9AAABDE6F3B}" type="presOf" srcId="{929D79C3-A9CE-4A41-B88D-33E275236F4E}" destId="{FD3D7406-5484-4B83-9D3E-2BCE25BA3F7C}" srcOrd="0" destOrd="0" presId="urn:microsoft.com/office/officeart/2005/8/layout/hierarchy2"/>
    <dgm:cxn modelId="{C3E71145-0F04-4E6D-ADEE-6BE3CFF9BA70}" type="presOf" srcId="{4E3B1E26-CAE8-46FC-B54B-C3242F9A3D1D}" destId="{D4592AD6-9FE4-4EBA-B51E-E686BCD4A5C6}" srcOrd="0" destOrd="0" presId="urn:microsoft.com/office/officeart/2005/8/layout/hierarchy2"/>
    <dgm:cxn modelId="{4062A8CA-D7F9-4B3C-B172-F2D5298ECA9C}" srcId="{FE662AAD-DB40-4C23-ACBD-363B27AB4569}" destId="{BC9664B3-0925-4291-B6C8-37406B4F463E}" srcOrd="1" destOrd="0" parTransId="{B9870309-EDC5-4C1C-A5DD-CFE92FD670B3}" sibTransId="{81A5AED4-8997-4993-946C-A05DC183C658}"/>
    <dgm:cxn modelId="{97ED2BAE-4740-4703-BC59-358E1E7C5B6B}" type="presOf" srcId="{DE0CBBE3-706C-417E-9802-B42A2CDB89A6}" destId="{EE17FE5D-E307-446D-962F-160C3BF45073}" srcOrd="0" destOrd="0" presId="urn:microsoft.com/office/officeart/2005/8/layout/hierarchy2"/>
    <dgm:cxn modelId="{4ABA630C-1CE6-4E44-A8B9-45EC09765962}" type="presOf" srcId="{8A82C1FA-E729-468B-B3C7-534871A7AE5A}" destId="{318E0F0D-0268-4131-843F-4F0580ED0261}" srcOrd="1" destOrd="0" presId="urn:microsoft.com/office/officeart/2005/8/layout/hierarchy2"/>
    <dgm:cxn modelId="{CC835B39-009E-4B40-9D73-45A017BF45B8}" type="presOf" srcId="{6A485D06-304B-41F0-A9DF-3D7A03DD79EC}" destId="{74EB95DF-63B9-4A15-9F4C-3D7368D01931}" srcOrd="0" destOrd="0" presId="urn:microsoft.com/office/officeart/2005/8/layout/hierarchy2"/>
    <dgm:cxn modelId="{2EB79C4F-A786-499D-917F-AAC1004F4BA6}" type="presOf" srcId="{18D5B3AE-93CF-4D99-8610-337466B07091}" destId="{9D68CC40-0C93-48BA-A76B-4104FDCFF984}" srcOrd="0" destOrd="0" presId="urn:microsoft.com/office/officeart/2005/8/layout/hierarchy2"/>
    <dgm:cxn modelId="{933BA712-6687-4AF2-B87D-F83F753A0E75}" srcId="{18D5B3AE-93CF-4D99-8610-337466B07091}" destId="{73F53426-751D-41CC-92AD-7FD6DF951C9A}" srcOrd="1" destOrd="0" parTransId="{929D79C3-A9CE-4A41-B88D-33E275236F4E}" sibTransId="{4B9EB18F-CA4E-46AB-835B-762D0145C3E0}"/>
    <dgm:cxn modelId="{DC50BC54-C8E3-4A87-A104-74705B09577E}" type="presOf" srcId="{B9870309-EDC5-4C1C-A5DD-CFE92FD670B3}" destId="{EDD306A1-195A-40B4-A85E-0044715F2B10}" srcOrd="1" destOrd="0" presId="urn:microsoft.com/office/officeart/2005/8/layout/hierarchy2"/>
    <dgm:cxn modelId="{8D724462-2570-4BC4-980A-F2DAA1DD636E}" srcId="{6A485D06-304B-41F0-A9DF-3D7A03DD79EC}" destId="{18D5B3AE-93CF-4D99-8610-337466B07091}" srcOrd="2" destOrd="0" parTransId="{F6F086CC-3AC7-4479-9F16-5F927E685C20}" sibTransId="{4DAB2985-7D34-43D9-8925-A4D19F59B207}"/>
    <dgm:cxn modelId="{1C34AD7A-5690-4294-B2F8-33B9889B3887}" type="presParOf" srcId="{EE17FE5D-E307-446D-962F-160C3BF45073}" destId="{5CD64785-8EB9-4BD9-A243-F552D5672FE6}" srcOrd="0" destOrd="0" presId="urn:microsoft.com/office/officeart/2005/8/layout/hierarchy2"/>
    <dgm:cxn modelId="{89844992-3C23-4027-A31B-BD15B077FB42}" type="presParOf" srcId="{5CD64785-8EB9-4BD9-A243-F552D5672FE6}" destId="{74EB95DF-63B9-4A15-9F4C-3D7368D01931}" srcOrd="0" destOrd="0" presId="urn:microsoft.com/office/officeart/2005/8/layout/hierarchy2"/>
    <dgm:cxn modelId="{AC5F92A2-341F-4692-9DFB-1FCE5E5CF26E}" type="presParOf" srcId="{5CD64785-8EB9-4BD9-A243-F552D5672FE6}" destId="{A10BA1B3-BE06-4959-870F-D5487077FBC8}" srcOrd="1" destOrd="0" presId="urn:microsoft.com/office/officeart/2005/8/layout/hierarchy2"/>
    <dgm:cxn modelId="{54A1713C-F260-40C6-B1D7-C6B6F6A4B301}" type="presParOf" srcId="{A10BA1B3-BE06-4959-870F-D5487077FBC8}" destId="{65920184-E81C-45C6-AF7D-F31C47800F29}" srcOrd="0" destOrd="0" presId="urn:microsoft.com/office/officeart/2005/8/layout/hierarchy2"/>
    <dgm:cxn modelId="{20563D57-BAE6-421F-B660-2F761348C8D3}" type="presParOf" srcId="{65920184-E81C-45C6-AF7D-F31C47800F29}" destId="{E18D23FB-D3C2-4FAE-B726-183688083FDE}" srcOrd="0" destOrd="0" presId="urn:microsoft.com/office/officeart/2005/8/layout/hierarchy2"/>
    <dgm:cxn modelId="{946848D5-CEEF-4772-8DF3-49F1E38BAC24}" type="presParOf" srcId="{A10BA1B3-BE06-4959-870F-D5487077FBC8}" destId="{F22F1663-83BA-4659-8D26-14C0675A66AB}" srcOrd="1" destOrd="0" presId="urn:microsoft.com/office/officeart/2005/8/layout/hierarchy2"/>
    <dgm:cxn modelId="{D215DF58-9F73-4E27-8C27-2AF0B90E2BE5}" type="presParOf" srcId="{F22F1663-83BA-4659-8D26-14C0675A66AB}" destId="{10E30966-7105-4777-9BB5-2FDAE7E84E91}" srcOrd="0" destOrd="0" presId="urn:microsoft.com/office/officeart/2005/8/layout/hierarchy2"/>
    <dgm:cxn modelId="{0C3EFB33-6F1C-4D9F-ACC1-4F2906BBC577}" type="presParOf" srcId="{F22F1663-83BA-4659-8D26-14C0675A66AB}" destId="{4130517D-DD61-488F-9734-412A6B069F12}" srcOrd="1" destOrd="0" presId="urn:microsoft.com/office/officeart/2005/8/layout/hierarchy2"/>
    <dgm:cxn modelId="{3453C53E-70E4-422B-B5A8-20373E3A55E5}" type="presParOf" srcId="{4130517D-DD61-488F-9734-412A6B069F12}" destId="{DA8108C8-547D-4CB0-8F3E-BA4F8A7900C7}" srcOrd="0" destOrd="0" presId="urn:microsoft.com/office/officeart/2005/8/layout/hierarchy2"/>
    <dgm:cxn modelId="{B0E9EDCF-FA1C-4CBD-B2F2-457B6402C882}" type="presParOf" srcId="{DA8108C8-547D-4CB0-8F3E-BA4F8A7900C7}" destId="{22B405AC-D822-421A-AEB6-6223EC1BCA8F}" srcOrd="0" destOrd="0" presId="urn:microsoft.com/office/officeart/2005/8/layout/hierarchy2"/>
    <dgm:cxn modelId="{9A492DAD-06EB-4B72-BAA0-7241C002733C}" type="presParOf" srcId="{4130517D-DD61-488F-9734-412A6B069F12}" destId="{CC7E65DF-C4EB-45CC-AA7B-7E58F108E182}" srcOrd="1" destOrd="0" presId="urn:microsoft.com/office/officeart/2005/8/layout/hierarchy2"/>
    <dgm:cxn modelId="{5AB796D9-C361-49C8-903A-4CA3F7976141}" type="presParOf" srcId="{CC7E65DF-C4EB-45CC-AA7B-7E58F108E182}" destId="{ED1E10D6-D3D3-46D9-9DDE-CBF5AFE073F4}" srcOrd="0" destOrd="0" presId="urn:microsoft.com/office/officeart/2005/8/layout/hierarchy2"/>
    <dgm:cxn modelId="{63C5C14F-0BE5-49E4-8E39-3DEEE026A3A2}" type="presParOf" srcId="{CC7E65DF-C4EB-45CC-AA7B-7E58F108E182}" destId="{18EFCC97-2C64-43BE-A129-0EFDFB63D046}" srcOrd="1" destOrd="0" presId="urn:microsoft.com/office/officeart/2005/8/layout/hierarchy2"/>
    <dgm:cxn modelId="{69272C74-3FD0-4AAE-A12E-B9E595D161BD}" type="presParOf" srcId="{4130517D-DD61-488F-9734-412A6B069F12}" destId="{D62C72C3-20AA-4BE4-A26C-7220FCF17169}" srcOrd="2" destOrd="0" presId="urn:microsoft.com/office/officeart/2005/8/layout/hierarchy2"/>
    <dgm:cxn modelId="{3517F7E9-8F41-43C0-A793-21E792B94A46}" type="presParOf" srcId="{D62C72C3-20AA-4BE4-A26C-7220FCF17169}" destId="{EDD306A1-195A-40B4-A85E-0044715F2B10}" srcOrd="0" destOrd="0" presId="urn:microsoft.com/office/officeart/2005/8/layout/hierarchy2"/>
    <dgm:cxn modelId="{521C2F26-4F7F-4752-AD3C-ABDD6882C22B}" type="presParOf" srcId="{4130517D-DD61-488F-9734-412A6B069F12}" destId="{AB826BDE-7976-4BEA-B6F8-B20B1A7F1C3F}" srcOrd="3" destOrd="0" presId="urn:microsoft.com/office/officeart/2005/8/layout/hierarchy2"/>
    <dgm:cxn modelId="{11D7D91B-0600-4D21-A088-CB636463832F}" type="presParOf" srcId="{AB826BDE-7976-4BEA-B6F8-B20B1A7F1C3F}" destId="{E6E2219D-08E5-4352-9504-F75032CA6A7B}" srcOrd="0" destOrd="0" presId="urn:microsoft.com/office/officeart/2005/8/layout/hierarchy2"/>
    <dgm:cxn modelId="{DD9031DF-0897-4837-9CE3-25F0EC838223}" type="presParOf" srcId="{AB826BDE-7976-4BEA-B6F8-B20B1A7F1C3F}" destId="{D7029E59-615D-4A9C-AC94-6B5C1A518783}" srcOrd="1" destOrd="0" presId="urn:microsoft.com/office/officeart/2005/8/layout/hierarchy2"/>
    <dgm:cxn modelId="{9B9F3806-03F0-40D3-83A1-6A0C58FEBC3A}" type="presParOf" srcId="{D7029E59-615D-4A9C-AC94-6B5C1A518783}" destId="{A1B75AAE-CDBB-4948-9EA5-595428341868}" srcOrd="0" destOrd="0" presId="urn:microsoft.com/office/officeart/2005/8/layout/hierarchy2"/>
    <dgm:cxn modelId="{0D4A706C-D648-49AC-B0A7-8CC5329561D7}" type="presParOf" srcId="{A1B75AAE-CDBB-4948-9EA5-595428341868}" destId="{318E0F0D-0268-4131-843F-4F0580ED0261}" srcOrd="0" destOrd="0" presId="urn:microsoft.com/office/officeart/2005/8/layout/hierarchy2"/>
    <dgm:cxn modelId="{951FD175-C9A7-4D07-BA04-B46FDDAC6D2A}" type="presParOf" srcId="{D7029E59-615D-4A9C-AC94-6B5C1A518783}" destId="{17BA4165-EC77-45EB-8BBB-236CFAD4A4C6}" srcOrd="1" destOrd="0" presId="urn:microsoft.com/office/officeart/2005/8/layout/hierarchy2"/>
    <dgm:cxn modelId="{000FE00F-A3D8-40D5-9C9D-55B5B7E61EDB}" type="presParOf" srcId="{17BA4165-EC77-45EB-8BBB-236CFAD4A4C6}" destId="{31B4568B-A1C9-4747-A18C-75295BC1538B}" srcOrd="0" destOrd="0" presId="urn:microsoft.com/office/officeart/2005/8/layout/hierarchy2"/>
    <dgm:cxn modelId="{DF8C7D2A-07D9-48B5-BA70-15D6BDD23625}" type="presParOf" srcId="{17BA4165-EC77-45EB-8BBB-236CFAD4A4C6}" destId="{CC52B4E7-D183-4B7E-817F-3CF496545378}" srcOrd="1" destOrd="0" presId="urn:microsoft.com/office/officeart/2005/8/layout/hierarchy2"/>
    <dgm:cxn modelId="{3DABDCC4-C959-45B5-B913-D67CD4B5E273}" type="presParOf" srcId="{A10BA1B3-BE06-4959-870F-D5487077FBC8}" destId="{F67DC8CF-A320-4A88-82E0-2506B081F23A}" srcOrd="2" destOrd="0" presId="urn:microsoft.com/office/officeart/2005/8/layout/hierarchy2"/>
    <dgm:cxn modelId="{351AFC61-823E-43C6-9194-408143B2B090}" type="presParOf" srcId="{F67DC8CF-A320-4A88-82E0-2506B081F23A}" destId="{38926476-80E6-4227-942B-A7624C0921AE}" srcOrd="0" destOrd="0" presId="urn:microsoft.com/office/officeart/2005/8/layout/hierarchy2"/>
    <dgm:cxn modelId="{255C336E-985A-4197-884B-1BEF13013192}" type="presParOf" srcId="{A10BA1B3-BE06-4959-870F-D5487077FBC8}" destId="{EF51AC0A-B65C-4DE4-AF7B-9796A999F92B}" srcOrd="3" destOrd="0" presId="urn:microsoft.com/office/officeart/2005/8/layout/hierarchy2"/>
    <dgm:cxn modelId="{619E7120-5C56-4337-9672-A9531E6A7BD8}" type="presParOf" srcId="{EF51AC0A-B65C-4DE4-AF7B-9796A999F92B}" destId="{D4592AD6-9FE4-4EBA-B51E-E686BCD4A5C6}" srcOrd="0" destOrd="0" presId="urn:microsoft.com/office/officeart/2005/8/layout/hierarchy2"/>
    <dgm:cxn modelId="{D71B6247-889D-4B81-96C2-22C51430ED41}" type="presParOf" srcId="{EF51AC0A-B65C-4DE4-AF7B-9796A999F92B}" destId="{F15E31B7-C844-4006-8BF6-428BDC2C3298}" srcOrd="1" destOrd="0" presId="urn:microsoft.com/office/officeart/2005/8/layout/hierarchy2"/>
    <dgm:cxn modelId="{DC35C969-8938-4E60-AA0E-91CCF74AAF29}" type="presParOf" srcId="{F15E31B7-C844-4006-8BF6-428BDC2C3298}" destId="{E862E5C2-819B-47D7-9740-FDF27DD88289}" srcOrd="0" destOrd="0" presId="urn:microsoft.com/office/officeart/2005/8/layout/hierarchy2"/>
    <dgm:cxn modelId="{873FF82E-AF47-4DB8-9055-1B9CADF6BF76}" type="presParOf" srcId="{E862E5C2-819B-47D7-9740-FDF27DD88289}" destId="{7D81428B-48C7-4363-8117-BBA0ADE2AD4E}" srcOrd="0" destOrd="0" presId="urn:microsoft.com/office/officeart/2005/8/layout/hierarchy2"/>
    <dgm:cxn modelId="{56AC79F1-6B75-4A5F-94FC-2F917A85F9C3}" type="presParOf" srcId="{F15E31B7-C844-4006-8BF6-428BDC2C3298}" destId="{754D3003-6EE5-43CA-BA34-7806812B240A}" srcOrd="1" destOrd="0" presId="urn:microsoft.com/office/officeart/2005/8/layout/hierarchy2"/>
    <dgm:cxn modelId="{360F68BB-B1EF-4096-8D99-A08B3FA0A274}" type="presParOf" srcId="{754D3003-6EE5-43CA-BA34-7806812B240A}" destId="{0EA66972-9B1E-49BA-B062-770C256AEBA2}" srcOrd="0" destOrd="0" presId="urn:microsoft.com/office/officeart/2005/8/layout/hierarchy2"/>
    <dgm:cxn modelId="{9AB867EA-690F-4E0A-9FFB-41EE97726016}" type="presParOf" srcId="{754D3003-6EE5-43CA-BA34-7806812B240A}" destId="{CE1AFDF7-C5C7-4DA5-A778-CE4FC269C462}" srcOrd="1" destOrd="0" presId="urn:microsoft.com/office/officeart/2005/8/layout/hierarchy2"/>
    <dgm:cxn modelId="{28C6C83C-3808-4221-8697-8250D22BFD27}" type="presParOf" srcId="{A10BA1B3-BE06-4959-870F-D5487077FBC8}" destId="{B68C111F-DEE5-41C0-BC3D-379A235D9571}" srcOrd="4" destOrd="0" presId="urn:microsoft.com/office/officeart/2005/8/layout/hierarchy2"/>
    <dgm:cxn modelId="{4ED6E866-C346-465D-BBA9-37E9862DC80B}" type="presParOf" srcId="{B68C111F-DEE5-41C0-BC3D-379A235D9571}" destId="{CBFF6286-DFFF-4F45-82FE-32F6B841950F}" srcOrd="0" destOrd="0" presId="urn:microsoft.com/office/officeart/2005/8/layout/hierarchy2"/>
    <dgm:cxn modelId="{E1857135-7F59-4F9F-B1B0-9DE5D489FA0F}" type="presParOf" srcId="{A10BA1B3-BE06-4959-870F-D5487077FBC8}" destId="{15217475-2303-4EBD-860D-6D96F734E99A}" srcOrd="5" destOrd="0" presId="urn:microsoft.com/office/officeart/2005/8/layout/hierarchy2"/>
    <dgm:cxn modelId="{15D258FF-1E85-4114-B997-9C72BEF6F0A0}" type="presParOf" srcId="{15217475-2303-4EBD-860D-6D96F734E99A}" destId="{9D68CC40-0C93-48BA-A76B-4104FDCFF984}" srcOrd="0" destOrd="0" presId="urn:microsoft.com/office/officeart/2005/8/layout/hierarchy2"/>
    <dgm:cxn modelId="{76B566DC-1B9A-40F9-9D0E-6DFBBA3FB7EF}" type="presParOf" srcId="{15217475-2303-4EBD-860D-6D96F734E99A}" destId="{6DED2F10-4B7B-4216-B651-C22D63413CA2}" srcOrd="1" destOrd="0" presId="urn:microsoft.com/office/officeart/2005/8/layout/hierarchy2"/>
    <dgm:cxn modelId="{3C85B628-C974-4D65-B3B2-993C1CB38DC3}" type="presParOf" srcId="{6DED2F10-4B7B-4216-B651-C22D63413CA2}" destId="{BCDBFFCA-F961-4CF8-BB4B-B4D3674AE546}" srcOrd="0" destOrd="0" presId="urn:microsoft.com/office/officeart/2005/8/layout/hierarchy2"/>
    <dgm:cxn modelId="{04F815CB-B391-48A5-B093-E9ED28F7E2C3}" type="presParOf" srcId="{BCDBFFCA-F961-4CF8-BB4B-B4D3674AE546}" destId="{9D169D07-8503-4EBD-B564-C7D6BFD476FE}" srcOrd="0" destOrd="0" presId="urn:microsoft.com/office/officeart/2005/8/layout/hierarchy2"/>
    <dgm:cxn modelId="{2E731F43-2C30-4661-BF15-52FD1511BB89}" type="presParOf" srcId="{6DED2F10-4B7B-4216-B651-C22D63413CA2}" destId="{E45CE4FA-2F83-4B1A-B16E-78CEC25635D2}" srcOrd="1" destOrd="0" presId="urn:microsoft.com/office/officeart/2005/8/layout/hierarchy2"/>
    <dgm:cxn modelId="{C12E9C9D-ED7C-49C5-B5E2-CDE767D1D2F9}" type="presParOf" srcId="{E45CE4FA-2F83-4B1A-B16E-78CEC25635D2}" destId="{78ED8051-34E3-400F-A81C-933A2B68EF9D}" srcOrd="0" destOrd="0" presId="urn:microsoft.com/office/officeart/2005/8/layout/hierarchy2"/>
    <dgm:cxn modelId="{34817B10-9696-4011-AA38-CBDBF3BD5572}" type="presParOf" srcId="{E45CE4FA-2F83-4B1A-B16E-78CEC25635D2}" destId="{75C17B92-CC5F-4883-8186-7CEB984D147C}" srcOrd="1" destOrd="0" presId="urn:microsoft.com/office/officeart/2005/8/layout/hierarchy2"/>
    <dgm:cxn modelId="{CDECE1BD-AE1B-49D2-AAB7-C982674E2FC9}" type="presParOf" srcId="{6DED2F10-4B7B-4216-B651-C22D63413CA2}" destId="{FD3D7406-5484-4B83-9D3E-2BCE25BA3F7C}" srcOrd="2" destOrd="0" presId="urn:microsoft.com/office/officeart/2005/8/layout/hierarchy2"/>
    <dgm:cxn modelId="{1B397710-B18D-4698-80D9-7EB8024E012E}" type="presParOf" srcId="{FD3D7406-5484-4B83-9D3E-2BCE25BA3F7C}" destId="{6802081C-D36A-4ADF-BCAD-3C8329532671}" srcOrd="0" destOrd="0" presId="urn:microsoft.com/office/officeart/2005/8/layout/hierarchy2"/>
    <dgm:cxn modelId="{F12874FF-F6B2-484B-807E-5FE18D175EE1}" type="presParOf" srcId="{6DED2F10-4B7B-4216-B651-C22D63413CA2}" destId="{29F03BD5-17CC-49CE-BCD1-EC161B7A61D7}" srcOrd="3" destOrd="0" presId="urn:microsoft.com/office/officeart/2005/8/layout/hierarchy2"/>
    <dgm:cxn modelId="{787962FD-11AE-4F15-BBF2-1D19CA756A9A}" type="presParOf" srcId="{29F03BD5-17CC-49CE-BCD1-EC161B7A61D7}" destId="{26F8AA55-F808-4AE1-A66C-CB3C03B9387D}" srcOrd="0" destOrd="0" presId="urn:microsoft.com/office/officeart/2005/8/layout/hierarchy2"/>
    <dgm:cxn modelId="{5D4D66AF-897B-40AB-8D4C-8BFF5DB98ED9}" type="presParOf" srcId="{29F03BD5-17CC-49CE-BCD1-EC161B7A61D7}" destId="{DFE4EE3E-4794-45F0-8CAB-40DA82F00FA7}"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EB95DF-63B9-4A15-9F4C-3D7368D01931}">
      <dsp:nvSpPr>
        <dsp:cNvPr id="0" name=""/>
        <dsp:cNvSpPr/>
      </dsp:nvSpPr>
      <dsp:spPr>
        <a:xfrm>
          <a:off x="2445" y="1964943"/>
          <a:ext cx="1679080" cy="8395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buNone/>
          </a:pPr>
          <a:r>
            <a:rPr lang="en-US" sz="900" kern="1200" dirty="0">
              <a:solidFill>
                <a:schemeClr val="tx1"/>
              </a:solidFill>
            </a:rPr>
            <a:t>Annual inventory write-offs are costing the company millions of $$ on a yearly basis</a:t>
          </a:r>
        </a:p>
      </dsp:txBody>
      <dsp:txXfrm>
        <a:off x="27034" y="1989532"/>
        <a:ext cx="1629902" cy="790362"/>
      </dsp:txXfrm>
    </dsp:sp>
    <dsp:sp modelId="{65920184-E81C-45C6-AF7D-F31C47800F29}">
      <dsp:nvSpPr>
        <dsp:cNvPr id="0" name=""/>
        <dsp:cNvSpPr/>
      </dsp:nvSpPr>
      <dsp:spPr>
        <a:xfrm rot="17692822">
          <a:off x="1219157" y="1644767"/>
          <a:ext cx="1596368" cy="31684"/>
        </a:xfrm>
        <a:custGeom>
          <a:avLst/>
          <a:gdLst/>
          <a:ahLst/>
          <a:cxnLst/>
          <a:rect l="0" t="0" r="0" b="0"/>
          <a:pathLst>
            <a:path>
              <a:moveTo>
                <a:pt x="0" y="15842"/>
              </a:moveTo>
              <a:lnTo>
                <a:pt x="1596368" y="15842"/>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US" sz="600" kern="1200"/>
        </a:p>
      </dsp:txBody>
      <dsp:txXfrm>
        <a:off x="1977433" y="1620700"/>
        <a:ext cx="79818" cy="79818"/>
      </dsp:txXfrm>
    </dsp:sp>
    <dsp:sp modelId="{10E30966-7105-4777-9BB5-2FDAE7E84E91}">
      <dsp:nvSpPr>
        <dsp:cNvPr id="0" name=""/>
        <dsp:cNvSpPr/>
      </dsp:nvSpPr>
      <dsp:spPr>
        <a:xfrm>
          <a:off x="2353158" y="516736"/>
          <a:ext cx="1679080" cy="8395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buNone/>
          </a:pPr>
          <a:r>
            <a:rPr lang="en-US" sz="900" kern="1200" dirty="0">
              <a:solidFill>
                <a:schemeClr val="tx1"/>
              </a:solidFill>
            </a:rPr>
            <a:t>Inaccuracies in the set minimum stock levels and reorder quantities configured in the procurement ordering system</a:t>
          </a:r>
        </a:p>
      </dsp:txBody>
      <dsp:txXfrm>
        <a:off x="2377747" y="541325"/>
        <a:ext cx="1629902" cy="790362"/>
      </dsp:txXfrm>
    </dsp:sp>
    <dsp:sp modelId="{DA8108C8-547D-4CB0-8F3E-BA4F8A7900C7}">
      <dsp:nvSpPr>
        <dsp:cNvPr id="0" name=""/>
        <dsp:cNvSpPr/>
      </dsp:nvSpPr>
      <dsp:spPr>
        <a:xfrm rot="19457599">
          <a:off x="3954496" y="679296"/>
          <a:ext cx="827117" cy="31684"/>
        </a:xfrm>
        <a:custGeom>
          <a:avLst/>
          <a:gdLst/>
          <a:ahLst/>
          <a:cxnLst/>
          <a:rect l="0" t="0" r="0" b="0"/>
          <a:pathLst>
            <a:path>
              <a:moveTo>
                <a:pt x="0" y="15842"/>
              </a:moveTo>
              <a:lnTo>
                <a:pt x="827117" y="15842"/>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347377" y="674460"/>
        <a:ext cx="41355" cy="41355"/>
      </dsp:txXfrm>
    </dsp:sp>
    <dsp:sp modelId="{ED1E10D6-D3D3-46D9-9DDE-CBF5AFE073F4}">
      <dsp:nvSpPr>
        <dsp:cNvPr id="0" name=""/>
        <dsp:cNvSpPr/>
      </dsp:nvSpPr>
      <dsp:spPr>
        <a:xfrm>
          <a:off x="4703871" y="34000"/>
          <a:ext cx="1679080" cy="839540"/>
        </a:xfrm>
        <a:prstGeom prst="roundRect">
          <a:avLst>
            <a:gd name="adj" fmla="val 10000"/>
          </a:avLst>
        </a:prstGeom>
        <a:solidFill>
          <a:srgbClr val="FF000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577850">
            <a:lnSpc>
              <a:spcPct val="90000"/>
            </a:lnSpc>
            <a:spcBef>
              <a:spcPct val="0"/>
            </a:spcBef>
            <a:spcAft>
              <a:spcPct val="35000"/>
            </a:spcAft>
            <a:buNone/>
          </a:pPr>
          <a:r>
            <a:rPr lang="en-US" sz="1000" kern="1200" dirty="0">
              <a:solidFill>
                <a:prstClr val="white"/>
              </a:solidFill>
              <a:latin typeface="Calibri" panose="020F0502020204030204"/>
              <a:ea typeface="+mn-ea"/>
              <a:cs typeface="+mn-cs"/>
            </a:rPr>
            <a:t>No demand forecasting is currently done which is a key input into the computation of the minimum and reorder quantities</a:t>
          </a:r>
        </a:p>
      </dsp:txBody>
      <dsp:txXfrm>
        <a:off x="4728460" y="58589"/>
        <a:ext cx="1629902" cy="790362"/>
      </dsp:txXfrm>
    </dsp:sp>
    <dsp:sp modelId="{D62C72C3-20AA-4BE4-A26C-7220FCF17169}">
      <dsp:nvSpPr>
        <dsp:cNvPr id="0" name=""/>
        <dsp:cNvSpPr/>
      </dsp:nvSpPr>
      <dsp:spPr>
        <a:xfrm rot="2142401">
          <a:off x="3954496" y="1162032"/>
          <a:ext cx="827117" cy="31684"/>
        </a:xfrm>
        <a:custGeom>
          <a:avLst/>
          <a:gdLst/>
          <a:ahLst/>
          <a:cxnLst/>
          <a:rect l="0" t="0" r="0" b="0"/>
          <a:pathLst>
            <a:path>
              <a:moveTo>
                <a:pt x="0" y="15842"/>
              </a:moveTo>
              <a:lnTo>
                <a:pt x="827117" y="15842"/>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347377" y="1157196"/>
        <a:ext cx="41355" cy="41355"/>
      </dsp:txXfrm>
    </dsp:sp>
    <dsp:sp modelId="{E6E2219D-08E5-4352-9504-F75032CA6A7B}">
      <dsp:nvSpPr>
        <dsp:cNvPr id="0" name=""/>
        <dsp:cNvSpPr/>
      </dsp:nvSpPr>
      <dsp:spPr>
        <a:xfrm>
          <a:off x="4703871" y="999472"/>
          <a:ext cx="1679080" cy="8395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buNone/>
          </a:pPr>
          <a:r>
            <a:rPr lang="en-US" sz="900" kern="1200" dirty="0">
              <a:solidFill>
                <a:schemeClr val="tx1"/>
              </a:solidFill>
              <a:latin typeface="+mn-lt"/>
            </a:rPr>
            <a:t>End-Users do not carry out the recommended annual stock reviews to provide an input into the annual procurement plan</a:t>
          </a:r>
        </a:p>
      </dsp:txBody>
      <dsp:txXfrm>
        <a:off x="4728460" y="1024061"/>
        <a:ext cx="1629902" cy="790362"/>
      </dsp:txXfrm>
    </dsp:sp>
    <dsp:sp modelId="{A1B75AAE-CDBB-4948-9EA5-595428341868}">
      <dsp:nvSpPr>
        <dsp:cNvPr id="0" name=""/>
        <dsp:cNvSpPr/>
      </dsp:nvSpPr>
      <dsp:spPr>
        <a:xfrm>
          <a:off x="6382951" y="1403399"/>
          <a:ext cx="671632" cy="31684"/>
        </a:xfrm>
        <a:custGeom>
          <a:avLst/>
          <a:gdLst/>
          <a:ahLst/>
          <a:cxnLst/>
          <a:rect l="0" t="0" r="0" b="0"/>
          <a:pathLst>
            <a:path>
              <a:moveTo>
                <a:pt x="0" y="15842"/>
              </a:moveTo>
              <a:lnTo>
                <a:pt x="671632" y="15842"/>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701976" y="1402451"/>
        <a:ext cx="33581" cy="33581"/>
      </dsp:txXfrm>
    </dsp:sp>
    <dsp:sp modelId="{31B4568B-A1C9-4747-A18C-75295BC1538B}">
      <dsp:nvSpPr>
        <dsp:cNvPr id="0" name=""/>
        <dsp:cNvSpPr/>
      </dsp:nvSpPr>
      <dsp:spPr>
        <a:xfrm>
          <a:off x="7054583" y="999472"/>
          <a:ext cx="1679080" cy="839540"/>
        </a:xfrm>
        <a:prstGeom prst="roundRect">
          <a:avLst>
            <a:gd name="adj" fmla="val 10000"/>
          </a:avLst>
        </a:prstGeom>
        <a:solidFill>
          <a:srgbClr val="FF000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dirty="0"/>
            <a:t>Format of the current stock review report is not user-friendly</a:t>
          </a:r>
        </a:p>
      </dsp:txBody>
      <dsp:txXfrm>
        <a:off x="7079172" y="1024061"/>
        <a:ext cx="1629902" cy="790362"/>
      </dsp:txXfrm>
    </dsp:sp>
    <dsp:sp modelId="{F67DC8CF-A320-4A88-82E0-2506B081F23A}">
      <dsp:nvSpPr>
        <dsp:cNvPr id="0" name=""/>
        <dsp:cNvSpPr/>
      </dsp:nvSpPr>
      <dsp:spPr>
        <a:xfrm>
          <a:off x="1681526" y="2368871"/>
          <a:ext cx="727495" cy="31684"/>
        </a:xfrm>
        <a:custGeom>
          <a:avLst/>
          <a:gdLst/>
          <a:ahLst/>
          <a:cxnLst/>
          <a:rect l="0" t="0" r="0" b="0"/>
          <a:pathLst>
            <a:path>
              <a:moveTo>
                <a:pt x="0" y="15842"/>
              </a:moveTo>
              <a:lnTo>
                <a:pt x="727495" y="15842"/>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027086" y="2366526"/>
        <a:ext cx="36374" cy="36374"/>
      </dsp:txXfrm>
    </dsp:sp>
    <dsp:sp modelId="{D4592AD6-9FE4-4EBA-B51E-E686BCD4A5C6}">
      <dsp:nvSpPr>
        <dsp:cNvPr id="0" name=""/>
        <dsp:cNvSpPr/>
      </dsp:nvSpPr>
      <dsp:spPr>
        <a:xfrm>
          <a:off x="2409021" y="1964943"/>
          <a:ext cx="1679080" cy="8395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dirty="0"/>
            <a:t>Projects buying too much inventory</a:t>
          </a:r>
        </a:p>
      </dsp:txBody>
      <dsp:txXfrm>
        <a:off x="2433610" y="1989532"/>
        <a:ext cx="1629902" cy="790362"/>
      </dsp:txXfrm>
    </dsp:sp>
    <dsp:sp modelId="{E862E5C2-819B-47D7-9740-FDF27DD88289}">
      <dsp:nvSpPr>
        <dsp:cNvPr id="0" name=""/>
        <dsp:cNvSpPr/>
      </dsp:nvSpPr>
      <dsp:spPr>
        <a:xfrm>
          <a:off x="4088101" y="2368871"/>
          <a:ext cx="615769" cy="31684"/>
        </a:xfrm>
        <a:custGeom>
          <a:avLst/>
          <a:gdLst/>
          <a:ahLst/>
          <a:cxnLst/>
          <a:rect l="0" t="0" r="0" b="0"/>
          <a:pathLst>
            <a:path>
              <a:moveTo>
                <a:pt x="0" y="15842"/>
              </a:moveTo>
              <a:lnTo>
                <a:pt x="615769" y="15842"/>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380592" y="2369319"/>
        <a:ext cx="30788" cy="30788"/>
      </dsp:txXfrm>
    </dsp:sp>
    <dsp:sp modelId="{0EA66972-9B1E-49BA-B062-770C256AEBA2}">
      <dsp:nvSpPr>
        <dsp:cNvPr id="0" name=""/>
        <dsp:cNvSpPr/>
      </dsp:nvSpPr>
      <dsp:spPr>
        <a:xfrm>
          <a:off x="4703871" y="1964943"/>
          <a:ext cx="1679080" cy="8395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dirty="0"/>
            <a:t>Inadequate material estimating methods used in projects</a:t>
          </a:r>
        </a:p>
      </dsp:txBody>
      <dsp:txXfrm>
        <a:off x="4728460" y="1989532"/>
        <a:ext cx="1629902" cy="790362"/>
      </dsp:txXfrm>
    </dsp:sp>
    <dsp:sp modelId="{B68C111F-DEE5-41C0-BC3D-379A235D9571}">
      <dsp:nvSpPr>
        <dsp:cNvPr id="0" name=""/>
        <dsp:cNvSpPr/>
      </dsp:nvSpPr>
      <dsp:spPr>
        <a:xfrm rot="3907178">
          <a:off x="1219157" y="3092974"/>
          <a:ext cx="1596368" cy="31684"/>
        </a:xfrm>
        <a:custGeom>
          <a:avLst/>
          <a:gdLst/>
          <a:ahLst/>
          <a:cxnLst/>
          <a:rect l="0" t="0" r="0" b="0"/>
          <a:pathLst>
            <a:path>
              <a:moveTo>
                <a:pt x="0" y="15842"/>
              </a:moveTo>
              <a:lnTo>
                <a:pt x="1596368" y="15842"/>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US" sz="600" kern="1200"/>
        </a:p>
      </dsp:txBody>
      <dsp:txXfrm>
        <a:off x="1977433" y="3068907"/>
        <a:ext cx="79818" cy="79818"/>
      </dsp:txXfrm>
    </dsp:sp>
    <dsp:sp modelId="{9D68CC40-0C93-48BA-A76B-4104FDCFF984}">
      <dsp:nvSpPr>
        <dsp:cNvPr id="0" name=""/>
        <dsp:cNvSpPr/>
      </dsp:nvSpPr>
      <dsp:spPr>
        <a:xfrm>
          <a:off x="2353158" y="3413150"/>
          <a:ext cx="1679080" cy="8395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dirty="0"/>
            <a:t>Operation planning teams inflate needed material quantities</a:t>
          </a:r>
        </a:p>
      </dsp:txBody>
      <dsp:txXfrm>
        <a:off x="2377747" y="3437739"/>
        <a:ext cx="1629902" cy="790362"/>
      </dsp:txXfrm>
    </dsp:sp>
    <dsp:sp modelId="{BCDBFFCA-F961-4CF8-BB4B-B4D3674AE546}">
      <dsp:nvSpPr>
        <dsp:cNvPr id="0" name=""/>
        <dsp:cNvSpPr/>
      </dsp:nvSpPr>
      <dsp:spPr>
        <a:xfrm rot="19457599">
          <a:off x="3954496" y="3575710"/>
          <a:ext cx="827117" cy="31684"/>
        </a:xfrm>
        <a:custGeom>
          <a:avLst/>
          <a:gdLst/>
          <a:ahLst/>
          <a:cxnLst/>
          <a:rect l="0" t="0" r="0" b="0"/>
          <a:pathLst>
            <a:path>
              <a:moveTo>
                <a:pt x="0" y="15842"/>
              </a:moveTo>
              <a:lnTo>
                <a:pt x="827117" y="15842"/>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347377" y="3570874"/>
        <a:ext cx="41355" cy="41355"/>
      </dsp:txXfrm>
    </dsp:sp>
    <dsp:sp modelId="{78ED8051-34E3-400F-A81C-933A2B68EF9D}">
      <dsp:nvSpPr>
        <dsp:cNvPr id="0" name=""/>
        <dsp:cNvSpPr/>
      </dsp:nvSpPr>
      <dsp:spPr>
        <a:xfrm>
          <a:off x="4703871" y="2930414"/>
          <a:ext cx="1679080" cy="8395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dirty="0"/>
            <a:t>Unusually long </a:t>
          </a:r>
          <a:r>
            <a:rPr lang="en-US" sz="900" kern="1200"/>
            <a:t>lead times</a:t>
          </a:r>
          <a:endParaRPr lang="en-US" sz="900" kern="1200" dirty="0"/>
        </a:p>
      </dsp:txBody>
      <dsp:txXfrm>
        <a:off x="4728460" y="2955003"/>
        <a:ext cx="1629902" cy="790362"/>
      </dsp:txXfrm>
    </dsp:sp>
    <dsp:sp modelId="{FD3D7406-5484-4B83-9D3E-2BCE25BA3F7C}">
      <dsp:nvSpPr>
        <dsp:cNvPr id="0" name=""/>
        <dsp:cNvSpPr/>
      </dsp:nvSpPr>
      <dsp:spPr>
        <a:xfrm rot="2142401">
          <a:off x="3954496" y="4058445"/>
          <a:ext cx="827117" cy="31684"/>
        </a:xfrm>
        <a:custGeom>
          <a:avLst/>
          <a:gdLst/>
          <a:ahLst/>
          <a:cxnLst/>
          <a:rect l="0" t="0" r="0" b="0"/>
          <a:pathLst>
            <a:path>
              <a:moveTo>
                <a:pt x="0" y="15842"/>
              </a:moveTo>
              <a:lnTo>
                <a:pt x="827117" y="15842"/>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347377" y="4053610"/>
        <a:ext cx="41355" cy="41355"/>
      </dsp:txXfrm>
    </dsp:sp>
    <dsp:sp modelId="{26F8AA55-F808-4AE1-A66C-CB3C03B9387D}">
      <dsp:nvSpPr>
        <dsp:cNvPr id="0" name=""/>
        <dsp:cNvSpPr/>
      </dsp:nvSpPr>
      <dsp:spPr>
        <a:xfrm>
          <a:off x="4703871" y="3895885"/>
          <a:ext cx="1679080" cy="839540"/>
        </a:xfrm>
        <a:prstGeom prst="roundRect">
          <a:avLst>
            <a:gd name="adj" fmla="val 10000"/>
          </a:avLst>
        </a:prstGeom>
        <a:solidFill>
          <a:srgbClr val="FF000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dirty="0"/>
            <a:t>Operations planning teams do not reliably forecast the inventory quantities they will consume each year</a:t>
          </a:r>
        </a:p>
      </dsp:txBody>
      <dsp:txXfrm>
        <a:off x="4728460" y="3920474"/>
        <a:ext cx="1629902" cy="79036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96B513-819C-4862-9F40-7609F01AAD54}" type="datetimeFigureOut">
              <a:rPr lang="en-US" smtClean="0"/>
              <a:t>11/19/2016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25F712-435B-40E9-8714-9A8C0CA2D3FE}" type="slidenum">
              <a:rPr lang="en-US" smtClean="0"/>
              <a:t>‹#›</a:t>
            </a:fld>
            <a:endParaRPr lang="en-US"/>
          </a:p>
        </p:txBody>
      </p:sp>
    </p:spTree>
    <p:extLst>
      <p:ext uri="{BB962C8B-B14F-4D97-AF65-F5344CB8AC3E}">
        <p14:creationId xmlns:p14="http://schemas.microsoft.com/office/powerpoint/2010/main" val="8245699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325F712-435B-40E9-8714-9A8C0CA2D3FE}" type="slidenum">
              <a:rPr lang="en-US" smtClean="0"/>
              <a:t>3</a:t>
            </a:fld>
            <a:endParaRPr lang="en-US"/>
          </a:p>
        </p:txBody>
      </p:sp>
    </p:spTree>
    <p:extLst>
      <p:ext uri="{BB962C8B-B14F-4D97-AF65-F5344CB8AC3E}">
        <p14:creationId xmlns:p14="http://schemas.microsoft.com/office/powerpoint/2010/main" val="41207755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gradFill>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6726063"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3787" y="4243845"/>
            <a:ext cx="2307831" cy="276940"/>
          </a:xfrm>
          <a:prstGeom prst="rect">
            <a:avLst/>
          </a:prstGeom>
        </p:spPr>
      </p:pic>
      <p:sp>
        <p:nvSpPr>
          <p:cNvPr id="9" name="Rectangle 8"/>
          <p:cNvSpPr/>
          <p:nvPr/>
        </p:nvSpPr>
        <p:spPr bwMode="ltGray">
          <a:xfrm>
            <a:off x="0" y="2590078"/>
            <a:ext cx="6726064"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6833787" y="2590078"/>
            <a:ext cx="2307832"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10242" y="2733709"/>
            <a:ext cx="6069268" cy="1373070"/>
          </a:xfrm>
        </p:spPr>
        <p:txBody>
          <a:bodyPr anchor="b">
            <a:noAutofit/>
          </a:bodyPr>
          <a:lstStyle>
            <a:lvl1pPr algn="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510241" y="4394040"/>
            <a:ext cx="6108101"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4555655" y="5936188"/>
            <a:ext cx="2057400" cy="365125"/>
          </a:xfrm>
        </p:spPr>
        <p:txBody>
          <a:bodyPr/>
          <a:lstStyle/>
          <a:p>
            <a:fld id="{135C92C2-9475-4E53-A8FC-DDF875DB199B}" type="datetime1">
              <a:rPr lang="en-US" smtClean="0"/>
              <a:t>11/19/2016</a:t>
            </a:fld>
            <a:endParaRPr lang="en-US" dirty="0"/>
          </a:p>
        </p:txBody>
      </p:sp>
      <p:sp>
        <p:nvSpPr>
          <p:cNvPr id="5" name="Footer Placeholder 4"/>
          <p:cNvSpPr>
            <a:spLocks noGrp="1"/>
          </p:cNvSpPr>
          <p:nvPr>
            <p:ph type="ftr" sz="quarter" idx="11"/>
          </p:nvPr>
        </p:nvSpPr>
        <p:spPr>
          <a:xfrm>
            <a:off x="533401" y="5936189"/>
            <a:ext cx="4021666" cy="365125"/>
          </a:xfrm>
        </p:spPr>
        <p:txBody>
          <a:bodyPr/>
          <a:lstStyle/>
          <a:p>
            <a:endParaRPr lang="en-US" dirty="0"/>
          </a:p>
        </p:txBody>
      </p:sp>
      <p:sp>
        <p:nvSpPr>
          <p:cNvPr id="6" name="Slide Number Placeholder 5"/>
          <p:cNvSpPr>
            <a:spLocks noGrp="1"/>
          </p:cNvSpPr>
          <p:nvPr>
            <p:ph type="sldNum" sz="quarter" idx="12"/>
          </p:nvPr>
        </p:nvSpPr>
        <p:spPr>
          <a:xfrm>
            <a:off x="7010399" y="2750337"/>
            <a:ext cx="1370293" cy="1356442"/>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5630427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20" name="Group 19"/>
          <p:cNvGrpSpPr/>
          <p:nvPr/>
        </p:nvGrpSpPr>
        <p:grpSpPr>
          <a:xfrm>
            <a:off x="0" y="4572000"/>
            <a:ext cx="9161969" cy="1677035"/>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3403" y="4711617"/>
            <a:ext cx="6894770" cy="544482"/>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31639" y="609598"/>
            <a:ext cx="6896534"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33401" y="5256098"/>
            <a:ext cx="6894772" cy="54781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576C1A-4806-47BD-A734-B25E6F2B6994}" type="datetime1">
              <a:rPr lang="en-US" smtClean="0"/>
              <a:t>11/19/2016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7856438" y="4711310"/>
            <a:ext cx="1149836"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59267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21" name="Group 20"/>
          <p:cNvGrpSpPr/>
          <p:nvPr/>
        </p:nvGrpSpPr>
        <p:grpSpPr>
          <a:xfrm>
            <a:off x="0" y="4572000"/>
            <a:ext cx="9161969" cy="1677035"/>
            <a:chOff x="0" y="2895600"/>
            <a:chExt cx="9161969" cy="1677035"/>
          </a:xfrm>
        </p:grpSpPr>
        <p:pic>
          <p:nvPicPr>
            <p:cNvPr id="22" name="Picture 21"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3" name="Picture 22"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4" name="Rectangle 23"/>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24255" y="609597"/>
            <a:ext cx="6896534"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531638" y="4710340"/>
            <a:ext cx="6889151" cy="1101764"/>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0503F3-8C39-450E-8A51-FF3CE1E47AD1}" type="datetime1">
              <a:rPr lang="en-US" smtClean="0"/>
              <a:t>11/19/2016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7856438" y="4711616"/>
            <a:ext cx="1149836"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75644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29" name="Group 28"/>
          <p:cNvGrpSpPr/>
          <p:nvPr/>
        </p:nvGrpSpPr>
        <p:grpSpPr>
          <a:xfrm>
            <a:off x="0" y="4572000"/>
            <a:ext cx="9161969" cy="1677035"/>
            <a:chOff x="0" y="2895600"/>
            <a:chExt cx="9161969" cy="1677035"/>
          </a:xfrm>
        </p:grpSpPr>
        <p:pic>
          <p:nvPicPr>
            <p:cNvPr id="30" name="Picture 29"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1" name="Picture 30"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2" name="Rectangle 31"/>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67921" y="616983"/>
            <a:ext cx="642514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989438" y="3660763"/>
            <a:ext cx="5987731"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531638" y="4710340"/>
            <a:ext cx="6903919" cy="1101764"/>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3E1F9E-CA34-46AC-A3B5-51DC7B49FE00}" type="datetime1">
              <a:rPr lang="en-US" smtClean="0"/>
              <a:t>11/19/2016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7856438" y="4709926"/>
            <a:ext cx="1149836" cy="1090789"/>
          </a:xfrm>
        </p:spPr>
        <p:txBody>
          <a:bodyPr/>
          <a:lstStyle/>
          <a:p>
            <a:fld id="{6D22F896-40B5-4ADD-8801-0D06FADFA095}" type="slidenum">
              <a:rPr lang="en-US" smtClean="0"/>
              <a:t>‹#›</a:t>
            </a:fld>
            <a:endParaRPr lang="en-US" dirty="0"/>
          </a:p>
        </p:txBody>
      </p:sp>
      <p:sp>
        <p:nvSpPr>
          <p:cNvPr id="27" name="TextBox 26"/>
          <p:cNvSpPr txBox="1"/>
          <p:nvPr/>
        </p:nvSpPr>
        <p:spPr>
          <a:xfrm>
            <a:off x="270932" y="748116"/>
            <a:ext cx="5334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28" name="TextBox 27"/>
          <p:cNvSpPr txBox="1"/>
          <p:nvPr/>
        </p:nvSpPr>
        <p:spPr>
          <a:xfrm>
            <a:off x="6967191" y="2998573"/>
            <a:ext cx="457200" cy="584777"/>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0684349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22" name="Group 21"/>
          <p:cNvGrpSpPr/>
          <p:nvPr/>
        </p:nvGrpSpPr>
        <p:grpSpPr>
          <a:xfrm>
            <a:off x="0" y="4572000"/>
            <a:ext cx="9161969" cy="1677035"/>
            <a:chOff x="0" y="2895600"/>
            <a:chExt cx="9161969" cy="1677035"/>
          </a:xfrm>
        </p:grpSpPr>
        <p:pic>
          <p:nvPicPr>
            <p:cNvPr id="23" name="Picture 22"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4" name="Picture 23"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5" name="Rectangle 24"/>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8" y="4710340"/>
            <a:ext cx="6896534" cy="589812"/>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531639" y="5300150"/>
            <a:ext cx="6896534" cy="51195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A2DA01-B210-4CC6-B6EF-9F9B2ED8C820}" type="datetime1">
              <a:rPr lang="en-US" smtClean="0"/>
              <a:t>11/19/2016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7856438" y="4709926"/>
            <a:ext cx="1149836"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22788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p:nvGrpSpPr>
        <p:grpSpPr>
          <a:xfrm>
            <a:off x="0" y="609600"/>
            <a:ext cx="9161969" cy="1677035"/>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5" name="Title 1"/>
          <p:cNvSpPr>
            <a:spLocks noGrp="1"/>
          </p:cNvSpPr>
          <p:nvPr>
            <p:ph type="title"/>
          </p:nvPr>
        </p:nvSpPr>
        <p:spPr>
          <a:xfrm>
            <a:off x="531639" y="753228"/>
            <a:ext cx="6896534"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532629" y="2329489"/>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539777" y="3015290"/>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2878413" y="2336873"/>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2879710" y="3007906"/>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5226136" y="2336873"/>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5233520" y="3007905"/>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130E376C-C07F-4A22-9205-7CE3C1E028D0}" type="datetime1">
              <a:rPr lang="en-US" smtClean="0"/>
              <a:t>11/19/2016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654312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grpSp>
        <p:nvGrpSpPr>
          <p:cNvPr id="34" name="Group 33"/>
          <p:cNvGrpSpPr/>
          <p:nvPr/>
        </p:nvGrpSpPr>
        <p:grpSpPr>
          <a:xfrm>
            <a:off x="0" y="609600"/>
            <a:ext cx="9161969" cy="1677035"/>
            <a:chOff x="0" y="2895600"/>
            <a:chExt cx="9161969" cy="1677035"/>
          </a:xfrm>
        </p:grpSpPr>
        <p:pic>
          <p:nvPicPr>
            <p:cNvPr id="35" name="Picture 34"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6" name="Picture 35"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7" name="Rectangle 36"/>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0" name="Title 1"/>
          <p:cNvSpPr>
            <a:spLocks noGrp="1"/>
          </p:cNvSpPr>
          <p:nvPr>
            <p:ph type="title"/>
          </p:nvPr>
        </p:nvSpPr>
        <p:spPr>
          <a:xfrm>
            <a:off x="531639" y="753228"/>
            <a:ext cx="6896534"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532391" y="4297503"/>
            <a:ext cx="2192257"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532391" y="2336873"/>
            <a:ext cx="2192257"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532391" y="4873765"/>
            <a:ext cx="219225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2870497" y="4297503"/>
            <a:ext cx="221507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2870497" y="2336873"/>
            <a:ext cx="221507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2869483" y="4873764"/>
            <a:ext cx="2218004"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5231028" y="4297503"/>
            <a:ext cx="2194333"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5231027" y="2336873"/>
            <a:ext cx="2194333"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230934" y="4873762"/>
            <a:ext cx="2197239"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0B7E6A8C-4F91-4D21-9450-0FB8D024872A}" type="datetime1">
              <a:rPr lang="en-US" smtClean="0"/>
              <a:t>11/19/2016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87070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16" name="Group 15"/>
          <p:cNvGrpSpPr/>
          <p:nvPr/>
        </p:nvGrpSpPr>
        <p:grpSpPr>
          <a:xfrm>
            <a:off x="0" y="609600"/>
            <a:ext cx="9161969" cy="1677035"/>
            <a:chOff x="0" y="2895600"/>
            <a:chExt cx="9161969" cy="1677035"/>
          </a:xfrm>
        </p:grpSpPr>
        <p:pic>
          <p:nvPicPr>
            <p:cNvPr id="17" name="Picture 16"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8" name="Picture 17"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9" name="Rectangle 18"/>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8"/>
            <a:ext cx="6896534" cy="1080938"/>
          </a:xfrm>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9ABB596-5700-4861-8260-8547C4F67AB0}" type="datetime1">
              <a:rPr lang="en-US" smtClean="0"/>
              <a:t>11/19/2016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066274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4" name="Group 13"/>
          <p:cNvGrpSpPr/>
          <p:nvPr/>
        </p:nvGrpSpPr>
        <p:grpSpPr>
          <a:xfrm rot="5400000">
            <a:off x="4575305" y="2747178"/>
            <a:ext cx="6862555" cy="1368199"/>
            <a:chOff x="2281445" y="609600"/>
            <a:chExt cx="6862555" cy="1368199"/>
          </a:xfrm>
        </p:grpSpPr>
        <p:sp>
          <p:nvSpPr>
            <p:cNvPr id="12" name="Rectangle 11"/>
            <p:cNvSpPr/>
            <p:nvPr/>
          </p:nvSpPr>
          <p:spPr bwMode="ltGray">
            <a:xfrm>
              <a:off x="2281445" y="609601"/>
              <a:ext cx="5285695"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464798" y="609597"/>
            <a:ext cx="1069602" cy="4461936"/>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0241" y="609598"/>
            <a:ext cx="6576359"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5029144" y="5936188"/>
            <a:ext cx="2057400" cy="365125"/>
          </a:xfrm>
        </p:spPr>
        <p:txBody>
          <a:bodyPr/>
          <a:lstStyle/>
          <a:p>
            <a:fld id="{B73E73CF-125C-4270-8FAA-621C0BD211AE}" type="datetime1">
              <a:rPr lang="en-US" smtClean="0"/>
              <a:t>11/19/2016</a:t>
            </a:fld>
            <a:endParaRPr lang="en-US" dirty="0"/>
          </a:p>
        </p:txBody>
      </p:sp>
      <p:sp>
        <p:nvSpPr>
          <p:cNvPr id="5" name="Footer Placeholder 4"/>
          <p:cNvSpPr>
            <a:spLocks noGrp="1"/>
          </p:cNvSpPr>
          <p:nvPr>
            <p:ph type="ftr" sz="quarter" idx="11"/>
          </p:nvPr>
        </p:nvSpPr>
        <p:spPr>
          <a:xfrm>
            <a:off x="510241" y="5936189"/>
            <a:ext cx="4518959" cy="365125"/>
          </a:xfrm>
        </p:spPr>
        <p:txBody>
          <a:bodyPr/>
          <a:lstStyle/>
          <a:p>
            <a:endParaRPr lang="en-US" dirty="0"/>
          </a:p>
        </p:txBody>
      </p:sp>
      <p:sp>
        <p:nvSpPr>
          <p:cNvPr id="6" name="Slide Number Placeholder 5"/>
          <p:cNvSpPr>
            <a:spLocks noGrp="1"/>
          </p:cNvSpPr>
          <p:nvPr>
            <p:ph type="sldNum" sz="quarter" idx="12"/>
          </p:nvPr>
        </p:nvSpPr>
        <p:spPr>
          <a:xfrm>
            <a:off x="7431152" y="5432500"/>
            <a:ext cx="1149636" cy="1273100"/>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4667346"/>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tx1"/>
        </a:solidFill>
        <a:effectLst/>
      </p:bgPr>
    </p:bg>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6726063"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3787" y="4243845"/>
            <a:ext cx="2307831" cy="276940"/>
          </a:xfrm>
          <a:prstGeom prst="rect">
            <a:avLst/>
          </a:prstGeom>
        </p:spPr>
      </p:pic>
      <p:sp>
        <p:nvSpPr>
          <p:cNvPr id="9" name="Rectangle 8"/>
          <p:cNvSpPr/>
          <p:nvPr/>
        </p:nvSpPr>
        <p:spPr bwMode="ltGray">
          <a:xfrm>
            <a:off x="0" y="2590078"/>
            <a:ext cx="6726064"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6833787" y="2590078"/>
            <a:ext cx="2307832"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10242" y="2733709"/>
            <a:ext cx="6069268" cy="1373070"/>
          </a:xfrm>
        </p:spPr>
        <p:txBody>
          <a:bodyPr anchor="b">
            <a:noAutofit/>
          </a:bodyPr>
          <a:lstStyle>
            <a:lvl1pPr algn="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510241" y="4394040"/>
            <a:ext cx="6108101"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4555655" y="5936188"/>
            <a:ext cx="2057400" cy="365125"/>
          </a:xfrm>
        </p:spPr>
        <p:txBody>
          <a:bodyPr/>
          <a:lstStyle/>
          <a:p>
            <a:fld id="{1C465688-BF1C-42DC-84B8-6418650C4F8E}" type="datetime1">
              <a:rPr lang="en-US" smtClean="0"/>
              <a:t>11/19/2016</a:t>
            </a:fld>
            <a:endParaRPr lang="en-US" dirty="0"/>
          </a:p>
        </p:txBody>
      </p:sp>
      <p:sp>
        <p:nvSpPr>
          <p:cNvPr id="5" name="Footer Placeholder 4"/>
          <p:cNvSpPr>
            <a:spLocks noGrp="1"/>
          </p:cNvSpPr>
          <p:nvPr>
            <p:ph type="ftr" sz="quarter" idx="11"/>
          </p:nvPr>
        </p:nvSpPr>
        <p:spPr>
          <a:xfrm>
            <a:off x="533401" y="5936189"/>
            <a:ext cx="4021666" cy="365125"/>
          </a:xfrm>
        </p:spPr>
        <p:txBody>
          <a:bodyPr/>
          <a:lstStyle/>
          <a:p>
            <a:endParaRPr lang="en-US" dirty="0"/>
          </a:p>
        </p:txBody>
      </p:sp>
      <p:sp>
        <p:nvSpPr>
          <p:cNvPr id="6" name="Slide Number Placeholder 5"/>
          <p:cNvSpPr>
            <a:spLocks noGrp="1"/>
          </p:cNvSpPr>
          <p:nvPr>
            <p:ph type="sldNum" sz="quarter" idx="12"/>
          </p:nvPr>
        </p:nvSpPr>
        <p:spPr>
          <a:xfrm>
            <a:off x="7010399" y="2750337"/>
            <a:ext cx="1370293" cy="1356442"/>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68323847"/>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tx1"/>
        </a:solidFill>
        <a:effectLst/>
      </p:bgPr>
    </p:bg>
    <p:spTree>
      <p:nvGrpSpPr>
        <p:cNvPr id="1" name=""/>
        <p:cNvGrpSpPr/>
        <p:nvPr/>
      </p:nvGrpSpPr>
      <p:grpSpPr>
        <a:xfrm>
          <a:off x="0" y="0"/>
          <a:ext cx="0" cy="0"/>
          <a:chOff x="0" y="0"/>
          <a:chExt cx="0" cy="0"/>
        </a:xfrm>
      </p:grpSpPr>
      <p:grpSp>
        <p:nvGrpSpPr>
          <p:cNvPr id="27" name="Group 26"/>
          <p:cNvGrpSpPr/>
          <p:nvPr/>
        </p:nvGrpSpPr>
        <p:grpSpPr>
          <a:xfrm>
            <a:off x="0" y="609600"/>
            <a:ext cx="9161969" cy="1677035"/>
            <a:chOff x="0" y="2895600"/>
            <a:chExt cx="9161969" cy="1677035"/>
          </a:xfrm>
        </p:grpSpPr>
        <p:pic>
          <p:nvPicPr>
            <p:cNvPr id="28" name="Picture 2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9" name="Picture 2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0" name="Rectangle 2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CA87087-D505-4B2E-86E2-5ED6654240A6}" type="datetime1">
              <a:rPr lang="en-US" smtClean="0"/>
              <a:t>11/19/2016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4093091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gradFill>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grpSp>
        <p:nvGrpSpPr>
          <p:cNvPr id="27" name="Group 26"/>
          <p:cNvGrpSpPr/>
          <p:nvPr/>
        </p:nvGrpSpPr>
        <p:grpSpPr>
          <a:xfrm>
            <a:off x="0" y="609600"/>
            <a:ext cx="9161969" cy="1677035"/>
            <a:chOff x="0" y="2895600"/>
            <a:chExt cx="9161969" cy="1677035"/>
          </a:xfrm>
        </p:grpSpPr>
        <p:pic>
          <p:nvPicPr>
            <p:cNvPr id="28" name="Picture 2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9" name="Picture 2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0" name="Rectangle 2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65EC8BB-FAD7-46E7-A968-A911A8C60B2E}" type="datetime1">
              <a:rPr lang="en-US" smtClean="0"/>
              <a:t>11/19/2016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8779518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2_Title and Content">
    <p:bg>
      <p:bgPr>
        <a:solidFill>
          <a:schemeClr val="tx1"/>
        </a:solidFill>
        <a:effectLst/>
      </p:bgPr>
    </p:bg>
    <p:spTree>
      <p:nvGrpSpPr>
        <p:cNvPr id="1" name=""/>
        <p:cNvGrpSpPr/>
        <p:nvPr/>
      </p:nvGrpSpPr>
      <p:grpSpPr>
        <a:xfrm>
          <a:off x="0" y="0"/>
          <a:ext cx="0" cy="0"/>
          <a:chOff x="0" y="0"/>
          <a:chExt cx="0" cy="0"/>
        </a:xfrm>
      </p:grpSpPr>
      <p:grpSp>
        <p:nvGrpSpPr>
          <p:cNvPr id="27" name="Group 26"/>
          <p:cNvGrpSpPr/>
          <p:nvPr/>
        </p:nvGrpSpPr>
        <p:grpSpPr>
          <a:xfrm>
            <a:off x="0" y="3428"/>
            <a:ext cx="9161969" cy="1229471"/>
            <a:chOff x="0" y="2895600"/>
            <a:chExt cx="9161969" cy="1677035"/>
          </a:xfrm>
        </p:grpSpPr>
        <p:pic>
          <p:nvPicPr>
            <p:cNvPr id="28" name="Picture 2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9" name="Picture 2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0" name="Rectangle 2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147056"/>
            <a:ext cx="6896534" cy="792459"/>
          </a:xfrm>
        </p:spPr>
        <p:txBody>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33400" y="1290831"/>
            <a:ext cx="8168811" cy="464535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688517" y="5936189"/>
            <a:ext cx="2057400" cy="365125"/>
          </a:xfrm>
        </p:spPr>
        <p:txBody>
          <a:bodyPr/>
          <a:lstStyle/>
          <a:p>
            <a:fld id="{135FF8CF-2476-4A07-9C2A-A0E70EAF88A9}" type="datetime1">
              <a:rPr lang="en-US" smtClean="0"/>
              <a:t>11/19/2016</a:t>
            </a:fld>
            <a:endParaRPr lang="en-US" dirty="0"/>
          </a:p>
        </p:txBody>
      </p:sp>
      <p:sp>
        <p:nvSpPr>
          <p:cNvPr id="5" name="Footer Placeholder 4"/>
          <p:cNvSpPr>
            <a:spLocks noGrp="1"/>
          </p:cNvSpPr>
          <p:nvPr>
            <p:ph type="ftr" sz="quarter" idx="11"/>
          </p:nvPr>
        </p:nvSpPr>
        <p:spPr>
          <a:xfrm>
            <a:off x="533400" y="5936189"/>
            <a:ext cx="6155117" cy="365125"/>
          </a:xfrm>
        </p:spPr>
        <p:txBody>
          <a:bodyPr/>
          <a:lstStyle/>
          <a:p>
            <a:endParaRPr lang="en-US" dirty="0"/>
          </a:p>
        </p:txBody>
      </p:sp>
      <p:sp>
        <p:nvSpPr>
          <p:cNvPr id="6" name="Slide Number Placeholder 5"/>
          <p:cNvSpPr>
            <a:spLocks noGrp="1"/>
          </p:cNvSpPr>
          <p:nvPr>
            <p:ph type="sldNum" sz="quarter" idx="12"/>
          </p:nvPr>
        </p:nvSpPr>
        <p:spPr>
          <a:xfrm>
            <a:off x="7848600" y="147056"/>
            <a:ext cx="1157674" cy="799681"/>
          </a:xfrm>
        </p:spPr>
        <p:txBody>
          <a:bodyPr/>
          <a:lstStyle>
            <a:lvl1pPr>
              <a:defRPr sz="2800"/>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92591312"/>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1_Section Header">
    <p:bg>
      <p:bgPr>
        <a:solidFill>
          <a:schemeClr val="tx1"/>
        </a:solidFill>
        <a:effectLst/>
      </p:bgPr>
    </p:bg>
    <p:spTree>
      <p:nvGrpSpPr>
        <p:cNvPr id="1" name=""/>
        <p:cNvGrpSpPr/>
        <p:nvPr/>
      </p:nvGrpSpPr>
      <p:grpSpPr>
        <a:xfrm>
          <a:off x="0" y="0"/>
          <a:ext cx="0" cy="0"/>
          <a:chOff x="0" y="0"/>
          <a:chExt cx="0" cy="0"/>
        </a:xfrm>
      </p:grpSpPr>
      <p:grpSp>
        <p:nvGrpSpPr>
          <p:cNvPr id="18" name="Group 17"/>
          <p:cNvGrpSpPr/>
          <p:nvPr/>
        </p:nvGrpSpPr>
        <p:grpSpPr>
          <a:xfrm>
            <a:off x="0" y="2728432"/>
            <a:ext cx="9161969" cy="1677035"/>
            <a:chOff x="0" y="2895600"/>
            <a:chExt cx="9161969" cy="1677035"/>
          </a:xfrm>
        </p:grpSpPr>
        <p:pic>
          <p:nvPicPr>
            <p:cNvPr id="19" name="Picture 1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0" name="Picture 19"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1" name="Rectangle 20"/>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2869895"/>
            <a:ext cx="688915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531639" y="4232172"/>
            <a:ext cx="688915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5365810" y="5936188"/>
            <a:ext cx="2057400" cy="365125"/>
          </a:xfrm>
        </p:spPr>
        <p:txBody>
          <a:bodyPr/>
          <a:lstStyle/>
          <a:p>
            <a:fld id="{0C27097B-7E24-41D8-83C8-56488EC78F86}" type="datetime1">
              <a:rPr lang="en-US" smtClean="0"/>
              <a:t>11/19/2016</a:t>
            </a:fld>
            <a:endParaRPr lang="en-US" dirty="0"/>
          </a:p>
        </p:txBody>
      </p:sp>
      <p:sp>
        <p:nvSpPr>
          <p:cNvPr id="5" name="Footer Placeholder 4"/>
          <p:cNvSpPr>
            <a:spLocks noGrp="1"/>
          </p:cNvSpPr>
          <p:nvPr>
            <p:ph type="ftr" sz="quarter" idx="11"/>
          </p:nvPr>
        </p:nvSpPr>
        <p:spPr>
          <a:xfrm>
            <a:off x="533400" y="5936189"/>
            <a:ext cx="4834673" cy="365125"/>
          </a:xfrm>
        </p:spPr>
        <p:txBody>
          <a:bodyPr/>
          <a:lstStyle/>
          <a:p>
            <a:endParaRPr lang="en-US" dirty="0"/>
          </a:p>
        </p:txBody>
      </p:sp>
      <p:sp>
        <p:nvSpPr>
          <p:cNvPr id="6" name="Slide Number Placeholder 5"/>
          <p:cNvSpPr>
            <a:spLocks noGrp="1"/>
          </p:cNvSpPr>
          <p:nvPr>
            <p:ph type="sldNum" sz="quarter" idx="12"/>
          </p:nvPr>
        </p:nvSpPr>
        <p:spPr>
          <a:xfrm>
            <a:off x="7856438" y="2869896"/>
            <a:ext cx="1149836"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34091732"/>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1_Two Content">
    <p:bg>
      <p:bgPr>
        <a:solidFill>
          <a:schemeClr val="tx1"/>
        </a:solidFill>
        <a:effectLst/>
      </p:bgPr>
    </p:bg>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3400" y="753228"/>
            <a:ext cx="6887390" cy="1080938"/>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33400" y="2336873"/>
            <a:ext cx="3357899"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061128" y="2336873"/>
            <a:ext cx="3359661"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BBA58FD-EA3B-448D-8D60-E188C72B173B}" type="datetime1">
              <a:rPr lang="en-US" smtClean="0"/>
              <a:t>11/19/2016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16108091"/>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tx1"/>
        </a:solidFill>
        <a:effectLst/>
      </p:bgPr>
    </p:bg>
    <p:spTree>
      <p:nvGrpSpPr>
        <p:cNvPr id="1" name=""/>
        <p:cNvGrpSpPr/>
        <p:nvPr/>
      </p:nvGrpSpPr>
      <p:grpSpPr>
        <a:xfrm>
          <a:off x="0" y="0"/>
          <a:ext cx="0" cy="0"/>
          <a:chOff x="0" y="0"/>
          <a:chExt cx="0" cy="0"/>
        </a:xfrm>
      </p:grpSpPr>
      <p:grpSp>
        <p:nvGrpSpPr>
          <p:cNvPr id="28" name="Group 27"/>
          <p:cNvGrpSpPr/>
          <p:nvPr/>
        </p:nvGrpSpPr>
        <p:grpSpPr>
          <a:xfrm>
            <a:off x="0" y="609600"/>
            <a:ext cx="9161969" cy="1677035"/>
            <a:chOff x="0" y="2895600"/>
            <a:chExt cx="9161969" cy="1677035"/>
          </a:xfrm>
        </p:grpSpPr>
        <p:pic>
          <p:nvPicPr>
            <p:cNvPr id="29" name="Picture 2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0" name="Picture 29"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1" name="Rectangle 30"/>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30"/>
            <a:ext cx="6896534"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760988" y="2336874"/>
            <a:ext cx="3145080"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31638" y="3030009"/>
            <a:ext cx="336704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82646" y="2336873"/>
            <a:ext cx="3145527"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061129" y="3030009"/>
            <a:ext cx="3367044"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A41BC79-9194-44C8-B7C0-D871ABAE166D}" type="datetime1">
              <a:rPr lang="en-US" smtClean="0"/>
              <a:t>11/19/2016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2180235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1_Title Only">
    <p:bg>
      <p:bgPr>
        <a:solidFill>
          <a:schemeClr val="tx1"/>
        </a:solidFill>
        <a:effectLst/>
      </p:bgPr>
    </p:bg>
    <p:spTree>
      <p:nvGrpSpPr>
        <p:cNvPr id="1" name=""/>
        <p:cNvGrpSpPr/>
        <p:nvPr/>
      </p:nvGrpSpPr>
      <p:grpSpPr>
        <a:xfrm>
          <a:off x="0" y="0"/>
          <a:ext cx="0" cy="0"/>
          <a:chOff x="0" y="0"/>
          <a:chExt cx="0" cy="0"/>
        </a:xfrm>
      </p:grpSpPr>
      <p:grpSp>
        <p:nvGrpSpPr>
          <p:cNvPr id="15" name="Group 14"/>
          <p:cNvGrpSpPr/>
          <p:nvPr/>
        </p:nvGrpSpPr>
        <p:grpSpPr>
          <a:xfrm>
            <a:off x="0" y="609600"/>
            <a:ext cx="9161969" cy="1677035"/>
            <a:chOff x="0" y="2895600"/>
            <a:chExt cx="9161969" cy="1677035"/>
          </a:xfrm>
        </p:grpSpPr>
        <p:pic>
          <p:nvPicPr>
            <p:cNvPr id="16" name="Picture 15"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7" name="Picture 16"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8" name="Rectangle 17"/>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FF945B1-CA77-4236-A00E-5B3BACB7D817}" type="datetime1">
              <a:rPr lang="en-US" smtClean="0"/>
              <a:t>11/19/2016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53768499"/>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tx1"/>
        </a:solidFill>
        <a:effectLst/>
      </p:bgPr>
    </p:bg>
    <p:spTree>
      <p:nvGrpSpPr>
        <p:cNvPr id="1" name=""/>
        <p:cNvGrpSpPr/>
        <p:nvPr/>
      </p:nvGrpSpPr>
      <p:grpSpPr>
        <a:xfrm>
          <a:off x="0" y="0"/>
          <a:ext cx="0" cy="0"/>
          <a:chOff x="0" y="0"/>
          <a:chExt cx="0" cy="0"/>
        </a:xfrm>
      </p:grpSpPr>
      <p:pic>
        <p:nvPicPr>
          <p:cNvPr id="12" name="Picture 11" descr="HD-ShadowShort.png"/>
          <p:cNvPicPr>
            <a:picLocks noChangeAspect="1"/>
          </p:cNvPicPr>
          <p:nvPr/>
        </p:nvPicPr>
        <p:blipFill rotWithShape="1">
          <a:blip r:embed="rId2">
            <a:extLst>
              <a:ext uri="{28A0092B-C50C-407E-A947-70E740481C1C}">
                <a14:useLocalDpi xmlns:a14="http://schemas.microsoft.com/office/drawing/2010/main" val="0"/>
              </a:ext>
            </a:extLst>
          </a:blip>
          <a:srcRect r="9871"/>
          <a:stretch/>
        </p:blipFill>
        <p:spPr>
          <a:xfrm>
            <a:off x="7717217" y="1973262"/>
            <a:ext cx="1444752" cy="144270"/>
          </a:xfrm>
          <a:prstGeom prst="rect">
            <a:avLst/>
          </a:prstGeom>
        </p:spPr>
      </p:pic>
      <p:sp>
        <p:nvSpPr>
          <p:cNvPr id="14" name="Rectangle 13"/>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A8074551-BDD0-4711-854A-4D7674084610}" type="datetime1">
              <a:rPr lang="en-US" smtClean="0"/>
              <a:t>11/19/2016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8209705"/>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1_Content with Caption">
    <p:bg>
      <p:bgPr>
        <a:solidFill>
          <a:schemeClr val="tx1"/>
        </a:solidFill>
        <a:effectLst/>
      </p:bgPr>
    </p:bg>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7"/>
            <a:ext cx="6896534"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3514385" y="2336874"/>
            <a:ext cx="3913788"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33401" y="2336873"/>
            <a:ext cx="2796240"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AD1EC8-70EF-4D19-88D7-027A0189EC34}" type="datetime1">
              <a:rPr lang="en-US" smtClean="0"/>
              <a:t>11/19/2016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99959740"/>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1_Picture with Caption">
    <p:bg>
      <p:bgPr>
        <a:solidFill>
          <a:schemeClr val="tx1"/>
        </a:solidFill>
        <a:effectLst/>
      </p:bgPr>
    </p:bg>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8"/>
            <a:ext cx="6896534"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10956" y="2336874"/>
            <a:ext cx="3917217"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31638" y="2336874"/>
            <a:ext cx="2798487"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C2E06C-BE91-4B39-91A8-54FEB831E8B0}" type="datetime1">
              <a:rPr lang="en-US" smtClean="0"/>
              <a:t>11/19/2016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7475702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1_Panoramic Picture with Caption">
    <p:bg>
      <p:bgPr>
        <a:solidFill>
          <a:schemeClr val="tx1"/>
        </a:solidFill>
        <a:effectLst/>
      </p:bgPr>
    </p:bg>
    <p:spTree>
      <p:nvGrpSpPr>
        <p:cNvPr id="1" name=""/>
        <p:cNvGrpSpPr/>
        <p:nvPr/>
      </p:nvGrpSpPr>
      <p:grpSpPr>
        <a:xfrm>
          <a:off x="0" y="0"/>
          <a:ext cx="0" cy="0"/>
          <a:chOff x="0" y="0"/>
          <a:chExt cx="0" cy="0"/>
        </a:xfrm>
      </p:grpSpPr>
      <p:grpSp>
        <p:nvGrpSpPr>
          <p:cNvPr id="20" name="Group 19"/>
          <p:cNvGrpSpPr/>
          <p:nvPr/>
        </p:nvGrpSpPr>
        <p:grpSpPr>
          <a:xfrm>
            <a:off x="0" y="4572000"/>
            <a:ext cx="9161969" cy="1677035"/>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3403" y="4711617"/>
            <a:ext cx="6894770" cy="544482"/>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31639" y="609598"/>
            <a:ext cx="6896534"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33401" y="5256098"/>
            <a:ext cx="6894772" cy="54781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623674-8D06-4BCA-963C-587F752185C0}" type="datetime1">
              <a:rPr lang="en-US" smtClean="0"/>
              <a:t>11/19/2016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7856438" y="4711310"/>
            <a:ext cx="1149836"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4603839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_Title and Caption">
    <p:bg>
      <p:bgPr>
        <a:solidFill>
          <a:schemeClr val="tx1"/>
        </a:solidFill>
        <a:effectLst/>
      </p:bgPr>
    </p:bg>
    <p:spTree>
      <p:nvGrpSpPr>
        <p:cNvPr id="1" name=""/>
        <p:cNvGrpSpPr/>
        <p:nvPr/>
      </p:nvGrpSpPr>
      <p:grpSpPr>
        <a:xfrm>
          <a:off x="0" y="0"/>
          <a:ext cx="0" cy="0"/>
          <a:chOff x="0" y="0"/>
          <a:chExt cx="0" cy="0"/>
        </a:xfrm>
      </p:grpSpPr>
      <p:grpSp>
        <p:nvGrpSpPr>
          <p:cNvPr id="21" name="Group 20"/>
          <p:cNvGrpSpPr/>
          <p:nvPr/>
        </p:nvGrpSpPr>
        <p:grpSpPr>
          <a:xfrm>
            <a:off x="0" y="4572000"/>
            <a:ext cx="9161969" cy="1677035"/>
            <a:chOff x="0" y="2895600"/>
            <a:chExt cx="9161969" cy="1677035"/>
          </a:xfrm>
        </p:grpSpPr>
        <p:pic>
          <p:nvPicPr>
            <p:cNvPr id="22" name="Picture 21"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3" name="Picture 22"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4" name="Rectangle 23"/>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24255" y="609597"/>
            <a:ext cx="6896534"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531638" y="4710340"/>
            <a:ext cx="6889151" cy="1101764"/>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3FFB2A-C601-4BC5-8A59-6840CA8E21B6}" type="datetime1">
              <a:rPr lang="en-US" smtClean="0"/>
              <a:t>11/19/2016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7856438" y="4711616"/>
            <a:ext cx="1149836"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68618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p:nvGrpSpPr>
        <p:grpSpPr>
          <a:xfrm>
            <a:off x="0" y="2728432"/>
            <a:ext cx="9161969" cy="1677035"/>
            <a:chOff x="0" y="2895600"/>
            <a:chExt cx="9161969" cy="1677035"/>
          </a:xfrm>
        </p:grpSpPr>
        <p:pic>
          <p:nvPicPr>
            <p:cNvPr id="19" name="Picture 1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0" name="Picture 19"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1" name="Rectangle 20"/>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2869895"/>
            <a:ext cx="688915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531639" y="4232172"/>
            <a:ext cx="688915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5365810" y="5936188"/>
            <a:ext cx="2057400" cy="365125"/>
          </a:xfrm>
        </p:spPr>
        <p:txBody>
          <a:bodyPr/>
          <a:lstStyle/>
          <a:p>
            <a:fld id="{5EE15717-9B90-485F-ACED-05089BB7CB28}" type="datetime1">
              <a:rPr lang="en-US" smtClean="0"/>
              <a:t>11/19/2016</a:t>
            </a:fld>
            <a:endParaRPr lang="en-US" dirty="0"/>
          </a:p>
        </p:txBody>
      </p:sp>
      <p:sp>
        <p:nvSpPr>
          <p:cNvPr id="5" name="Footer Placeholder 4"/>
          <p:cNvSpPr>
            <a:spLocks noGrp="1"/>
          </p:cNvSpPr>
          <p:nvPr>
            <p:ph type="ftr" sz="quarter" idx="11"/>
          </p:nvPr>
        </p:nvSpPr>
        <p:spPr>
          <a:xfrm>
            <a:off x="533400" y="5936189"/>
            <a:ext cx="4834673" cy="365125"/>
          </a:xfrm>
        </p:spPr>
        <p:txBody>
          <a:bodyPr/>
          <a:lstStyle/>
          <a:p>
            <a:endParaRPr lang="en-US" dirty="0"/>
          </a:p>
        </p:txBody>
      </p:sp>
      <p:sp>
        <p:nvSpPr>
          <p:cNvPr id="6" name="Slide Number Placeholder 5"/>
          <p:cNvSpPr>
            <a:spLocks noGrp="1"/>
          </p:cNvSpPr>
          <p:nvPr>
            <p:ph type="sldNum" sz="quarter" idx="12"/>
          </p:nvPr>
        </p:nvSpPr>
        <p:spPr>
          <a:xfrm>
            <a:off x="7856438" y="2869896"/>
            <a:ext cx="1149836"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20572200"/>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1_Quote with Caption">
    <p:bg>
      <p:bgPr>
        <a:solidFill>
          <a:schemeClr val="tx1"/>
        </a:solidFill>
        <a:effectLst/>
      </p:bgPr>
    </p:bg>
    <p:spTree>
      <p:nvGrpSpPr>
        <p:cNvPr id="1" name=""/>
        <p:cNvGrpSpPr/>
        <p:nvPr/>
      </p:nvGrpSpPr>
      <p:grpSpPr>
        <a:xfrm>
          <a:off x="0" y="0"/>
          <a:ext cx="0" cy="0"/>
          <a:chOff x="0" y="0"/>
          <a:chExt cx="0" cy="0"/>
        </a:xfrm>
      </p:grpSpPr>
      <p:grpSp>
        <p:nvGrpSpPr>
          <p:cNvPr id="29" name="Group 28"/>
          <p:cNvGrpSpPr/>
          <p:nvPr/>
        </p:nvGrpSpPr>
        <p:grpSpPr>
          <a:xfrm>
            <a:off x="0" y="4572000"/>
            <a:ext cx="9161969" cy="1677035"/>
            <a:chOff x="0" y="2895600"/>
            <a:chExt cx="9161969" cy="1677035"/>
          </a:xfrm>
        </p:grpSpPr>
        <p:pic>
          <p:nvPicPr>
            <p:cNvPr id="30" name="Picture 29"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1" name="Picture 30"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2" name="Rectangle 31"/>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67921" y="616983"/>
            <a:ext cx="642514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989438" y="3660763"/>
            <a:ext cx="5987731"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531638" y="4710340"/>
            <a:ext cx="6903919" cy="1101764"/>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47AA60-ACCC-4399-92FA-87B6B50ABC5E}" type="datetime1">
              <a:rPr lang="en-US" smtClean="0"/>
              <a:t>11/19/2016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7856438" y="4709926"/>
            <a:ext cx="1149836" cy="1090789"/>
          </a:xfrm>
        </p:spPr>
        <p:txBody>
          <a:bodyPr/>
          <a:lstStyle/>
          <a:p>
            <a:fld id="{6D22F896-40B5-4ADD-8801-0D06FADFA095}" type="slidenum">
              <a:rPr lang="en-US" smtClean="0"/>
              <a:t>‹#›</a:t>
            </a:fld>
            <a:endParaRPr lang="en-US" dirty="0"/>
          </a:p>
        </p:txBody>
      </p:sp>
      <p:sp>
        <p:nvSpPr>
          <p:cNvPr id="27" name="TextBox 26"/>
          <p:cNvSpPr txBox="1"/>
          <p:nvPr/>
        </p:nvSpPr>
        <p:spPr>
          <a:xfrm>
            <a:off x="270932" y="748116"/>
            <a:ext cx="5334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28" name="TextBox 27"/>
          <p:cNvSpPr txBox="1"/>
          <p:nvPr/>
        </p:nvSpPr>
        <p:spPr>
          <a:xfrm>
            <a:off x="6967191" y="2998573"/>
            <a:ext cx="457200" cy="584777"/>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32500552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1_Name Card">
    <p:bg>
      <p:bgPr>
        <a:solidFill>
          <a:schemeClr val="tx1"/>
        </a:solidFill>
        <a:effectLst/>
      </p:bgPr>
    </p:bg>
    <p:spTree>
      <p:nvGrpSpPr>
        <p:cNvPr id="1" name=""/>
        <p:cNvGrpSpPr/>
        <p:nvPr/>
      </p:nvGrpSpPr>
      <p:grpSpPr>
        <a:xfrm>
          <a:off x="0" y="0"/>
          <a:ext cx="0" cy="0"/>
          <a:chOff x="0" y="0"/>
          <a:chExt cx="0" cy="0"/>
        </a:xfrm>
      </p:grpSpPr>
      <p:grpSp>
        <p:nvGrpSpPr>
          <p:cNvPr id="22" name="Group 21"/>
          <p:cNvGrpSpPr/>
          <p:nvPr/>
        </p:nvGrpSpPr>
        <p:grpSpPr>
          <a:xfrm>
            <a:off x="0" y="4572000"/>
            <a:ext cx="9161969" cy="1677035"/>
            <a:chOff x="0" y="2895600"/>
            <a:chExt cx="9161969" cy="1677035"/>
          </a:xfrm>
        </p:grpSpPr>
        <p:pic>
          <p:nvPicPr>
            <p:cNvPr id="23" name="Picture 22"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4" name="Picture 23"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5" name="Rectangle 24"/>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8" y="4710340"/>
            <a:ext cx="6896534" cy="589812"/>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531639" y="5300150"/>
            <a:ext cx="6896534" cy="51195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4441FE-F0A5-45C8-8B7B-E8ED98B5060B}" type="datetime1">
              <a:rPr lang="en-US" smtClean="0"/>
              <a:t>11/19/2016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7856438" y="4709926"/>
            <a:ext cx="1149836"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4624628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1_3 Column">
    <p:bg>
      <p:bgPr>
        <a:solidFill>
          <a:schemeClr val="tx1"/>
        </a:solidFill>
        <a:effectLst/>
      </p:bgPr>
    </p:bg>
    <p:spTree>
      <p:nvGrpSpPr>
        <p:cNvPr id="1" name=""/>
        <p:cNvGrpSpPr/>
        <p:nvPr/>
      </p:nvGrpSpPr>
      <p:grpSpPr>
        <a:xfrm>
          <a:off x="0" y="0"/>
          <a:ext cx="0" cy="0"/>
          <a:chOff x="0" y="0"/>
          <a:chExt cx="0" cy="0"/>
        </a:xfrm>
      </p:grpSpPr>
      <p:grpSp>
        <p:nvGrpSpPr>
          <p:cNvPr id="23" name="Group 22"/>
          <p:cNvGrpSpPr/>
          <p:nvPr/>
        </p:nvGrpSpPr>
        <p:grpSpPr>
          <a:xfrm>
            <a:off x="0" y="609600"/>
            <a:ext cx="9161969" cy="1677035"/>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5" name="Title 1"/>
          <p:cNvSpPr>
            <a:spLocks noGrp="1"/>
          </p:cNvSpPr>
          <p:nvPr>
            <p:ph type="title"/>
          </p:nvPr>
        </p:nvSpPr>
        <p:spPr>
          <a:xfrm>
            <a:off x="531639" y="753228"/>
            <a:ext cx="6896534"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532629" y="2329489"/>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539777" y="3015290"/>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2878413" y="2336873"/>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2879710" y="3007906"/>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5226136" y="2336873"/>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5233520" y="3007905"/>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C117097-1232-4FB7-BBDF-460AA3E83BFA}" type="datetime1">
              <a:rPr lang="en-US" smtClean="0"/>
              <a:t>11/19/2016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858028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1_3 Picture Column">
    <p:bg>
      <p:bgPr>
        <a:solidFill>
          <a:schemeClr val="tx1"/>
        </a:solidFill>
        <a:effectLst/>
      </p:bgPr>
    </p:bg>
    <p:spTree>
      <p:nvGrpSpPr>
        <p:cNvPr id="1" name=""/>
        <p:cNvGrpSpPr/>
        <p:nvPr/>
      </p:nvGrpSpPr>
      <p:grpSpPr>
        <a:xfrm>
          <a:off x="0" y="0"/>
          <a:ext cx="0" cy="0"/>
          <a:chOff x="0" y="0"/>
          <a:chExt cx="0" cy="0"/>
        </a:xfrm>
      </p:grpSpPr>
      <p:grpSp>
        <p:nvGrpSpPr>
          <p:cNvPr id="34" name="Group 33"/>
          <p:cNvGrpSpPr/>
          <p:nvPr/>
        </p:nvGrpSpPr>
        <p:grpSpPr>
          <a:xfrm>
            <a:off x="0" y="609600"/>
            <a:ext cx="9161969" cy="1677035"/>
            <a:chOff x="0" y="2895600"/>
            <a:chExt cx="9161969" cy="1677035"/>
          </a:xfrm>
        </p:grpSpPr>
        <p:pic>
          <p:nvPicPr>
            <p:cNvPr id="35" name="Picture 34"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6" name="Picture 35"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7" name="Rectangle 36"/>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0" name="Title 1"/>
          <p:cNvSpPr>
            <a:spLocks noGrp="1"/>
          </p:cNvSpPr>
          <p:nvPr>
            <p:ph type="title"/>
          </p:nvPr>
        </p:nvSpPr>
        <p:spPr>
          <a:xfrm>
            <a:off x="531639" y="753228"/>
            <a:ext cx="6896534"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532391" y="4297503"/>
            <a:ext cx="2192257"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532391" y="2336873"/>
            <a:ext cx="2192257"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532391" y="4873765"/>
            <a:ext cx="219225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2870497" y="4297503"/>
            <a:ext cx="221507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2870497" y="2336873"/>
            <a:ext cx="221507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2869483" y="4873764"/>
            <a:ext cx="2218004"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5231028" y="4297503"/>
            <a:ext cx="2194333"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5231027" y="2336873"/>
            <a:ext cx="2194333"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230934" y="4873762"/>
            <a:ext cx="2197239"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91B15D75-EFBF-41C4-9B6B-DDC954529925}" type="datetime1">
              <a:rPr lang="en-US" smtClean="0"/>
              <a:t>11/19/2016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1810382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1_Title and Vertical Text">
    <p:bg>
      <p:bgPr>
        <a:solidFill>
          <a:schemeClr val="tx1"/>
        </a:solidFill>
        <a:effectLst/>
      </p:bgPr>
    </p:bg>
    <p:spTree>
      <p:nvGrpSpPr>
        <p:cNvPr id="1" name=""/>
        <p:cNvGrpSpPr/>
        <p:nvPr/>
      </p:nvGrpSpPr>
      <p:grpSpPr>
        <a:xfrm>
          <a:off x="0" y="0"/>
          <a:ext cx="0" cy="0"/>
          <a:chOff x="0" y="0"/>
          <a:chExt cx="0" cy="0"/>
        </a:xfrm>
      </p:grpSpPr>
      <p:grpSp>
        <p:nvGrpSpPr>
          <p:cNvPr id="16" name="Group 15"/>
          <p:cNvGrpSpPr/>
          <p:nvPr/>
        </p:nvGrpSpPr>
        <p:grpSpPr>
          <a:xfrm>
            <a:off x="0" y="609600"/>
            <a:ext cx="9161969" cy="1677035"/>
            <a:chOff x="0" y="2895600"/>
            <a:chExt cx="9161969" cy="1677035"/>
          </a:xfrm>
        </p:grpSpPr>
        <p:pic>
          <p:nvPicPr>
            <p:cNvPr id="17" name="Picture 16"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8" name="Picture 17"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9" name="Rectangle 18"/>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8"/>
            <a:ext cx="6896534" cy="1080938"/>
          </a:xfrm>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451B862-1297-4147-8089-F8C9F1561C4F}" type="datetime1">
              <a:rPr lang="en-US" smtClean="0"/>
              <a:t>11/19/2016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02192115"/>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bg>
      <p:bgPr>
        <a:solidFill>
          <a:schemeClr val="tx1"/>
        </a:solidFill>
        <a:effectLst/>
      </p:bgPr>
    </p:bg>
    <p:spTree>
      <p:nvGrpSpPr>
        <p:cNvPr id="1" name=""/>
        <p:cNvGrpSpPr/>
        <p:nvPr/>
      </p:nvGrpSpPr>
      <p:grpSpPr>
        <a:xfrm>
          <a:off x="0" y="0"/>
          <a:ext cx="0" cy="0"/>
          <a:chOff x="0" y="0"/>
          <a:chExt cx="0" cy="0"/>
        </a:xfrm>
      </p:grpSpPr>
      <p:grpSp>
        <p:nvGrpSpPr>
          <p:cNvPr id="14" name="Group 13"/>
          <p:cNvGrpSpPr/>
          <p:nvPr/>
        </p:nvGrpSpPr>
        <p:grpSpPr>
          <a:xfrm rot="5400000">
            <a:off x="4575305" y="2747178"/>
            <a:ext cx="6862555" cy="1368199"/>
            <a:chOff x="2281445" y="609600"/>
            <a:chExt cx="6862555" cy="1368199"/>
          </a:xfrm>
        </p:grpSpPr>
        <p:sp>
          <p:nvSpPr>
            <p:cNvPr id="12" name="Rectangle 11"/>
            <p:cNvSpPr/>
            <p:nvPr/>
          </p:nvSpPr>
          <p:spPr bwMode="ltGray">
            <a:xfrm>
              <a:off x="2281445" y="609601"/>
              <a:ext cx="5285695"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464798" y="609597"/>
            <a:ext cx="1069602" cy="4461936"/>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0241" y="609598"/>
            <a:ext cx="6576359"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5029144" y="5936188"/>
            <a:ext cx="2057400" cy="365125"/>
          </a:xfrm>
        </p:spPr>
        <p:txBody>
          <a:bodyPr/>
          <a:lstStyle/>
          <a:p>
            <a:fld id="{4245C77C-9A57-4D3F-A730-3CF6CD7FE266}" type="datetime1">
              <a:rPr lang="en-US" smtClean="0"/>
              <a:t>11/19/2016</a:t>
            </a:fld>
            <a:endParaRPr lang="en-US" dirty="0"/>
          </a:p>
        </p:txBody>
      </p:sp>
      <p:sp>
        <p:nvSpPr>
          <p:cNvPr id="5" name="Footer Placeholder 4"/>
          <p:cNvSpPr>
            <a:spLocks noGrp="1"/>
          </p:cNvSpPr>
          <p:nvPr>
            <p:ph type="ftr" sz="quarter" idx="11"/>
          </p:nvPr>
        </p:nvSpPr>
        <p:spPr>
          <a:xfrm>
            <a:off x="510241" y="5936189"/>
            <a:ext cx="4518959" cy="365125"/>
          </a:xfrm>
        </p:spPr>
        <p:txBody>
          <a:bodyPr/>
          <a:lstStyle/>
          <a:p>
            <a:endParaRPr lang="en-US" dirty="0"/>
          </a:p>
        </p:txBody>
      </p:sp>
      <p:sp>
        <p:nvSpPr>
          <p:cNvPr id="6" name="Slide Number Placeholder 5"/>
          <p:cNvSpPr>
            <a:spLocks noGrp="1"/>
          </p:cNvSpPr>
          <p:nvPr>
            <p:ph type="sldNum" sz="quarter" idx="12"/>
          </p:nvPr>
        </p:nvSpPr>
        <p:spPr>
          <a:xfrm>
            <a:off x="7431152" y="5432500"/>
            <a:ext cx="1149636" cy="1273100"/>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717391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3400" y="753228"/>
            <a:ext cx="6887390" cy="1080938"/>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33400" y="2336873"/>
            <a:ext cx="3357899"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061128" y="2336873"/>
            <a:ext cx="3359661"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1051D64-688A-4CAF-8BEA-80EC531A67BB}" type="datetime1">
              <a:rPr lang="en-US" smtClean="0"/>
              <a:t>11/19/2016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9895145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28" name="Group 27"/>
          <p:cNvGrpSpPr/>
          <p:nvPr/>
        </p:nvGrpSpPr>
        <p:grpSpPr>
          <a:xfrm>
            <a:off x="0" y="609600"/>
            <a:ext cx="9161969" cy="1677035"/>
            <a:chOff x="0" y="2895600"/>
            <a:chExt cx="9161969" cy="1677035"/>
          </a:xfrm>
        </p:grpSpPr>
        <p:pic>
          <p:nvPicPr>
            <p:cNvPr id="29" name="Picture 2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0" name="Picture 29"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1" name="Rectangle 30"/>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30"/>
            <a:ext cx="6896534"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760988" y="2336874"/>
            <a:ext cx="3145080"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31638" y="3030009"/>
            <a:ext cx="336704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82646" y="2336873"/>
            <a:ext cx="3145527"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061129" y="3030009"/>
            <a:ext cx="3367044"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556900A-0DFE-4F35-BE4A-577208F972F5}" type="datetime1">
              <a:rPr lang="en-US" smtClean="0"/>
              <a:t>11/19/2016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1303338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p:cNvGrpSpPr/>
          <p:nvPr/>
        </p:nvGrpSpPr>
        <p:grpSpPr>
          <a:xfrm>
            <a:off x="0" y="609600"/>
            <a:ext cx="9161969" cy="1677035"/>
            <a:chOff x="0" y="2895600"/>
            <a:chExt cx="9161969" cy="1677035"/>
          </a:xfrm>
        </p:grpSpPr>
        <p:pic>
          <p:nvPicPr>
            <p:cNvPr id="16" name="Picture 15"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7" name="Picture 16"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8" name="Rectangle 17"/>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42CE820-63DA-4859-AA27-B1829F867795}" type="datetime1">
              <a:rPr lang="en-US" smtClean="0"/>
              <a:t>11/19/2016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3980731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12" name="Picture 11" descr="HD-ShadowShort.png"/>
          <p:cNvPicPr>
            <a:picLocks noChangeAspect="1"/>
          </p:cNvPicPr>
          <p:nvPr/>
        </p:nvPicPr>
        <p:blipFill rotWithShape="1">
          <a:blip r:embed="rId2">
            <a:extLst>
              <a:ext uri="{28A0092B-C50C-407E-A947-70E740481C1C}">
                <a14:useLocalDpi xmlns:a14="http://schemas.microsoft.com/office/drawing/2010/main" val="0"/>
              </a:ext>
            </a:extLst>
          </a:blip>
          <a:srcRect r="9871"/>
          <a:stretch/>
        </p:blipFill>
        <p:spPr>
          <a:xfrm>
            <a:off x="7717217" y="1973262"/>
            <a:ext cx="1444752" cy="144270"/>
          </a:xfrm>
          <a:prstGeom prst="rect">
            <a:avLst/>
          </a:prstGeom>
        </p:spPr>
      </p:pic>
      <p:sp>
        <p:nvSpPr>
          <p:cNvPr id="14" name="Rectangle 13"/>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0CBAB9D5-DAA2-4522-B919-544F94B52782}" type="datetime1">
              <a:rPr lang="en-US" smtClean="0"/>
              <a:t>11/19/2016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3499558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7"/>
            <a:ext cx="6896534"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3514385" y="2336874"/>
            <a:ext cx="3913788"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33401" y="2336873"/>
            <a:ext cx="2796240"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667E5B-BD59-420C-B293-151AFC3A1FFC}" type="datetime1">
              <a:rPr lang="en-US" smtClean="0"/>
              <a:t>11/19/2016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1485683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8"/>
            <a:ext cx="6896534"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10956" y="2336874"/>
            <a:ext cx="3917217"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31638" y="2336874"/>
            <a:ext cx="2798487"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DD9AF7-8CFA-4647-8397-90C2B98C6BC2}" type="datetime1">
              <a:rPr lang="en-US" smtClean="0"/>
              <a:t>11/19/2016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3265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7" name="Picture 3" descr="C:\Users\James\Desktop\msft\Berlin\build Assets\hashOverlaySD-FullResolve.png"/>
          <p:cNvPicPr>
            <a:picLocks noChangeAspect="1" noChangeArrowheads="1"/>
          </p:cNvPicPr>
          <p:nvPr/>
        </p:nvPicPr>
        <p:blipFill>
          <a:blip r:embed="rId37">
            <a:alphaModFix amt="10000"/>
            <a:extLst>
              <a:ext uri="{28A0092B-C50C-407E-A947-70E740481C1C}">
                <a14:useLocalDpi xmlns:a14="http://schemas.microsoft.com/office/drawing/2010/main" val="0"/>
              </a:ext>
            </a:extLst>
          </a:blip>
          <a:srcRect/>
          <a:stretch>
            <a:fillRect/>
          </a:stretch>
        </p:blipFill>
        <p:spPr bwMode="auto">
          <a:xfrm>
            <a:off x="0" y="1"/>
            <a:ext cx="9144000" cy="6858000"/>
          </a:xfrm>
          <a:prstGeom prst="rect">
            <a:avLst/>
          </a:prstGeom>
          <a:extLst>
            <a:ext uri="{909E8E84-426E-40dd-AFC4-6F175D3DCCD1}">
              <a14:hiddenFill xmlns:a14="http://schemas.microsoft.com/office/drawing/2010/main" xmlns="">
                <a:solidFill>
                  <a:srgbClr val="FFFFFF"/>
                </a:solidFill>
              </a14:hiddenFill>
            </a:ext>
          </a:extLst>
        </p:spPr>
      </p:pic>
      <p:sp>
        <p:nvSpPr>
          <p:cNvPr id="2" name="Title Placeholder 1"/>
          <p:cNvSpPr>
            <a:spLocks noGrp="1"/>
          </p:cNvSpPr>
          <p:nvPr>
            <p:ph type="title"/>
          </p:nvPr>
        </p:nvSpPr>
        <p:spPr>
          <a:xfrm>
            <a:off x="531639" y="753228"/>
            <a:ext cx="6896534"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33400" y="2336873"/>
            <a:ext cx="6887389"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367881" y="5936188"/>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01FA905-7849-4B25-9678-E7DA9E5CDCF0}" type="datetime1">
              <a:rPr lang="en-US" smtClean="0"/>
              <a:t>11/19/2016</a:t>
            </a:fld>
            <a:endParaRPr lang="en-US" dirty="0"/>
          </a:p>
        </p:txBody>
      </p:sp>
      <p:sp>
        <p:nvSpPr>
          <p:cNvPr id="5" name="Footer Placeholder 4"/>
          <p:cNvSpPr>
            <a:spLocks noGrp="1"/>
          </p:cNvSpPr>
          <p:nvPr>
            <p:ph type="ftr" sz="quarter" idx="3"/>
          </p:nvPr>
        </p:nvSpPr>
        <p:spPr>
          <a:xfrm>
            <a:off x="533400" y="5936189"/>
            <a:ext cx="4834673"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848600" y="753228"/>
            <a:ext cx="1157674"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95879937"/>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 id="2147483687" r:id="rId18"/>
    <p:sldLayoutId id="2147483688" r:id="rId19"/>
    <p:sldLayoutId id="2147483704" r:id="rId20"/>
    <p:sldLayoutId id="2147483689" r:id="rId21"/>
    <p:sldLayoutId id="2147483690" r:id="rId22"/>
    <p:sldLayoutId id="2147483691" r:id="rId23"/>
    <p:sldLayoutId id="2147483692" r:id="rId24"/>
    <p:sldLayoutId id="2147483693" r:id="rId25"/>
    <p:sldLayoutId id="2147483694" r:id="rId26"/>
    <p:sldLayoutId id="2147483695" r:id="rId27"/>
    <p:sldLayoutId id="2147483696" r:id="rId28"/>
    <p:sldLayoutId id="2147483697" r:id="rId29"/>
    <p:sldLayoutId id="2147483698" r:id="rId30"/>
    <p:sldLayoutId id="2147483699" r:id="rId31"/>
    <p:sldLayoutId id="2147483700" r:id="rId32"/>
    <p:sldLayoutId id="2147483701" r:id="rId33"/>
    <p:sldLayoutId id="2147483702" r:id="rId34"/>
    <p:sldLayoutId id="2147483703" r:id="rId35"/>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0241" y="3169226"/>
            <a:ext cx="6069268" cy="584261"/>
          </a:xfrm>
        </p:spPr>
        <p:txBody>
          <a:bodyPr/>
          <a:lstStyle/>
          <a:p>
            <a:r>
              <a:rPr lang="en-US" sz="2800" dirty="0" smtClean="0"/>
              <a:t>XPN Energy Corp. Inventory Analysis</a:t>
            </a:r>
            <a:endParaRPr lang="en-US" sz="2800" dirty="0"/>
          </a:p>
        </p:txBody>
      </p:sp>
      <p:sp>
        <p:nvSpPr>
          <p:cNvPr id="3" name="Subtitle 2"/>
          <p:cNvSpPr>
            <a:spLocks noGrp="1"/>
          </p:cNvSpPr>
          <p:nvPr>
            <p:ph type="subTitle" idx="1"/>
          </p:nvPr>
        </p:nvSpPr>
        <p:spPr>
          <a:xfrm>
            <a:off x="510241" y="4394040"/>
            <a:ext cx="6108101" cy="1611905"/>
          </a:xfrm>
        </p:spPr>
        <p:txBody>
          <a:bodyPr>
            <a:normAutofit/>
          </a:bodyPr>
          <a:lstStyle/>
          <a:p>
            <a:r>
              <a:rPr lang="en-US" dirty="0" smtClean="0"/>
              <a:t>Udy Akpan</a:t>
            </a:r>
          </a:p>
          <a:p>
            <a:r>
              <a:rPr lang="en-US" dirty="0" smtClean="0"/>
              <a:t>Sanjay Jha</a:t>
            </a:r>
          </a:p>
          <a:p>
            <a:r>
              <a:rPr lang="en-US" dirty="0" smtClean="0"/>
              <a:t>Abhijit Patnaik</a:t>
            </a:r>
          </a:p>
          <a:p>
            <a:r>
              <a:rPr lang="en-US" dirty="0" smtClean="0"/>
              <a:t>Alex Hill</a:t>
            </a:r>
            <a:endParaRPr lang="en-US" dirty="0"/>
          </a:p>
        </p:txBody>
      </p:sp>
    </p:spTree>
    <p:extLst>
      <p:ext uri="{BB962C8B-B14F-4D97-AF65-F5344CB8AC3E}">
        <p14:creationId xmlns:p14="http://schemas.microsoft.com/office/powerpoint/2010/main" val="1626248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Retrieval and Integration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smtClean="0"/>
              <a:pPr/>
              <a:t>10</a:t>
            </a:fld>
            <a:endParaRPr lang="en-US" dirty="0"/>
          </a:p>
        </p:txBody>
      </p:sp>
    </p:spTree>
    <p:extLst>
      <p:ext uri="{BB962C8B-B14F-4D97-AF65-F5344CB8AC3E}">
        <p14:creationId xmlns:p14="http://schemas.microsoft.com/office/powerpoint/2010/main" val="29376623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and Quality Review</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smtClean="0"/>
              <a:pPr/>
              <a:t>11</a:t>
            </a:fld>
            <a:endParaRPr lang="en-US" dirty="0"/>
          </a:p>
        </p:txBody>
      </p:sp>
    </p:spTree>
    <p:extLst>
      <p:ext uri="{BB962C8B-B14F-4D97-AF65-F5344CB8AC3E}">
        <p14:creationId xmlns:p14="http://schemas.microsoft.com/office/powerpoint/2010/main" val="6293871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Cleaning &amp; Munging</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smtClean="0"/>
              <a:pPr/>
              <a:t>12</a:t>
            </a:fld>
            <a:endParaRPr lang="en-US" dirty="0"/>
          </a:p>
        </p:txBody>
      </p:sp>
    </p:spTree>
    <p:extLst>
      <p:ext uri="{BB962C8B-B14F-4D97-AF65-F5344CB8AC3E}">
        <p14:creationId xmlns:p14="http://schemas.microsoft.com/office/powerpoint/2010/main" val="25224750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Statistical Measurements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smtClean="0"/>
              <a:pPr/>
              <a:t>13</a:t>
            </a:fld>
            <a:endParaRPr lang="en-US" dirty="0"/>
          </a:p>
        </p:txBody>
      </p:sp>
    </p:spTree>
    <p:extLst>
      <p:ext uri="{BB962C8B-B14F-4D97-AF65-F5344CB8AC3E}">
        <p14:creationId xmlns:p14="http://schemas.microsoft.com/office/powerpoint/2010/main" val="11505007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Proposed System &amp; Working Process </a:t>
            </a:r>
            <a:endParaRPr lang="en-US" sz="3200" dirty="0"/>
          </a:p>
        </p:txBody>
      </p:sp>
      <p:sp>
        <p:nvSpPr>
          <p:cNvPr id="3" name="Text Placeholder 2"/>
          <p:cNvSpPr>
            <a:spLocks noGrp="1"/>
          </p:cNvSpPr>
          <p:nvPr>
            <p:ph type="body" idx="1"/>
          </p:nvPr>
        </p:nvSpPr>
        <p:spPr/>
        <p:txBody>
          <a:bodyPr/>
          <a:lstStyle/>
          <a:p>
            <a:pPr marL="457200" indent="-457200" algn="l">
              <a:buFont typeface="+mj-lt"/>
              <a:buAutoNum type="arabicPeriod"/>
            </a:pPr>
            <a:r>
              <a:rPr lang="en-US" dirty="0" smtClean="0">
                <a:solidFill>
                  <a:schemeClr val="bg1"/>
                </a:solidFill>
              </a:rPr>
              <a:t>Communication Plan</a:t>
            </a:r>
          </a:p>
          <a:p>
            <a:pPr marL="457200" indent="-457200" algn="l">
              <a:buFont typeface="+mj-lt"/>
              <a:buAutoNum type="arabicPeriod"/>
            </a:pPr>
            <a:r>
              <a:rPr lang="en-US" dirty="0" smtClean="0">
                <a:solidFill>
                  <a:schemeClr val="bg1"/>
                </a:solidFill>
              </a:rPr>
              <a:t>SAP Inventory Management System</a:t>
            </a:r>
          </a:p>
          <a:p>
            <a:pPr marL="457200" indent="-457200" algn="l">
              <a:buFont typeface="+mj-lt"/>
              <a:buAutoNum type="arabicPeriod"/>
            </a:pPr>
            <a:r>
              <a:rPr lang="en-US" dirty="0" smtClean="0">
                <a:solidFill>
                  <a:schemeClr val="bg1"/>
                </a:solidFill>
              </a:rPr>
              <a:t>Dashboard Review</a:t>
            </a:r>
          </a:p>
          <a:p>
            <a:pPr marL="457200" indent="-457200" algn="l">
              <a:buFont typeface="+mj-lt"/>
              <a:buAutoNum type="arabicPeriod"/>
            </a:pPr>
            <a:endParaRPr lang="en-US" dirty="0">
              <a:solidFill>
                <a:schemeClr val="bg1"/>
              </a:solidFill>
            </a:endParaRPr>
          </a:p>
        </p:txBody>
      </p:sp>
      <p:sp>
        <p:nvSpPr>
          <p:cNvPr id="4" name="Slide Number Placeholder 3"/>
          <p:cNvSpPr>
            <a:spLocks noGrp="1"/>
          </p:cNvSpPr>
          <p:nvPr>
            <p:ph type="sldNum" sz="quarter" idx="12"/>
          </p:nvPr>
        </p:nvSpPr>
        <p:spPr/>
        <p:txBody>
          <a:bodyPr/>
          <a:lstStyle/>
          <a:p>
            <a:fld id="{6D22F896-40B5-4ADD-8801-0D06FADFA095}" type="slidenum">
              <a:rPr lang="en-US" smtClean="0"/>
              <a:t>14</a:t>
            </a:fld>
            <a:endParaRPr lang="en-US" dirty="0"/>
          </a:p>
        </p:txBody>
      </p:sp>
    </p:spTree>
    <p:extLst>
      <p:ext uri="{BB962C8B-B14F-4D97-AF65-F5344CB8AC3E}">
        <p14:creationId xmlns:p14="http://schemas.microsoft.com/office/powerpoint/2010/main" val="36854296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Plan	</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780748669"/>
              </p:ext>
            </p:extLst>
          </p:nvPr>
        </p:nvGraphicFramePr>
        <p:xfrm>
          <a:off x="1039089" y="1652156"/>
          <a:ext cx="7107383" cy="4031670"/>
        </p:xfrm>
        <a:graphic>
          <a:graphicData uri="http://schemas.openxmlformats.org/drawingml/2006/table">
            <a:tbl>
              <a:tblPr firstRow="1" firstCol="1" bandRow="1"/>
              <a:tblGrid>
                <a:gridCol w="1936638"/>
                <a:gridCol w="3187085"/>
                <a:gridCol w="1983660"/>
              </a:tblGrid>
              <a:tr h="289429">
                <a:tc>
                  <a:txBody>
                    <a:bodyPr/>
                    <a:lstStyle/>
                    <a:p>
                      <a:pPr marL="0" marR="0" algn="ctr">
                        <a:lnSpc>
                          <a:spcPct val="115000"/>
                        </a:lnSpc>
                        <a:spcBef>
                          <a:spcPts val="0"/>
                        </a:spcBef>
                        <a:spcAft>
                          <a:spcPts val="0"/>
                        </a:spcAft>
                      </a:pPr>
                      <a:r>
                        <a:rPr lang="en-US" sz="1200" b="1">
                          <a:solidFill>
                            <a:srgbClr val="000000"/>
                          </a:solidFill>
                          <a:effectLst/>
                          <a:latin typeface="Times New Roman" panose="02020603050405020304" pitchFamily="18" charset="0"/>
                          <a:ea typeface="Times New Roman" panose="02020603050405020304" pitchFamily="18" charset="0"/>
                        </a:rPr>
                        <a:t>Scrum Meeting type</a:t>
                      </a:r>
                      <a:endParaRPr lang="en-US" sz="1100">
                        <a:solidFill>
                          <a:srgbClr val="000000"/>
                        </a:solidFill>
                        <a:effectLst/>
                        <a:latin typeface="Arial" panose="020B0604020202020204" pitchFamily="34" charset="0"/>
                        <a:ea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a:solidFill>
                            <a:srgbClr val="000000"/>
                          </a:solidFill>
                          <a:effectLst/>
                          <a:latin typeface="Times New Roman" panose="02020603050405020304" pitchFamily="18" charset="0"/>
                          <a:ea typeface="Times New Roman" panose="02020603050405020304" pitchFamily="18" charset="0"/>
                        </a:rPr>
                        <a:t>Purpose</a:t>
                      </a:r>
                      <a:endParaRPr lang="en-US" sz="1100">
                        <a:solidFill>
                          <a:srgbClr val="000000"/>
                        </a:solidFill>
                        <a:effectLst/>
                        <a:latin typeface="Arial" panose="020B0604020202020204" pitchFamily="34" charset="0"/>
                        <a:ea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a:solidFill>
                            <a:srgbClr val="000000"/>
                          </a:solidFill>
                          <a:effectLst/>
                          <a:latin typeface="Times New Roman" panose="02020603050405020304" pitchFamily="18" charset="0"/>
                          <a:ea typeface="Times New Roman" panose="02020603050405020304" pitchFamily="18" charset="0"/>
                        </a:rPr>
                        <a:t>Frequency</a:t>
                      </a:r>
                      <a:endParaRPr lang="en-US" sz="1100">
                        <a:solidFill>
                          <a:srgbClr val="000000"/>
                        </a:solidFill>
                        <a:effectLst/>
                        <a:latin typeface="Arial" panose="020B0604020202020204" pitchFamily="34" charset="0"/>
                        <a:ea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63594">
                <a:tc>
                  <a:txBody>
                    <a:bodyPr/>
                    <a:lstStyle/>
                    <a:p>
                      <a:pPr marL="0" marR="0" algn="ctr">
                        <a:lnSpc>
                          <a:spcPct val="115000"/>
                        </a:lnSpc>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rPr>
                        <a:t>Sprint planning</a:t>
                      </a:r>
                      <a:endParaRPr lang="en-US" sz="1100" dirty="0">
                        <a:solidFill>
                          <a:srgbClr val="000000"/>
                        </a:solidFill>
                        <a:effectLst/>
                        <a:latin typeface="Arial" panose="020B0604020202020204" pitchFamily="34" charset="0"/>
                        <a:ea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rPr>
                        <a:t>Identify the features to be worked and establish the requirements and objectives for the next sprint</a:t>
                      </a:r>
                      <a:endParaRPr lang="en-US" sz="1100">
                        <a:solidFill>
                          <a:srgbClr val="000000"/>
                        </a:solidFill>
                        <a:effectLst/>
                        <a:latin typeface="Arial" panose="020B0604020202020204" pitchFamily="34" charset="0"/>
                        <a:ea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rPr>
                        <a:t>Every 2 weeks</a:t>
                      </a:r>
                      <a:endParaRPr lang="en-US" sz="1100" dirty="0">
                        <a:solidFill>
                          <a:srgbClr val="000000"/>
                        </a:solidFill>
                        <a:effectLst/>
                        <a:latin typeface="Arial" panose="020B0604020202020204" pitchFamily="34" charset="0"/>
                        <a:ea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63594">
                <a:tc>
                  <a:txBody>
                    <a:bodyPr/>
                    <a:lstStyle/>
                    <a:p>
                      <a:pPr marL="0" marR="0" algn="ctr">
                        <a:lnSpc>
                          <a:spcPct val="115000"/>
                        </a:lnSpc>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rPr>
                        <a:t>Daily Scrum</a:t>
                      </a:r>
                      <a:endParaRPr lang="en-US" sz="1100" dirty="0">
                        <a:solidFill>
                          <a:srgbClr val="000000"/>
                        </a:solidFill>
                        <a:effectLst/>
                        <a:latin typeface="Arial" panose="020B0604020202020204" pitchFamily="34" charset="0"/>
                        <a:ea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rPr>
                        <a:t>Daily team meetings lasting for 15 mins to catch up on project progress and to identify and resolve any issues</a:t>
                      </a:r>
                      <a:endParaRPr lang="en-US" sz="1100">
                        <a:solidFill>
                          <a:srgbClr val="000000"/>
                        </a:solidFill>
                        <a:effectLst/>
                        <a:latin typeface="Arial" panose="020B0604020202020204" pitchFamily="34" charset="0"/>
                        <a:ea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rPr>
                        <a:t>Daily</a:t>
                      </a:r>
                      <a:endParaRPr lang="en-US" sz="1100" dirty="0">
                        <a:solidFill>
                          <a:srgbClr val="000000"/>
                        </a:solidFill>
                        <a:effectLst/>
                        <a:latin typeface="Arial" panose="020B0604020202020204" pitchFamily="34" charset="0"/>
                        <a:ea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63594">
                <a:tc>
                  <a:txBody>
                    <a:bodyPr/>
                    <a:lstStyle/>
                    <a:p>
                      <a:pPr marL="0" marR="0" algn="ctr">
                        <a:lnSpc>
                          <a:spcPct val="115000"/>
                        </a:lnSpc>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rPr>
                        <a:t>Sprint review</a:t>
                      </a:r>
                      <a:endParaRPr lang="en-US" sz="1100" dirty="0">
                        <a:solidFill>
                          <a:srgbClr val="000000"/>
                        </a:solidFill>
                        <a:effectLst/>
                        <a:latin typeface="Arial" panose="020B0604020202020204" pitchFamily="34" charset="0"/>
                        <a:ea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rPr>
                        <a:t>A time set apart to demonstrate to the customer, the features worked on during the recently concluded Sprint</a:t>
                      </a:r>
                      <a:endParaRPr lang="en-US" sz="1100">
                        <a:solidFill>
                          <a:srgbClr val="000000"/>
                        </a:solidFill>
                        <a:effectLst/>
                        <a:latin typeface="Arial" panose="020B0604020202020204" pitchFamily="34" charset="0"/>
                        <a:ea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rPr>
                        <a:t>Every 2 weeks</a:t>
                      </a:r>
                      <a:endParaRPr lang="en-US" sz="1100" dirty="0">
                        <a:solidFill>
                          <a:srgbClr val="000000"/>
                        </a:solidFill>
                        <a:effectLst/>
                        <a:latin typeface="Arial" panose="020B0604020202020204" pitchFamily="34" charset="0"/>
                        <a:ea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51459">
                <a:tc>
                  <a:txBody>
                    <a:bodyPr/>
                    <a:lstStyle/>
                    <a:p>
                      <a:pPr marL="0" marR="0" algn="ctr">
                        <a:lnSpc>
                          <a:spcPct val="115000"/>
                        </a:lnSpc>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rPr>
                        <a:t>Sprint Retrospective</a:t>
                      </a:r>
                      <a:endParaRPr lang="en-US" sz="1100" dirty="0">
                        <a:solidFill>
                          <a:srgbClr val="000000"/>
                        </a:solidFill>
                        <a:effectLst/>
                        <a:latin typeface="Arial" panose="020B0604020202020204" pitchFamily="34" charset="0"/>
                        <a:ea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rPr>
                        <a:t>A time set apart to reflect on the previous sprint and to identify specific steps that can be taken to improve subsequent sprints</a:t>
                      </a:r>
                      <a:endParaRPr lang="en-US" sz="1100">
                        <a:solidFill>
                          <a:srgbClr val="000000"/>
                        </a:solidFill>
                        <a:effectLst/>
                        <a:latin typeface="Arial" panose="020B0604020202020204" pitchFamily="34" charset="0"/>
                        <a:ea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rPr>
                        <a:t>Every 2 weeks</a:t>
                      </a:r>
                      <a:endParaRPr lang="en-US" sz="1100" dirty="0">
                        <a:solidFill>
                          <a:srgbClr val="000000"/>
                        </a:solidFill>
                        <a:effectLst/>
                        <a:latin typeface="Arial" panose="020B0604020202020204" pitchFamily="34" charset="0"/>
                        <a:ea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Slide Number Placeholder 3"/>
          <p:cNvSpPr>
            <a:spLocks noGrp="1"/>
          </p:cNvSpPr>
          <p:nvPr>
            <p:ph type="sldNum" sz="quarter" idx="12"/>
          </p:nvPr>
        </p:nvSpPr>
        <p:spPr/>
        <p:txBody>
          <a:bodyPr/>
          <a:lstStyle/>
          <a:p>
            <a:fld id="{6D22F896-40B5-4ADD-8801-0D06FADFA095}" type="slidenum">
              <a:rPr lang="en-US" smtClean="0"/>
              <a:pPr/>
              <a:t>15</a:t>
            </a:fld>
            <a:endParaRPr lang="en-US" dirty="0"/>
          </a:p>
        </p:txBody>
      </p:sp>
    </p:spTree>
    <p:extLst>
      <p:ext uri="{BB962C8B-B14F-4D97-AF65-F5344CB8AC3E}">
        <p14:creationId xmlns:p14="http://schemas.microsoft.com/office/powerpoint/2010/main" val="7337843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SAP Inventory Management System</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16</a:t>
            </a:fld>
            <a:endParaRPr lang="en-US" dirty="0"/>
          </a:p>
        </p:txBody>
      </p:sp>
      <p:pic>
        <p:nvPicPr>
          <p:cNvPr id="5" name="Content Placeholder 4" descr="Image result for sap mm inventory management"/>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51731" y="1331913"/>
            <a:ext cx="6840538" cy="5135764"/>
          </a:xfrm>
          <a:prstGeom prst="rect">
            <a:avLst/>
          </a:prstGeom>
          <a:noFill/>
          <a:ln>
            <a:noFill/>
          </a:ln>
        </p:spPr>
      </p:pic>
    </p:spTree>
    <p:extLst>
      <p:ext uri="{BB962C8B-B14F-4D97-AF65-F5344CB8AC3E}">
        <p14:creationId xmlns:p14="http://schemas.microsoft.com/office/powerpoint/2010/main" val="19371410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464" y="147056"/>
            <a:ext cx="7315199" cy="792459"/>
          </a:xfrm>
        </p:spPr>
        <p:txBody>
          <a:bodyPr>
            <a:normAutofit/>
          </a:bodyPr>
          <a:lstStyle/>
          <a:p>
            <a:r>
              <a:rPr lang="en-US" dirty="0" smtClean="0"/>
              <a:t>SAP Inventory Management System (cont’d)</a:t>
            </a:r>
            <a:endParaRPr lang="en-US" dirty="0"/>
          </a:p>
        </p:txBody>
      </p:sp>
      <p:sp>
        <p:nvSpPr>
          <p:cNvPr id="3" name="Content Placeholder 2"/>
          <p:cNvSpPr>
            <a:spLocks noGrp="1"/>
          </p:cNvSpPr>
          <p:nvPr>
            <p:ph idx="1"/>
          </p:nvPr>
        </p:nvSpPr>
        <p:spPr>
          <a:xfrm>
            <a:off x="533400" y="1290831"/>
            <a:ext cx="8168811" cy="5078796"/>
          </a:xfrm>
        </p:spPr>
        <p:txBody>
          <a:bodyPr>
            <a:normAutofit fontScale="85000" lnSpcReduction="20000"/>
          </a:bodyPr>
          <a:lstStyle/>
          <a:p>
            <a:pPr lvl="0"/>
            <a:r>
              <a:rPr lang="en-US" b="1" dirty="0"/>
              <a:t>Requirements</a:t>
            </a:r>
            <a:r>
              <a:rPr lang="en-US" dirty="0"/>
              <a:t> - Materials requirements are determined at the Materials planning department. </a:t>
            </a:r>
          </a:p>
          <a:p>
            <a:pPr lvl="0"/>
            <a:r>
              <a:rPr lang="en-US" b="1" dirty="0"/>
              <a:t>Source</a:t>
            </a:r>
            <a:r>
              <a:rPr lang="en-US" dirty="0"/>
              <a:t> – The various sources of material supply can be determined based on past orders and any purchase agreement with vendor. Purchase requisition can be sent automatically via SAP EDI, if the vendor is setup in the system.</a:t>
            </a:r>
          </a:p>
          <a:p>
            <a:pPr lvl="0"/>
            <a:r>
              <a:rPr lang="en-US" b="1" dirty="0"/>
              <a:t>Vendor Selection</a:t>
            </a:r>
            <a:r>
              <a:rPr lang="en-US" dirty="0"/>
              <a:t> – The system can automatically compare the quotation from the vendors and approve/reject it based on criteria.</a:t>
            </a:r>
          </a:p>
          <a:p>
            <a:pPr lvl="0"/>
            <a:r>
              <a:rPr lang="en-US" b="1" dirty="0"/>
              <a:t>Purchase Order Processing</a:t>
            </a:r>
            <a:r>
              <a:rPr lang="en-US" dirty="0"/>
              <a:t> – Purchasing module retrieves information from requisition and quotation to create purchase order. </a:t>
            </a:r>
          </a:p>
          <a:p>
            <a:pPr lvl="0"/>
            <a:r>
              <a:rPr lang="en-US" b="1" dirty="0"/>
              <a:t>Order follow-up</a:t>
            </a:r>
            <a:r>
              <a:rPr lang="en-US" dirty="0"/>
              <a:t> – Depending on the expected delivery target and reminder frequency, the system generates reminders for follow-up.</a:t>
            </a:r>
          </a:p>
          <a:p>
            <a:pPr lvl="0"/>
            <a:r>
              <a:rPr lang="en-US" b="1" dirty="0"/>
              <a:t>Inventory Management</a:t>
            </a:r>
            <a:r>
              <a:rPr lang="en-US" dirty="0"/>
              <a:t> – Inventory management person can acknowledge good receipt and enter the relevant details in the system.</a:t>
            </a:r>
          </a:p>
          <a:p>
            <a:pPr lvl="0"/>
            <a:r>
              <a:rPr lang="en-US" b="1" dirty="0"/>
              <a:t>Invoice verification</a:t>
            </a:r>
            <a:r>
              <a:rPr lang="en-US" dirty="0"/>
              <a:t> – this module handles invoice validations against purchase order</a:t>
            </a:r>
            <a:r>
              <a:rPr lang="en-US" dirty="0" smtClean="0"/>
              <a:t>.</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17</a:t>
            </a:fld>
            <a:endParaRPr lang="en-US" dirty="0"/>
          </a:p>
        </p:txBody>
      </p:sp>
    </p:spTree>
    <p:extLst>
      <p:ext uri="{BB962C8B-B14F-4D97-AF65-F5344CB8AC3E}">
        <p14:creationId xmlns:p14="http://schemas.microsoft.com/office/powerpoint/2010/main" val="16998460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Dashboard Review</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smtClean="0"/>
              <a:pPr/>
              <a:t>18</a:t>
            </a:fld>
            <a:endParaRPr lang="en-US" dirty="0"/>
          </a:p>
        </p:txBody>
      </p:sp>
    </p:spTree>
    <p:extLst>
      <p:ext uri="{BB962C8B-B14F-4D97-AF65-F5344CB8AC3E}">
        <p14:creationId xmlns:p14="http://schemas.microsoft.com/office/powerpoint/2010/main" val="12037091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115646"/>
            <a:ext cx="6579510" cy="625824"/>
          </a:xfrm>
        </p:spPr>
        <p:txBody>
          <a:bodyPr/>
          <a:lstStyle/>
          <a:p>
            <a:r>
              <a:rPr lang="en-US" sz="3200" dirty="0" smtClean="0"/>
              <a:t>Mathematical Models and Analysis </a:t>
            </a:r>
            <a:endParaRPr lang="en-US" sz="3200" dirty="0"/>
          </a:p>
        </p:txBody>
      </p:sp>
      <p:sp>
        <p:nvSpPr>
          <p:cNvPr id="3" name="Subtitle 2"/>
          <p:cNvSpPr>
            <a:spLocks noGrp="1"/>
          </p:cNvSpPr>
          <p:nvPr>
            <p:ph type="subTitle" idx="1"/>
          </p:nvPr>
        </p:nvSpPr>
        <p:spPr>
          <a:xfrm>
            <a:off x="510241" y="4394040"/>
            <a:ext cx="6108101" cy="2162624"/>
          </a:xfrm>
        </p:spPr>
        <p:txBody>
          <a:bodyPr>
            <a:normAutofit fontScale="85000" lnSpcReduction="20000"/>
          </a:bodyPr>
          <a:lstStyle/>
          <a:p>
            <a:pPr marL="457200" indent="-457200" algn="l">
              <a:buFont typeface="+mj-lt"/>
              <a:buAutoNum type="arabicPeriod"/>
            </a:pPr>
            <a:r>
              <a:rPr lang="en-US" dirty="0" smtClean="0">
                <a:solidFill>
                  <a:schemeClr val="bg1"/>
                </a:solidFill>
              </a:rPr>
              <a:t>Computational Methods</a:t>
            </a:r>
          </a:p>
          <a:p>
            <a:pPr marL="457200" indent="-457200" algn="l">
              <a:buFont typeface="+mj-lt"/>
              <a:buAutoNum type="arabicPeriod"/>
            </a:pPr>
            <a:r>
              <a:rPr lang="en-US" dirty="0" smtClean="0">
                <a:solidFill>
                  <a:schemeClr val="bg1"/>
                </a:solidFill>
              </a:rPr>
              <a:t>Time-Series Analysis</a:t>
            </a:r>
          </a:p>
          <a:p>
            <a:pPr marL="457200" indent="-457200" algn="l">
              <a:buFont typeface="+mj-lt"/>
              <a:buAutoNum type="arabicPeriod"/>
            </a:pPr>
            <a:r>
              <a:rPr lang="en-US" dirty="0" smtClean="0">
                <a:solidFill>
                  <a:schemeClr val="bg1"/>
                </a:solidFill>
              </a:rPr>
              <a:t>Decision Tree</a:t>
            </a:r>
          </a:p>
          <a:p>
            <a:pPr marL="457200" indent="-457200" algn="l">
              <a:buFont typeface="+mj-lt"/>
              <a:buAutoNum type="arabicPeriod"/>
            </a:pPr>
            <a:r>
              <a:rPr lang="en-US" dirty="0" smtClean="0">
                <a:solidFill>
                  <a:schemeClr val="bg1"/>
                </a:solidFill>
              </a:rPr>
              <a:t>Linear Regression Modeling</a:t>
            </a:r>
          </a:p>
          <a:p>
            <a:pPr marL="457200" indent="-457200" algn="l">
              <a:buFont typeface="+mj-lt"/>
              <a:buAutoNum type="arabicPeriod"/>
            </a:pPr>
            <a:r>
              <a:rPr lang="en-US" dirty="0" smtClean="0">
                <a:solidFill>
                  <a:schemeClr val="bg1"/>
                </a:solidFill>
              </a:rPr>
              <a:t>Logistic Regression Modeling</a:t>
            </a:r>
          </a:p>
          <a:p>
            <a:pPr marL="457200" indent="-457200" algn="l">
              <a:buFont typeface="+mj-lt"/>
              <a:buAutoNum type="arabicPeriod"/>
            </a:pPr>
            <a:r>
              <a:rPr lang="en-US" dirty="0" smtClean="0">
                <a:solidFill>
                  <a:schemeClr val="bg1"/>
                </a:solidFill>
              </a:rPr>
              <a:t>Neural Networks</a:t>
            </a:r>
          </a:p>
          <a:p>
            <a:pPr marL="457200" indent="-457200" algn="l">
              <a:buFont typeface="+mj-lt"/>
              <a:buAutoNum type="arabicPeriod"/>
            </a:pPr>
            <a:r>
              <a:rPr lang="en-US" dirty="0" smtClean="0">
                <a:solidFill>
                  <a:schemeClr val="bg1"/>
                </a:solidFill>
              </a:rPr>
              <a:t>Testing and Evaluation</a:t>
            </a:r>
          </a:p>
          <a:p>
            <a:pPr marL="457200" indent="-457200" algn="l">
              <a:buFont typeface="+mj-lt"/>
              <a:buAutoNum type="arabicPeriod"/>
            </a:pPr>
            <a:endParaRPr lang="en-US" dirty="0">
              <a:solidFill>
                <a:schemeClr val="bg1"/>
              </a:solidFill>
            </a:endParaRPr>
          </a:p>
        </p:txBody>
      </p:sp>
      <p:sp>
        <p:nvSpPr>
          <p:cNvPr id="4" name="Slide Number Placeholder 3"/>
          <p:cNvSpPr>
            <a:spLocks noGrp="1"/>
          </p:cNvSpPr>
          <p:nvPr>
            <p:ph type="sldNum" sz="quarter" idx="12"/>
          </p:nvPr>
        </p:nvSpPr>
        <p:spPr/>
        <p:txBody>
          <a:bodyPr/>
          <a:lstStyle/>
          <a:p>
            <a:fld id="{6D22F896-40B5-4ADD-8801-0D06FADFA095}" type="slidenum">
              <a:rPr lang="en-US" smtClean="0"/>
              <a:t>19</a:t>
            </a:fld>
            <a:endParaRPr lang="en-US" dirty="0"/>
          </a:p>
        </p:txBody>
      </p:sp>
    </p:spTree>
    <p:extLst>
      <p:ext uri="{BB962C8B-B14F-4D97-AF65-F5344CB8AC3E}">
        <p14:creationId xmlns:p14="http://schemas.microsoft.com/office/powerpoint/2010/main" val="12406151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Plan</a:t>
            </a:r>
            <a:endParaRPr lang="en-US" dirty="0"/>
          </a:p>
        </p:txBody>
      </p:sp>
      <p:sp>
        <p:nvSpPr>
          <p:cNvPr id="3" name="Content Placeholder 2"/>
          <p:cNvSpPr>
            <a:spLocks noGrp="1"/>
          </p:cNvSpPr>
          <p:nvPr>
            <p:ph idx="1"/>
          </p:nvPr>
        </p:nvSpPr>
        <p:spPr>
          <a:xfrm>
            <a:off x="531639" y="2115648"/>
            <a:ext cx="8020665" cy="3994208"/>
          </a:xfrm>
        </p:spPr>
        <p:txBody>
          <a:bodyPr>
            <a:normAutofit/>
          </a:bodyPr>
          <a:lstStyle/>
          <a:p>
            <a:r>
              <a:rPr lang="en-US" sz="2000" dirty="0" smtClean="0"/>
              <a:t>Introduction</a:t>
            </a:r>
          </a:p>
          <a:p>
            <a:r>
              <a:rPr lang="en-US" sz="2000" dirty="0" smtClean="0"/>
              <a:t>Identified Problem</a:t>
            </a:r>
          </a:p>
          <a:p>
            <a:r>
              <a:rPr lang="en-US" sz="2000" dirty="0" smtClean="0"/>
              <a:t>Purpose and Scope</a:t>
            </a:r>
          </a:p>
          <a:p>
            <a:r>
              <a:rPr lang="en-US" sz="2000" dirty="0" smtClean="0"/>
              <a:t>Objectives and Planned Outcomes</a:t>
            </a:r>
          </a:p>
          <a:p>
            <a:r>
              <a:rPr lang="en-US" sz="2000" dirty="0" smtClean="0"/>
              <a:t>Data Review (Existing Methods)</a:t>
            </a:r>
          </a:p>
          <a:p>
            <a:r>
              <a:rPr lang="en-US" sz="2000" dirty="0" smtClean="0"/>
              <a:t>Proposed System Components and Working Process</a:t>
            </a:r>
          </a:p>
          <a:p>
            <a:r>
              <a:rPr lang="en-US" sz="2000" dirty="0" smtClean="0"/>
              <a:t>Mathematical Models and Analysis</a:t>
            </a:r>
          </a:p>
          <a:p>
            <a:r>
              <a:rPr lang="en-US" sz="2000" dirty="0" smtClean="0"/>
              <a:t>Results</a:t>
            </a:r>
          </a:p>
          <a:p>
            <a:r>
              <a:rPr lang="en-US" sz="2000" dirty="0" smtClean="0"/>
              <a:t>Implementation Plan</a:t>
            </a:r>
          </a:p>
        </p:txBody>
      </p:sp>
      <p:sp>
        <p:nvSpPr>
          <p:cNvPr id="6" name="Slide Number Placeholder 5"/>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17072249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Computational Methods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149259090"/>
              </p:ext>
            </p:extLst>
          </p:nvPr>
        </p:nvGraphicFramePr>
        <p:xfrm>
          <a:off x="893619" y="2504213"/>
          <a:ext cx="7554190" cy="3958929"/>
        </p:xfrm>
        <a:graphic>
          <a:graphicData uri="http://schemas.openxmlformats.org/drawingml/2006/table">
            <a:tbl>
              <a:tblPr/>
              <a:tblGrid>
                <a:gridCol w="3777095"/>
                <a:gridCol w="3777095"/>
              </a:tblGrid>
              <a:tr h="439881">
                <a:tc>
                  <a:txBody>
                    <a:bodyPr/>
                    <a:lstStyle/>
                    <a:p>
                      <a:pPr marL="0" marR="0">
                        <a:lnSpc>
                          <a:spcPct val="115000"/>
                        </a:lnSpc>
                        <a:spcBef>
                          <a:spcPts val="0"/>
                        </a:spcBef>
                        <a:spcAft>
                          <a:spcPts val="0"/>
                        </a:spcAft>
                      </a:pPr>
                      <a:r>
                        <a:rPr lang="en-US" sz="1200" b="1" dirty="0">
                          <a:solidFill>
                            <a:srgbClr val="000000"/>
                          </a:solidFill>
                          <a:effectLst/>
                          <a:latin typeface="Times New Roman" panose="02020603050405020304" pitchFamily="18" charset="0"/>
                          <a:ea typeface="Times New Roman" panose="02020603050405020304" pitchFamily="18" charset="0"/>
                        </a:rPr>
                        <a:t>Method</a:t>
                      </a:r>
                      <a:endParaRPr lang="en-US" sz="1100" dirty="0">
                        <a:solidFill>
                          <a:srgbClr val="000000"/>
                        </a:solidFill>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b="1">
                          <a:solidFill>
                            <a:srgbClr val="000000"/>
                          </a:solidFill>
                          <a:effectLst/>
                          <a:latin typeface="Times New Roman" panose="02020603050405020304" pitchFamily="18" charset="0"/>
                          <a:ea typeface="Times New Roman" panose="02020603050405020304" pitchFamily="18" charset="0"/>
                        </a:rPr>
                        <a:t>R Library/Function</a:t>
                      </a:r>
                      <a:endParaRPr lang="en-US" sz="1100">
                        <a:solidFill>
                          <a:srgbClr val="000000"/>
                        </a:solidFill>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9881">
                <a:tc>
                  <a:txBody>
                    <a:bodyPr/>
                    <a:lstStyle/>
                    <a:p>
                      <a:pPr marL="0" marR="0">
                        <a:lnSpc>
                          <a:spcPct val="115000"/>
                        </a:lnSpc>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rPr>
                        <a:t>Multiple Regression</a:t>
                      </a:r>
                      <a:endParaRPr lang="en-US" sz="1100" dirty="0">
                        <a:solidFill>
                          <a:srgbClr val="000000"/>
                        </a:solidFill>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rPr>
                        <a:t>lm()</a:t>
                      </a:r>
                      <a:endParaRPr lang="en-US" sz="1100">
                        <a:solidFill>
                          <a:srgbClr val="000000"/>
                        </a:solidFill>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9881">
                <a:tc>
                  <a:txBody>
                    <a:bodyPr/>
                    <a:lstStyle/>
                    <a:p>
                      <a:pPr marL="0" marR="0">
                        <a:lnSpc>
                          <a:spcPct val="115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rPr>
                        <a:t>Moving Averages</a:t>
                      </a:r>
                      <a:endParaRPr lang="en-US" sz="1100">
                        <a:solidFill>
                          <a:srgbClr val="000000"/>
                        </a:solidFill>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rPr>
                        <a:t>forecast/ma()</a:t>
                      </a:r>
                      <a:endParaRPr lang="en-US" sz="1100">
                        <a:solidFill>
                          <a:srgbClr val="000000"/>
                        </a:solidFill>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9881">
                <a:tc>
                  <a:txBody>
                    <a:bodyPr/>
                    <a:lstStyle/>
                    <a:p>
                      <a:pPr marL="0" marR="0">
                        <a:lnSpc>
                          <a:spcPct val="115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rPr>
                        <a:t>Exponential Smoothing</a:t>
                      </a:r>
                      <a:endParaRPr lang="en-US" sz="1100">
                        <a:solidFill>
                          <a:srgbClr val="000000"/>
                        </a:solidFill>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rPr>
                        <a:t>forecast/ses()</a:t>
                      </a:r>
                      <a:endParaRPr lang="en-US" sz="1100">
                        <a:solidFill>
                          <a:srgbClr val="000000"/>
                        </a:solidFill>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9881">
                <a:tc>
                  <a:txBody>
                    <a:bodyPr/>
                    <a:lstStyle/>
                    <a:p>
                      <a:pPr marL="0" marR="0">
                        <a:lnSpc>
                          <a:spcPct val="115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rPr>
                        <a:t>STL Decomposition</a:t>
                      </a:r>
                      <a:endParaRPr lang="en-US" sz="1100">
                        <a:solidFill>
                          <a:srgbClr val="000000"/>
                        </a:solidFill>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rPr>
                        <a:t>forecast/stl()</a:t>
                      </a:r>
                      <a:endParaRPr lang="en-US" sz="1100">
                        <a:solidFill>
                          <a:srgbClr val="000000"/>
                        </a:solidFill>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9881">
                <a:tc>
                  <a:txBody>
                    <a:bodyPr/>
                    <a:lstStyle/>
                    <a:p>
                      <a:pPr marL="0" marR="0">
                        <a:lnSpc>
                          <a:spcPct val="115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rPr>
                        <a:t>Holt-Winters Seasonal Method</a:t>
                      </a:r>
                      <a:endParaRPr lang="en-US" sz="1100">
                        <a:solidFill>
                          <a:srgbClr val="000000"/>
                        </a:solidFill>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rPr>
                        <a:t>forecast/stl()</a:t>
                      </a:r>
                      <a:endParaRPr lang="en-US" sz="1100">
                        <a:solidFill>
                          <a:srgbClr val="000000"/>
                        </a:solidFill>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9881">
                <a:tc>
                  <a:txBody>
                    <a:bodyPr/>
                    <a:lstStyle/>
                    <a:p>
                      <a:pPr marL="0" marR="0">
                        <a:lnSpc>
                          <a:spcPct val="115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rPr>
                        <a:t>ARIMA </a:t>
                      </a:r>
                      <a:endParaRPr lang="en-US" sz="1100">
                        <a:solidFill>
                          <a:srgbClr val="000000"/>
                        </a:solidFill>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rPr>
                        <a:t>forecast/Arima()</a:t>
                      </a:r>
                      <a:endParaRPr lang="en-US" sz="1100">
                        <a:solidFill>
                          <a:srgbClr val="000000"/>
                        </a:solidFill>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9881">
                <a:tc>
                  <a:txBody>
                    <a:bodyPr/>
                    <a:lstStyle/>
                    <a:p>
                      <a:pPr marL="0" marR="0">
                        <a:lnSpc>
                          <a:spcPct val="115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rPr>
                        <a:t>Dynamic Regression Models</a:t>
                      </a:r>
                      <a:endParaRPr lang="en-US" sz="1100">
                        <a:solidFill>
                          <a:srgbClr val="000000"/>
                        </a:solidFill>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rPr>
                        <a:t>forecast/Arima()</a:t>
                      </a:r>
                      <a:endParaRPr lang="en-US" sz="1100">
                        <a:solidFill>
                          <a:srgbClr val="000000"/>
                        </a:solidFill>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9881">
                <a:tc>
                  <a:txBody>
                    <a:bodyPr/>
                    <a:lstStyle/>
                    <a:p>
                      <a:pPr marL="0" marR="0">
                        <a:lnSpc>
                          <a:spcPct val="115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rPr>
                        <a:t>Neural Network Auto Regression Models</a:t>
                      </a:r>
                      <a:endParaRPr lang="en-US" sz="1100">
                        <a:solidFill>
                          <a:srgbClr val="000000"/>
                        </a:solidFill>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rPr>
                        <a:t>forecast/</a:t>
                      </a:r>
                      <a:r>
                        <a:rPr lang="en-US" sz="1200" dirty="0" err="1">
                          <a:solidFill>
                            <a:srgbClr val="000000"/>
                          </a:solidFill>
                          <a:effectLst/>
                          <a:latin typeface="Times New Roman" panose="02020603050405020304" pitchFamily="18" charset="0"/>
                          <a:ea typeface="Times New Roman" panose="02020603050405020304" pitchFamily="18" charset="0"/>
                        </a:rPr>
                        <a:t>nnetar</a:t>
                      </a:r>
                      <a:r>
                        <a:rPr lang="en-US" sz="1200" dirty="0">
                          <a:solidFill>
                            <a:srgbClr val="000000"/>
                          </a:solidFill>
                          <a:effectLst/>
                          <a:latin typeface="Times New Roman" panose="02020603050405020304" pitchFamily="18" charset="0"/>
                          <a:ea typeface="Times New Roman" panose="02020603050405020304" pitchFamily="18" charset="0"/>
                        </a:rPr>
                        <a:t>()</a:t>
                      </a:r>
                      <a:endParaRPr lang="en-US" sz="1100" dirty="0">
                        <a:solidFill>
                          <a:srgbClr val="000000"/>
                        </a:solidFill>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Slide Number Placeholder 3"/>
          <p:cNvSpPr>
            <a:spLocks noGrp="1"/>
          </p:cNvSpPr>
          <p:nvPr>
            <p:ph type="sldNum" sz="quarter" idx="12"/>
          </p:nvPr>
        </p:nvSpPr>
        <p:spPr/>
        <p:txBody>
          <a:bodyPr/>
          <a:lstStyle/>
          <a:p>
            <a:fld id="{6D22F896-40B5-4ADD-8801-0D06FADFA095}" type="slidenum">
              <a:rPr lang="en-US" smtClean="0"/>
              <a:pPr/>
              <a:t>20</a:t>
            </a:fld>
            <a:endParaRPr lang="en-US" dirty="0"/>
          </a:p>
        </p:txBody>
      </p:sp>
      <p:sp>
        <p:nvSpPr>
          <p:cNvPr id="6" name="Rectangle 5"/>
          <p:cNvSpPr/>
          <p:nvPr/>
        </p:nvSpPr>
        <p:spPr>
          <a:xfrm>
            <a:off x="893619" y="1183255"/>
            <a:ext cx="4000499" cy="1077218"/>
          </a:xfrm>
          <a:prstGeom prst="rect">
            <a:avLst/>
          </a:prstGeom>
        </p:spPr>
        <p:txBody>
          <a:bodyPr wrap="square">
            <a:spAutoFit/>
          </a:bodyPr>
          <a:lstStyle/>
          <a:p>
            <a:pPr>
              <a:lnSpc>
                <a:spcPct val="200000"/>
              </a:lnSpc>
            </a:pPr>
            <a:r>
              <a:rPr lang="en-US" sz="1600" dirty="0">
                <a:solidFill>
                  <a:srgbClr val="000000"/>
                </a:solidFill>
                <a:latin typeface="Times New Roman" panose="02020603050405020304" pitchFamily="18" charset="0"/>
                <a:ea typeface="Times New Roman" panose="02020603050405020304" pitchFamily="18" charset="0"/>
              </a:rPr>
              <a:t>Hardware: </a:t>
            </a:r>
            <a:r>
              <a:rPr lang="en-US" sz="1600" dirty="0" smtClean="0">
                <a:solidFill>
                  <a:srgbClr val="000000"/>
                </a:solidFill>
                <a:latin typeface="Times New Roman" panose="02020603050405020304" pitchFamily="18" charset="0"/>
                <a:ea typeface="Times New Roman" panose="02020603050405020304" pitchFamily="18" charset="0"/>
              </a:rPr>
              <a:t>4 </a:t>
            </a:r>
            <a:r>
              <a:rPr lang="en-US" sz="1600" dirty="0">
                <a:solidFill>
                  <a:srgbClr val="000000"/>
                </a:solidFill>
                <a:latin typeface="Times New Roman" panose="02020603050405020304" pitchFamily="18" charset="0"/>
                <a:ea typeface="Times New Roman" panose="02020603050405020304" pitchFamily="18" charset="0"/>
              </a:rPr>
              <a:t>core PCs with 8 GB ram</a:t>
            </a:r>
            <a:endParaRPr lang="en-US" sz="1400" dirty="0">
              <a:solidFill>
                <a:srgbClr val="000000"/>
              </a:solidFill>
              <a:latin typeface="Arial" panose="020B0604020202020204" pitchFamily="34" charset="0"/>
              <a:ea typeface="Arial" panose="020B0604020202020204" pitchFamily="34" charset="0"/>
            </a:endParaRPr>
          </a:p>
          <a:p>
            <a:pPr>
              <a:lnSpc>
                <a:spcPct val="200000"/>
              </a:lnSpc>
            </a:pPr>
            <a:r>
              <a:rPr lang="en-US" sz="1600" dirty="0">
                <a:solidFill>
                  <a:srgbClr val="000000"/>
                </a:solidFill>
                <a:latin typeface="Times New Roman" panose="02020603050405020304" pitchFamily="18" charset="0"/>
                <a:ea typeface="Times New Roman" panose="02020603050405020304" pitchFamily="18" charset="0"/>
              </a:rPr>
              <a:t>Programming Language: R</a:t>
            </a:r>
            <a:endParaRPr lang="en-US" sz="1400" dirty="0">
              <a:solidFill>
                <a:srgbClr val="000000"/>
              </a:solidFill>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1469201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Time-Series Analysis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smtClean="0"/>
              <a:pPr/>
              <a:t>21</a:t>
            </a:fld>
            <a:endParaRPr lang="en-US" dirty="0"/>
          </a:p>
        </p:txBody>
      </p:sp>
    </p:spTree>
    <p:extLst>
      <p:ext uri="{BB962C8B-B14F-4D97-AF65-F5344CB8AC3E}">
        <p14:creationId xmlns:p14="http://schemas.microsoft.com/office/powerpoint/2010/main" val="11157782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Tree</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smtClean="0"/>
              <a:pPr/>
              <a:t>22</a:t>
            </a:fld>
            <a:endParaRPr lang="en-US" dirty="0"/>
          </a:p>
        </p:txBody>
      </p:sp>
    </p:spTree>
    <p:extLst>
      <p:ext uri="{BB962C8B-B14F-4D97-AF65-F5344CB8AC3E}">
        <p14:creationId xmlns:p14="http://schemas.microsoft.com/office/powerpoint/2010/main" val="38362757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 Modeling </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smtClean="0"/>
              <a:pPr/>
              <a:t>23</a:t>
            </a:fld>
            <a:endParaRPr lang="en-US" dirty="0"/>
          </a:p>
        </p:txBody>
      </p:sp>
    </p:spTree>
    <p:extLst>
      <p:ext uri="{BB962C8B-B14F-4D97-AF65-F5344CB8AC3E}">
        <p14:creationId xmlns:p14="http://schemas.microsoft.com/office/powerpoint/2010/main" val="42567386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 Modeling</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smtClean="0"/>
              <a:pPr/>
              <a:t>24</a:t>
            </a:fld>
            <a:endParaRPr lang="en-US" dirty="0"/>
          </a:p>
        </p:txBody>
      </p:sp>
    </p:spTree>
    <p:extLst>
      <p:ext uri="{BB962C8B-B14F-4D97-AF65-F5344CB8AC3E}">
        <p14:creationId xmlns:p14="http://schemas.microsoft.com/office/powerpoint/2010/main" val="25800383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Neural Networks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smtClean="0"/>
              <a:pPr/>
              <a:t>25</a:t>
            </a:fld>
            <a:endParaRPr lang="en-US" dirty="0"/>
          </a:p>
        </p:txBody>
      </p:sp>
    </p:spTree>
    <p:extLst>
      <p:ext uri="{BB962C8B-B14F-4D97-AF65-F5344CB8AC3E}">
        <p14:creationId xmlns:p14="http://schemas.microsoft.com/office/powerpoint/2010/main" val="11592005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and Evaluation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smtClean="0"/>
              <a:pPr/>
              <a:t>26</a:t>
            </a:fld>
            <a:endParaRPr lang="en-US" dirty="0"/>
          </a:p>
        </p:txBody>
      </p:sp>
    </p:spTree>
    <p:extLst>
      <p:ext uri="{BB962C8B-B14F-4D97-AF65-F5344CB8AC3E}">
        <p14:creationId xmlns:p14="http://schemas.microsoft.com/office/powerpoint/2010/main" val="31990873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a:t>
            </a:r>
            <a:endParaRPr lang="en-US" dirty="0"/>
          </a:p>
        </p:txBody>
      </p:sp>
      <p:sp>
        <p:nvSpPr>
          <p:cNvPr id="5" name="Text Placeholder 4"/>
          <p:cNvSpPr>
            <a:spLocks noGrp="1"/>
          </p:cNvSpPr>
          <p:nvPr>
            <p:ph type="body" idx="1"/>
          </p:nvPr>
        </p:nvSpPr>
        <p:spPr/>
        <p:txBody>
          <a:bodyPr/>
          <a:lstStyle/>
          <a:p>
            <a:r>
              <a:rPr lang="en-US" dirty="0" smtClean="0"/>
              <a:t>R-Code</a:t>
            </a:r>
          </a:p>
          <a:p>
            <a:r>
              <a:rPr lang="en-US" dirty="0" smtClean="0"/>
              <a:t>Backup Graphs &amp; Figures</a:t>
            </a:r>
          </a:p>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27</a:t>
            </a:fld>
            <a:endParaRPr lang="en-US" dirty="0"/>
          </a:p>
        </p:txBody>
      </p:sp>
    </p:spTree>
    <p:extLst>
      <p:ext uri="{BB962C8B-B14F-4D97-AF65-F5344CB8AC3E}">
        <p14:creationId xmlns:p14="http://schemas.microsoft.com/office/powerpoint/2010/main" val="15341167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 Code</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smtClean="0"/>
              <a:pPr/>
              <a:t>28</a:t>
            </a:fld>
            <a:endParaRPr lang="en-US" dirty="0"/>
          </a:p>
        </p:txBody>
      </p:sp>
    </p:spTree>
    <p:extLst>
      <p:ext uri="{BB962C8B-B14F-4D97-AF65-F5344CB8AC3E}">
        <p14:creationId xmlns:p14="http://schemas.microsoft.com/office/powerpoint/2010/main" val="37934024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Graphs and Figures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smtClean="0"/>
              <a:pPr/>
              <a:t>29</a:t>
            </a:fld>
            <a:endParaRPr lang="en-US" dirty="0"/>
          </a:p>
        </p:txBody>
      </p:sp>
    </p:spTree>
    <p:extLst>
      <p:ext uri="{BB962C8B-B14F-4D97-AF65-F5344CB8AC3E}">
        <p14:creationId xmlns:p14="http://schemas.microsoft.com/office/powerpoint/2010/main" val="6604834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Introductions</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3</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687416306"/>
              </p:ext>
            </p:extLst>
          </p:nvPr>
        </p:nvGraphicFramePr>
        <p:xfrm>
          <a:off x="1" y="2213263"/>
          <a:ext cx="9143999" cy="2679708"/>
        </p:xfrm>
        <a:graphic>
          <a:graphicData uri="http://schemas.openxmlformats.org/drawingml/2006/table">
            <a:tbl>
              <a:tblPr/>
              <a:tblGrid>
                <a:gridCol w="904008"/>
                <a:gridCol w="872836"/>
                <a:gridCol w="1149343"/>
                <a:gridCol w="928839"/>
                <a:gridCol w="820882"/>
                <a:gridCol w="1132609"/>
                <a:gridCol w="872837"/>
                <a:gridCol w="904009"/>
                <a:gridCol w="1558636"/>
              </a:tblGrid>
              <a:tr h="674368">
                <a:tc>
                  <a:txBody>
                    <a:bodyPr/>
                    <a:lstStyle/>
                    <a:p>
                      <a:pPr algn="ctr" fontAlgn="ctr"/>
                      <a:r>
                        <a:rPr lang="en-US" sz="1000" b="0" i="0" u="none" strike="noStrike" dirty="0">
                          <a:solidFill>
                            <a:srgbClr val="000000"/>
                          </a:solidFill>
                          <a:effectLst/>
                          <a:latin typeface="Calibri" panose="020F0502020204030204" pitchFamily="34" charset="0"/>
                        </a:rPr>
                        <a:t>Name of Stakeholder</a:t>
                      </a:r>
                    </a:p>
                  </a:txBody>
                  <a:tcPr marL="6035" marR="6035" marT="60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a:txBody>
                    <a:bodyPr/>
                    <a:lstStyle/>
                    <a:p>
                      <a:pPr algn="ctr" fontAlgn="ctr"/>
                      <a:r>
                        <a:rPr lang="en-US" sz="1000" b="0" i="0" u="none" strike="noStrike" dirty="0">
                          <a:solidFill>
                            <a:srgbClr val="000000"/>
                          </a:solidFill>
                          <a:effectLst/>
                          <a:latin typeface="Calibri" panose="020F0502020204030204" pitchFamily="34" charset="0"/>
                        </a:rPr>
                        <a:t>Designation</a:t>
                      </a:r>
                    </a:p>
                  </a:txBody>
                  <a:tcPr marL="6035" marR="6035" marT="60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a:txBody>
                    <a:bodyPr/>
                    <a:lstStyle/>
                    <a:p>
                      <a:pPr algn="ctr" fontAlgn="ctr"/>
                      <a:r>
                        <a:rPr lang="en-US" sz="1000" b="0" i="0" u="none" strike="noStrike" dirty="0">
                          <a:solidFill>
                            <a:srgbClr val="000000"/>
                          </a:solidFill>
                          <a:effectLst/>
                          <a:latin typeface="Calibri" panose="020F0502020204030204" pitchFamily="34" charset="0"/>
                        </a:rPr>
                        <a:t>Department</a:t>
                      </a:r>
                    </a:p>
                  </a:txBody>
                  <a:tcPr marL="6035" marR="6035" marT="60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a:txBody>
                    <a:bodyPr/>
                    <a:lstStyle/>
                    <a:p>
                      <a:pPr algn="ctr" fontAlgn="ctr"/>
                      <a:r>
                        <a:rPr lang="en-US" sz="1000" b="0" i="0" u="none" strike="noStrike" dirty="0">
                          <a:solidFill>
                            <a:srgbClr val="000000"/>
                          </a:solidFill>
                          <a:effectLst/>
                          <a:latin typeface="Calibri" panose="020F0502020204030204" pitchFamily="34" charset="0"/>
                        </a:rPr>
                        <a:t>Role in Project</a:t>
                      </a:r>
                    </a:p>
                  </a:txBody>
                  <a:tcPr marL="6035" marR="6035" marT="60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a:txBody>
                    <a:bodyPr/>
                    <a:lstStyle/>
                    <a:p>
                      <a:pPr algn="ctr" fontAlgn="ctr"/>
                      <a:r>
                        <a:rPr lang="en-US" sz="1000" b="0" i="0" u="none" strike="noStrike" dirty="0">
                          <a:solidFill>
                            <a:srgbClr val="000000"/>
                          </a:solidFill>
                          <a:effectLst/>
                          <a:latin typeface="Calibri" panose="020F0502020204030204" pitchFamily="34" charset="0"/>
                        </a:rPr>
                        <a:t>Type of Stakeholder</a:t>
                      </a:r>
                    </a:p>
                  </a:txBody>
                  <a:tcPr marL="6035" marR="6035" marT="60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a:txBody>
                    <a:bodyPr/>
                    <a:lstStyle/>
                    <a:p>
                      <a:pPr algn="ctr" fontAlgn="ctr"/>
                      <a:r>
                        <a:rPr lang="en-US" sz="1000" b="0" i="0" u="none" strike="noStrike" dirty="0">
                          <a:solidFill>
                            <a:srgbClr val="000000"/>
                          </a:solidFill>
                          <a:effectLst/>
                          <a:latin typeface="Calibri" panose="020F0502020204030204" pitchFamily="34" charset="0"/>
                        </a:rPr>
                        <a:t>Type of Communication</a:t>
                      </a:r>
                    </a:p>
                  </a:txBody>
                  <a:tcPr marL="6035" marR="6035" marT="60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a:txBody>
                    <a:bodyPr/>
                    <a:lstStyle/>
                    <a:p>
                      <a:pPr algn="ctr" fontAlgn="ctr"/>
                      <a:r>
                        <a:rPr lang="en-US" sz="1000" b="0" i="0" u="none" strike="noStrike" dirty="0">
                          <a:solidFill>
                            <a:srgbClr val="000000"/>
                          </a:solidFill>
                          <a:effectLst/>
                          <a:latin typeface="Calibri" panose="020F0502020204030204" pitchFamily="34" charset="0"/>
                        </a:rPr>
                        <a:t>Expectations</a:t>
                      </a:r>
                    </a:p>
                  </a:txBody>
                  <a:tcPr marL="6035" marR="6035" marT="60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a:txBody>
                    <a:bodyPr/>
                    <a:lstStyle/>
                    <a:p>
                      <a:pPr algn="ctr" fontAlgn="ctr"/>
                      <a:r>
                        <a:rPr lang="en-US" sz="1000" b="0" i="0" u="none" strike="noStrike">
                          <a:solidFill>
                            <a:srgbClr val="000000"/>
                          </a:solidFill>
                          <a:effectLst/>
                          <a:latin typeface="Calibri" panose="020F0502020204030204" pitchFamily="34" charset="0"/>
                        </a:rPr>
                        <a:t>Interests</a:t>
                      </a:r>
                    </a:p>
                  </a:txBody>
                  <a:tcPr marL="6035" marR="6035" marT="60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a:txBody>
                    <a:bodyPr/>
                    <a:lstStyle/>
                    <a:p>
                      <a:pPr algn="ctr" fontAlgn="ctr"/>
                      <a:r>
                        <a:rPr lang="en-US" sz="1000" b="0" i="0" u="none" strike="noStrike" dirty="0">
                          <a:solidFill>
                            <a:srgbClr val="000000"/>
                          </a:solidFill>
                          <a:effectLst/>
                          <a:latin typeface="Calibri" panose="020F0502020204030204" pitchFamily="34" charset="0"/>
                        </a:rPr>
                        <a:t>Influence on </a:t>
                      </a:r>
                      <a:endParaRPr lang="en-US" sz="1000" b="0" i="0" u="none" strike="noStrike" dirty="0" smtClean="0">
                        <a:solidFill>
                          <a:srgbClr val="000000"/>
                        </a:solidFill>
                        <a:effectLst/>
                        <a:latin typeface="Calibri" panose="020F0502020204030204" pitchFamily="34" charset="0"/>
                      </a:endParaRPr>
                    </a:p>
                    <a:p>
                      <a:pPr algn="ctr" fontAlgn="ctr"/>
                      <a:r>
                        <a:rPr lang="en-US" sz="1000" b="0" i="0" u="none" strike="noStrike" dirty="0" smtClean="0">
                          <a:solidFill>
                            <a:srgbClr val="000000"/>
                          </a:solidFill>
                          <a:effectLst/>
                          <a:latin typeface="Calibri" panose="020F0502020204030204" pitchFamily="34" charset="0"/>
                        </a:rPr>
                        <a:t>Project </a:t>
                      </a:r>
                      <a:r>
                        <a:rPr lang="en-US" sz="1000" b="0" i="0" u="none" strike="noStrike" dirty="0">
                          <a:solidFill>
                            <a:srgbClr val="000000"/>
                          </a:solidFill>
                          <a:effectLst/>
                          <a:latin typeface="Calibri" panose="020F0502020204030204" pitchFamily="34" charset="0"/>
                        </a:rPr>
                        <a:t>Outcome</a:t>
                      </a:r>
                    </a:p>
                  </a:txBody>
                  <a:tcPr marL="6035" marR="6035" marT="60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r>
              <a:tr h="449580">
                <a:tc>
                  <a:txBody>
                    <a:bodyPr/>
                    <a:lstStyle/>
                    <a:p>
                      <a:pPr algn="l" fontAlgn="b"/>
                      <a:r>
                        <a:rPr lang="en-US" sz="1000" b="0" i="0" u="none" strike="noStrike" dirty="0" smtClean="0">
                          <a:solidFill>
                            <a:srgbClr val="000000"/>
                          </a:solidFill>
                          <a:effectLst/>
                          <a:latin typeface="Calibri" panose="020F0502020204030204" pitchFamily="34" charset="0"/>
                        </a:rPr>
                        <a:t>Udy </a:t>
                      </a:r>
                      <a:r>
                        <a:rPr lang="en-US" sz="1000" b="0" i="0" u="none" strike="noStrike" dirty="0">
                          <a:solidFill>
                            <a:srgbClr val="000000"/>
                          </a:solidFill>
                          <a:effectLst/>
                          <a:latin typeface="Calibri" panose="020F0502020204030204" pitchFamily="34" charset="0"/>
                        </a:rPr>
                        <a:t>Akpan</a:t>
                      </a:r>
                    </a:p>
                  </a:txBody>
                  <a:tcPr marT="60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Team Leader</a:t>
                      </a:r>
                    </a:p>
                  </a:txBody>
                  <a:tcPr marT="60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Project Management</a:t>
                      </a:r>
                    </a:p>
                  </a:txBody>
                  <a:tcPr marT="60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Organization</a:t>
                      </a:r>
                    </a:p>
                  </a:txBody>
                  <a:tcPr marT="60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Primary</a:t>
                      </a:r>
                    </a:p>
                  </a:txBody>
                  <a:tcPr marT="60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Teleconferencing, email</a:t>
                      </a:r>
                    </a:p>
                  </a:txBody>
                  <a:tcPr marT="60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On-time deliverables</a:t>
                      </a:r>
                    </a:p>
                  </a:txBody>
                  <a:tcPr marT="60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Organization</a:t>
                      </a:r>
                    </a:p>
                  </a:txBody>
                  <a:tcPr marT="60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Ensures on-time delivery of project tasks and quality assurance</a:t>
                      </a:r>
                    </a:p>
                  </a:txBody>
                  <a:tcPr marT="60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04683">
                <a:tc>
                  <a:txBody>
                    <a:bodyPr/>
                    <a:lstStyle/>
                    <a:p>
                      <a:pPr algn="l" fontAlgn="b"/>
                      <a:r>
                        <a:rPr lang="en-US" sz="1000" b="0" i="0" u="none" strike="noStrike" dirty="0">
                          <a:solidFill>
                            <a:srgbClr val="000000"/>
                          </a:solidFill>
                          <a:effectLst/>
                          <a:latin typeface="Calibri" panose="020F0502020204030204" pitchFamily="34" charset="0"/>
                        </a:rPr>
                        <a:t>Abhijit Patnaik</a:t>
                      </a:r>
                    </a:p>
                  </a:txBody>
                  <a:tcPr marT="60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Data Scientist</a:t>
                      </a:r>
                    </a:p>
                  </a:txBody>
                  <a:tcPr marT="60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Engineering</a:t>
                      </a:r>
                    </a:p>
                  </a:txBody>
                  <a:tcPr marT="60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Programming</a:t>
                      </a:r>
                    </a:p>
                  </a:txBody>
                  <a:tcPr marT="60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Periphery</a:t>
                      </a:r>
                    </a:p>
                  </a:txBody>
                  <a:tcPr marT="60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Email</a:t>
                      </a:r>
                    </a:p>
                  </a:txBody>
                  <a:tcPr marT="60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Defined objectives</a:t>
                      </a:r>
                    </a:p>
                  </a:txBody>
                  <a:tcPr marT="60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Technical expertise</a:t>
                      </a:r>
                    </a:p>
                  </a:txBody>
                  <a:tcPr marT="60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Responsible for building the required tools as outlined by the business units</a:t>
                      </a:r>
                    </a:p>
                  </a:txBody>
                  <a:tcPr marT="60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49580">
                <a:tc>
                  <a:txBody>
                    <a:bodyPr/>
                    <a:lstStyle/>
                    <a:p>
                      <a:pPr algn="l" fontAlgn="b"/>
                      <a:r>
                        <a:rPr lang="en-US" sz="1000" b="0" i="0" u="none" strike="noStrike" dirty="0">
                          <a:solidFill>
                            <a:srgbClr val="000000"/>
                          </a:solidFill>
                          <a:effectLst/>
                          <a:latin typeface="Calibri" panose="020F0502020204030204" pitchFamily="34" charset="0"/>
                        </a:rPr>
                        <a:t>Sanjay Jha</a:t>
                      </a:r>
                    </a:p>
                  </a:txBody>
                  <a:tcPr marT="60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Information Analyst</a:t>
                      </a:r>
                    </a:p>
                  </a:txBody>
                  <a:tcPr marT="60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Analytics</a:t>
                      </a:r>
                    </a:p>
                  </a:txBody>
                  <a:tcPr marT="60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Model Building</a:t>
                      </a:r>
                    </a:p>
                  </a:txBody>
                  <a:tcPr marT="60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Periphery</a:t>
                      </a:r>
                    </a:p>
                  </a:txBody>
                  <a:tcPr marT="60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Email, phone</a:t>
                      </a:r>
                    </a:p>
                  </a:txBody>
                  <a:tcPr marT="60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Clean and accessable data</a:t>
                      </a:r>
                    </a:p>
                  </a:txBody>
                  <a:tcPr marT="60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Machine learning</a:t>
                      </a:r>
                    </a:p>
                  </a:txBody>
                  <a:tcPr marT="60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Build dynamic and predictive models that maximize efficiencies</a:t>
                      </a:r>
                    </a:p>
                  </a:txBody>
                  <a:tcPr marT="60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49580">
                <a:tc>
                  <a:txBody>
                    <a:bodyPr/>
                    <a:lstStyle/>
                    <a:p>
                      <a:pPr algn="l" fontAlgn="b"/>
                      <a:r>
                        <a:rPr lang="en-US" sz="1000" b="0" i="0" u="none" strike="noStrike" dirty="0">
                          <a:solidFill>
                            <a:srgbClr val="000000"/>
                          </a:solidFill>
                          <a:effectLst/>
                          <a:latin typeface="Calibri" panose="020F0502020204030204" pitchFamily="34" charset="0"/>
                        </a:rPr>
                        <a:t>Alex Hill</a:t>
                      </a:r>
                    </a:p>
                  </a:txBody>
                  <a:tcPr marT="60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Market Research</a:t>
                      </a:r>
                    </a:p>
                  </a:txBody>
                  <a:tcPr marT="60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Marketing/Sales</a:t>
                      </a:r>
                    </a:p>
                  </a:txBody>
                  <a:tcPr marT="60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Reporting</a:t>
                      </a:r>
                    </a:p>
                  </a:txBody>
                  <a:tcPr marT="60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Periphery</a:t>
                      </a:r>
                    </a:p>
                  </a:txBody>
                  <a:tcPr marT="60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Email, phone</a:t>
                      </a:r>
                    </a:p>
                  </a:txBody>
                  <a:tcPr marT="60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Clear business goals</a:t>
                      </a:r>
                    </a:p>
                  </a:txBody>
                  <a:tcPr marT="60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Visualization</a:t>
                      </a:r>
                    </a:p>
                  </a:txBody>
                  <a:tcPr marT="60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Provide insight and technical knowledge based on various </a:t>
                      </a:r>
                      <a:r>
                        <a:rPr lang="en-US" sz="1000" b="0" i="0" u="none" strike="noStrike" dirty="0" err="1">
                          <a:solidFill>
                            <a:srgbClr val="000000"/>
                          </a:solidFill>
                          <a:effectLst/>
                          <a:latin typeface="Calibri" panose="020F0502020204030204" pitchFamily="34" charset="0"/>
                        </a:rPr>
                        <a:t>perti</a:t>
                      </a:r>
                      <a:endParaRPr lang="en-US" sz="1000" b="0" i="0" u="none" strike="noStrike" dirty="0">
                        <a:solidFill>
                          <a:srgbClr val="000000"/>
                        </a:solidFill>
                        <a:effectLst/>
                        <a:latin typeface="Calibri" panose="020F0502020204030204" pitchFamily="34" charset="0"/>
                      </a:endParaRPr>
                    </a:p>
                  </a:txBody>
                  <a:tcPr marT="60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0406601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 &amp; Scope</a:t>
            </a:r>
            <a:endParaRPr lang="en-US" dirty="0"/>
          </a:p>
        </p:txBody>
      </p:sp>
      <p:sp>
        <p:nvSpPr>
          <p:cNvPr id="3" name="Content Placeholder 2"/>
          <p:cNvSpPr>
            <a:spLocks noGrp="1"/>
          </p:cNvSpPr>
          <p:nvPr>
            <p:ph idx="1"/>
          </p:nvPr>
        </p:nvSpPr>
        <p:spPr>
          <a:xfrm>
            <a:off x="531639" y="1436303"/>
            <a:ext cx="7935191" cy="4645358"/>
          </a:xfrm>
        </p:spPr>
        <p:txBody>
          <a:bodyPr>
            <a:normAutofit lnSpcReduction="10000"/>
          </a:bodyPr>
          <a:lstStyle/>
          <a:p>
            <a:pPr>
              <a:spcAft>
                <a:spcPts val="600"/>
              </a:spcAft>
            </a:pPr>
            <a:r>
              <a:rPr lang="en-US" sz="2000" dirty="0"/>
              <a:t>Are there significant patterns in inventory demand which can be identified and </a:t>
            </a:r>
            <a:r>
              <a:rPr lang="en-US" sz="2000" dirty="0" smtClean="0"/>
              <a:t>modelled </a:t>
            </a:r>
            <a:r>
              <a:rPr lang="en-US" sz="2000" dirty="0"/>
              <a:t>to predict an accurate inventory stocking level for high value fast moving </a:t>
            </a:r>
            <a:r>
              <a:rPr lang="en-US" sz="2000" dirty="0" smtClean="0"/>
              <a:t>items</a:t>
            </a:r>
            <a:r>
              <a:rPr lang="en-US" sz="2000" dirty="0"/>
              <a:t>?</a:t>
            </a:r>
          </a:p>
          <a:p>
            <a:pPr>
              <a:spcAft>
                <a:spcPts val="600"/>
              </a:spcAft>
            </a:pPr>
            <a:r>
              <a:rPr lang="en-US" sz="2000" dirty="0" smtClean="0"/>
              <a:t>How </a:t>
            </a:r>
            <a:r>
              <a:rPr lang="en-US" sz="2000" dirty="0"/>
              <a:t>can we predict items with a high likelihood of being understocked or </a:t>
            </a:r>
            <a:r>
              <a:rPr lang="en-US" sz="2000" dirty="0" smtClean="0"/>
              <a:t>overstocked</a:t>
            </a:r>
            <a:r>
              <a:rPr lang="en-US" sz="2000" dirty="0"/>
              <a:t>?</a:t>
            </a:r>
          </a:p>
          <a:p>
            <a:pPr>
              <a:spcAft>
                <a:spcPts val="600"/>
              </a:spcAft>
            </a:pPr>
            <a:r>
              <a:rPr lang="en-US" sz="2000" dirty="0" smtClean="0"/>
              <a:t>How </a:t>
            </a:r>
            <a:r>
              <a:rPr lang="en-US" sz="2000" dirty="0"/>
              <a:t>can we predict optimal </a:t>
            </a:r>
            <a:r>
              <a:rPr lang="en-US" sz="2000" dirty="0" smtClean="0"/>
              <a:t>inventory </a:t>
            </a:r>
            <a:r>
              <a:rPr lang="en-US" sz="2000" dirty="0"/>
              <a:t>levels</a:t>
            </a:r>
            <a:r>
              <a:rPr lang="en-US" sz="2000" dirty="0" smtClean="0"/>
              <a:t>?</a:t>
            </a:r>
          </a:p>
          <a:p>
            <a:pPr>
              <a:spcAft>
                <a:spcPts val="600"/>
              </a:spcAft>
            </a:pPr>
            <a:r>
              <a:rPr lang="en-US" sz="2000" dirty="0"/>
              <a:t>What are the factors which cause overstocking and understocking?</a:t>
            </a:r>
          </a:p>
          <a:p>
            <a:pPr>
              <a:spcAft>
                <a:spcPts val="600"/>
              </a:spcAft>
            </a:pPr>
            <a:r>
              <a:rPr lang="en-US" sz="2000" dirty="0"/>
              <a:t>Insights into the underlying causes for overstocking </a:t>
            </a:r>
            <a:r>
              <a:rPr lang="en-US" sz="2000" dirty="0" smtClean="0"/>
              <a:t>and understocking </a:t>
            </a:r>
            <a:r>
              <a:rPr lang="en-US" sz="2000" dirty="0"/>
              <a:t>can enable the </a:t>
            </a:r>
            <a:r>
              <a:rPr lang="en-US" sz="2000" dirty="0" smtClean="0"/>
              <a:t>management </a:t>
            </a:r>
            <a:r>
              <a:rPr lang="en-US" sz="2000" dirty="0"/>
              <a:t>to develop appropriate strategies to minimize risk to operation.</a:t>
            </a:r>
          </a:p>
          <a:p>
            <a:pPr>
              <a:spcAft>
                <a:spcPts val="600"/>
              </a:spcAft>
            </a:pPr>
            <a:r>
              <a:rPr lang="en-US" sz="2000" dirty="0" smtClean="0"/>
              <a:t>What </a:t>
            </a:r>
            <a:r>
              <a:rPr lang="en-US" sz="2000" dirty="0"/>
              <a:t>model deployment strategy would make for easier stock reviews with </a:t>
            </a:r>
            <a:r>
              <a:rPr lang="en-US" sz="2000" dirty="0" smtClean="0"/>
              <a:t>the </a:t>
            </a:r>
            <a:r>
              <a:rPr lang="en-US" sz="2000" dirty="0"/>
              <a:t>right reporting and analysis tools</a:t>
            </a:r>
            <a:r>
              <a:rPr lang="en-US" sz="2000" dirty="0" smtClean="0"/>
              <a:t>?</a:t>
            </a:r>
            <a:endParaRPr lang="en-US" sz="2000"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4</a:t>
            </a:fld>
            <a:endParaRPr lang="en-US" dirty="0"/>
          </a:p>
        </p:txBody>
      </p:sp>
    </p:spTree>
    <p:extLst>
      <p:ext uri="{BB962C8B-B14F-4D97-AF65-F5344CB8AC3E}">
        <p14:creationId xmlns:p14="http://schemas.microsoft.com/office/powerpoint/2010/main" val="32691940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Schedule</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5</a:t>
            </a:fld>
            <a:endParaRPr lang="en-US" dirty="0"/>
          </a:p>
        </p:txBody>
      </p:sp>
      <p:pic>
        <p:nvPicPr>
          <p:cNvPr id="5" name="image07.png"/>
          <p:cNvPicPr/>
          <p:nvPr/>
        </p:nvPicPr>
        <p:blipFill>
          <a:blip r:embed="rId2"/>
          <a:srcRect t="10638"/>
          <a:stretch>
            <a:fillRect/>
          </a:stretch>
        </p:blipFill>
        <p:spPr>
          <a:xfrm>
            <a:off x="0" y="1071429"/>
            <a:ext cx="9144000" cy="5599536"/>
          </a:xfrm>
          <a:prstGeom prst="rect">
            <a:avLst/>
          </a:prstGeom>
          <a:ln/>
        </p:spPr>
      </p:pic>
    </p:spTree>
    <p:extLst>
      <p:ext uri="{BB962C8B-B14F-4D97-AF65-F5344CB8AC3E}">
        <p14:creationId xmlns:p14="http://schemas.microsoft.com/office/powerpoint/2010/main" val="4100796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 Tree</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6</a:t>
            </a:fld>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51297121"/>
              </p:ext>
            </p:extLst>
          </p:nvPr>
        </p:nvGraphicFramePr>
        <p:xfrm>
          <a:off x="270164" y="1205345"/>
          <a:ext cx="8736110" cy="47694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751005" y="6137118"/>
            <a:ext cx="7641990" cy="369332"/>
          </a:xfrm>
          <a:prstGeom prst="rect">
            <a:avLst/>
          </a:prstGeom>
          <a:noFill/>
        </p:spPr>
        <p:txBody>
          <a:bodyPr wrap="square" rtlCol="0">
            <a:spAutoFit/>
          </a:bodyPr>
          <a:lstStyle/>
          <a:p>
            <a:pPr algn="ctr" defTabSz="914400"/>
            <a:r>
              <a:rPr lang="en-US" dirty="0">
                <a:solidFill>
                  <a:prstClr val="black"/>
                </a:solidFill>
                <a:latin typeface="Calibri" panose="020F0502020204030204"/>
              </a:rPr>
              <a:t>The items in </a:t>
            </a:r>
            <a:r>
              <a:rPr lang="en-US" b="1" dirty="0">
                <a:solidFill>
                  <a:srgbClr val="FF0000"/>
                </a:solidFill>
                <a:latin typeface="Calibri" panose="020F0502020204030204"/>
              </a:rPr>
              <a:t>red</a:t>
            </a:r>
            <a:r>
              <a:rPr lang="en-US" dirty="0">
                <a:solidFill>
                  <a:prstClr val="black"/>
                </a:solidFill>
                <a:latin typeface="Calibri" panose="020F0502020204030204"/>
              </a:rPr>
              <a:t> represent the strategies we will pursue in this project </a:t>
            </a:r>
          </a:p>
        </p:txBody>
      </p:sp>
    </p:spTree>
    <p:extLst>
      <p:ext uri="{BB962C8B-B14F-4D97-AF65-F5344CB8AC3E}">
        <p14:creationId xmlns:p14="http://schemas.microsoft.com/office/powerpoint/2010/main" val="32554068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Review</a:t>
            </a:r>
            <a:endParaRPr lang="en-US" dirty="0"/>
          </a:p>
        </p:txBody>
      </p:sp>
      <p:sp>
        <p:nvSpPr>
          <p:cNvPr id="3" name="Text Placeholder 2"/>
          <p:cNvSpPr>
            <a:spLocks noGrp="1"/>
          </p:cNvSpPr>
          <p:nvPr>
            <p:ph type="body" idx="1"/>
          </p:nvPr>
        </p:nvSpPr>
        <p:spPr>
          <a:xfrm>
            <a:off x="531639" y="4408817"/>
            <a:ext cx="6889150" cy="2023155"/>
          </a:xfrm>
        </p:spPr>
        <p:txBody>
          <a:bodyPr>
            <a:normAutofit fontScale="92500" lnSpcReduction="20000"/>
          </a:bodyPr>
          <a:lstStyle/>
          <a:p>
            <a:pPr marL="457200" indent="-457200" algn="l">
              <a:buFont typeface="+mj-lt"/>
              <a:buAutoNum type="arabicPeriod"/>
            </a:pPr>
            <a:r>
              <a:rPr lang="en-US" dirty="0" smtClean="0">
                <a:solidFill>
                  <a:schemeClr val="bg1"/>
                </a:solidFill>
              </a:rPr>
              <a:t>Goods Movement Report</a:t>
            </a:r>
          </a:p>
          <a:p>
            <a:pPr marL="457200" indent="-457200" algn="l">
              <a:buFont typeface="+mj-lt"/>
              <a:buAutoNum type="arabicPeriod"/>
            </a:pPr>
            <a:r>
              <a:rPr lang="en-US" dirty="0" smtClean="0">
                <a:solidFill>
                  <a:schemeClr val="bg1"/>
                </a:solidFill>
              </a:rPr>
              <a:t>Fast Mover Review</a:t>
            </a:r>
          </a:p>
          <a:p>
            <a:pPr marL="457200" indent="-457200" algn="l">
              <a:buFont typeface="+mj-lt"/>
              <a:buAutoNum type="arabicPeriod"/>
            </a:pPr>
            <a:r>
              <a:rPr lang="en-US" dirty="0" smtClean="0">
                <a:solidFill>
                  <a:schemeClr val="bg1"/>
                </a:solidFill>
              </a:rPr>
              <a:t>Data Retrieval and Integration</a:t>
            </a:r>
          </a:p>
          <a:p>
            <a:pPr marL="457200" indent="-457200" algn="l">
              <a:buFont typeface="+mj-lt"/>
              <a:buAutoNum type="arabicPeriod"/>
            </a:pPr>
            <a:r>
              <a:rPr lang="en-US" dirty="0">
                <a:solidFill>
                  <a:schemeClr val="bg1"/>
                </a:solidFill>
              </a:rPr>
              <a:t>Issues and Quality </a:t>
            </a:r>
            <a:r>
              <a:rPr lang="en-US" dirty="0" smtClean="0">
                <a:solidFill>
                  <a:schemeClr val="bg1"/>
                </a:solidFill>
              </a:rPr>
              <a:t>Review</a:t>
            </a:r>
          </a:p>
          <a:p>
            <a:pPr marL="457200" indent="-457200" algn="l">
              <a:buFont typeface="+mj-lt"/>
              <a:buAutoNum type="arabicPeriod"/>
            </a:pPr>
            <a:r>
              <a:rPr lang="en-US" dirty="0" smtClean="0">
                <a:solidFill>
                  <a:schemeClr val="bg1"/>
                </a:solidFill>
              </a:rPr>
              <a:t>Data Cleaning &amp; Munging</a:t>
            </a:r>
          </a:p>
          <a:p>
            <a:pPr marL="457200" indent="-457200" algn="l">
              <a:buFont typeface="+mj-lt"/>
              <a:buAutoNum type="arabicPeriod"/>
            </a:pPr>
            <a:r>
              <a:rPr lang="en-US" dirty="0" smtClean="0">
                <a:solidFill>
                  <a:schemeClr val="bg1"/>
                </a:solidFill>
              </a:rPr>
              <a:t>Statistical Measurements</a:t>
            </a:r>
          </a:p>
        </p:txBody>
      </p:sp>
      <p:sp>
        <p:nvSpPr>
          <p:cNvPr id="4" name="Slide Number Placeholder 3"/>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23667537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Goods Movement Reports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smtClean="0"/>
              <a:pPr/>
              <a:t>8</a:t>
            </a:fld>
            <a:endParaRPr lang="en-US" dirty="0"/>
          </a:p>
        </p:txBody>
      </p:sp>
    </p:spTree>
    <p:extLst>
      <p:ext uri="{BB962C8B-B14F-4D97-AF65-F5344CB8AC3E}">
        <p14:creationId xmlns:p14="http://schemas.microsoft.com/office/powerpoint/2010/main" val="35684989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Fast Mover Review</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smtClean="0"/>
              <a:pPr/>
              <a:t>9</a:t>
            </a:fld>
            <a:endParaRPr lang="en-US" dirty="0"/>
          </a:p>
        </p:txBody>
      </p:sp>
    </p:spTree>
    <p:extLst>
      <p:ext uri="{BB962C8B-B14F-4D97-AF65-F5344CB8AC3E}">
        <p14:creationId xmlns:p14="http://schemas.microsoft.com/office/powerpoint/2010/main" val="2346751694"/>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1295</TotalTime>
  <Words>842</Words>
  <Application>Microsoft Office PowerPoint</Application>
  <PresentationFormat>On-screen Show (4:3)</PresentationFormat>
  <Paragraphs>194</Paragraphs>
  <Slides>29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Times New Roman</vt:lpstr>
      <vt:lpstr>Trebuchet MS</vt:lpstr>
      <vt:lpstr>Berlin</vt:lpstr>
      <vt:lpstr>XPN Energy Corp. Inventory Analysis</vt:lpstr>
      <vt:lpstr>Project Plan</vt:lpstr>
      <vt:lpstr>Introductions</vt:lpstr>
      <vt:lpstr>Purpose &amp; Scope</vt:lpstr>
      <vt:lpstr>Project Schedule</vt:lpstr>
      <vt:lpstr>Issue Tree</vt:lpstr>
      <vt:lpstr>Data Review</vt:lpstr>
      <vt:lpstr>Goods Movement Reports</vt:lpstr>
      <vt:lpstr>Fast Mover Review</vt:lpstr>
      <vt:lpstr>Data Retrieval and Integration</vt:lpstr>
      <vt:lpstr>Issues and Quality Review</vt:lpstr>
      <vt:lpstr>Data Cleaning &amp; Munging</vt:lpstr>
      <vt:lpstr>Statistical Measurements</vt:lpstr>
      <vt:lpstr>Proposed System &amp; Working Process </vt:lpstr>
      <vt:lpstr>Communication Plan </vt:lpstr>
      <vt:lpstr>SAP Inventory Management System</vt:lpstr>
      <vt:lpstr>SAP Inventory Management System (cont’d)</vt:lpstr>
      <vt:lpstr>Dashboard Review</vt:lpstr>
      <vt:lpstr>Mathematical Models and Analysis </vt:lpstr>
      <vt:lpstr>Computational Methods</vt:lpstr>
      <vt:lpstr>Time-Series Analysis</vt:lpstr>
      <vt:lpstr>Decision Tree</vt:lpstr>
      <vt:lpstr>Linear Regression Modeling </vt:lpstr>
      <vt:lpstr>Logistic Regression Modeling</vt:lpstr>
      <vt:lpstr>Neural Networks</vt:lpstr>
      <vt:lpstr>Testing and Evaluation</vt:lpstr>
      <vt:lpstr>Appendix</vt:lpstr>
      <vt:lpstr>R Code</vt:lpstr>
      <vt:lpstr>Backup Graphs and Figures</vt:lpstr>
    </vt:vector>
  </TitlesOfParts>
  <Company>TRC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XPN Inventory Analysis</dc:title>
  <dc:creator>Hill Alex</dc:creator>
  <cp:lastModifiedBy>Hill Alex</cp:lastModifiedBy>
  <cp:revision>12</cp:revision>
  <dcterms:created xsi:type="dcterms:W3CDTF">2016-11-19T19:40:26Z</dcterms:created>
  <dcterms:modified xsi:type="dcterms:W3CDTF">2016-11-20T17:16:22Z</dcterms:modified>
</cp:coreProperties>
</file>